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handoutMasterIdLst>
    <p:handoutMasterId r:id="rId7"/>
  </p:handoutMasterIdLst>
  <p:sldIdLst>
    <p:sldId id="256" r:id="rId5"/>
  </p:sldIdLst>
  <p:sldSz cx="30275213" cy="18000663"/>
  <p:notesSz cx="20929600" cy="29819600"/>
  <p:defaultTextStyle>
    <a:defPPr>
      <a:defRPr lang="en-US"/>
    </a:defPPr>
    <a:lvl1pPr marL="0" algn="l" defTabSz="1414099" rtl="0" eaLnBrk="1" latinLnBrk="0" hangingPunct="1">
      <a:defRPr sz="5559" kern="1200">
        <a:solidFill>
          <a:schemeClr val="tx1"/>
        </a:solidFill>
        <a:latin typeface="+mn-lt"/>
        <a:ea typeface="+mn-ea"/>
        <a:cs typeface="+mn-cs"/>
      </a:defRPr>
    </a:lvl1pPr>
    <a:lvl2pPr marL="1414099" algn="l" defTabSz="1414099" rtl="0" eaLnBrk="1" latinLnBrk="0" hangingPunct="1">
      <a:defRPr sz="5559" kern="1200">
        <a:solidFill>
          <a:schemeClr val="tx1"/>
        </a:solidFill>
        <a:latin typeface="+mn-lt"/>
        <a:ea typeface="+mn-ea"/>
        <a:cs typeface="+mn-cs"/>
      </a:defRPr>
    </a:lvl2pPr>
    <a:lvl3pPr marL="2828198" algn="l" defTabSz="1414099" rtl="0" eaLnBrk="1" latinLnBrk="0" hangingPunct="1">
      <a:defRPr sz="5559" kern="1200">
        <a:solidFill>
          <a:schemeClr val="tx1"/>
        </a:solidFill>
        <a:latin typeface="+mn-lt"/>
        <a:ea typeface="+mn-ea"/>
        <a:cs typeface="+mn-cs"/>
      </a:defRPr>
    </a:lvl3pPr>
    <a:lvl4pPr marL="4242297" algn="l" defTabSz="1414099" rtl="0" eaLnBrk="1" latinLnBrk="0" hangingPunct="1">
      <a:defRPr sz="5559" kern="1200">
        <a:solidFill>
          <a:schemeClr val="tx1"/>
        </a:solidFill>
        <a:latin typeface="+mn-lt"/>
        <a:ea typeface="+mn-ea"/>
        <a:cs typeface="+mn-cs"/>
      </a:defRPr>
    </a:lvl4pPr>
    <a:lvl5pPr marL="5656395" algn="l" defTabSz="1414099" rtl="0" eaLnBrk="1" latinLnBrk="0" hangingPunct="1">
      <a:defRPr sz="5559" kern="1200">
        <a:solidFill>
          <a:schemeClr val="tx1"/>
        </a:solidFill>
        <a:latin typeface="+mn-lt"/>
        <a:ea typeface="+mn-ea"/>
        <a:cs typeface="+mn-cs"/>
      </a:defRPr>
    </a:lvl5pPr>
    <a:lvl6pPr marL="7070494" algn="l" defTabSz="1414099" rtl="0" eaLnBrk="1" latinLnBrk="0" hangingPunct="1">
      <a:defRPr sz="5559" kern="1200">
        <a:solidFill>
          <a:schemeClr val="tx1"/>
        </a:solidFill>
        <a:latin typeface="+mn-lt"/>
        <a:ea typeface="+mn-ea"/>
        <a:cs typeface="+mn-cs"/>
      </a:defRPr>
    </a:lvl6pPr>
    <a:lvl7pPr marL="8484593" algn="l" defTabSz="1414099" rtl="0" eaLnBrk="1" latinLnBrk="0" hangingPunct="1">
      <a:defRPr sz="5559" kern="1200">
        <a:solidFill>
          <a:schemeClr val="tx1"/>
        </a:solidFill>
        <a:latin typeface="+mn-lt"/>
        <a:ea typeface="+mn-ea"/>
        <a:cs typeface="+mn-cs"/>
      </a:defRPr>
    </a:lvl7pPr>
    <a:lvl8pPr marL="9898692" algn="l" defTabSz="1414099" rtl="0" eaLnBrk="1" latinLnBrk="0" hangingPunct="1">
      <a:defRPr sz="5559" kern="1200">
        <a:solidFill>
          <a:schemeClr val="tx1"/>
        </a:solidFill>
        <a:latin typeface="+mn-lt"/>
        <a:ea typeface="+mn-ea"/>
        <a:cs typeface="+mn-cs"/>
      </a:defRPr>
    </a:lvl8pPr>
    <a:lvl9pPr marL="11312791" algn="l" defTabSz="1414099" rtl="0" eaLnBrk="1" latinLnBrk="0" hangingPunct="1">
      <a:defRPr sz="555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670" userDrawn="1">
          <p15:clr>
            <a:srgbClr val="A4A3A4"/>
          </p15:clr>
        </p15:guide>
        <p15:guide id="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Joseph Espy" initials="PJE" lastIdx="4" clrIdx="0">
    <p:extLst>
      <p:ext uri="{19B8F6BF-5375-455C-9EA6-DF929625EA0E}">
        <p15:presenceInfo xmlns:p15="http://schemas.microsoft.com/office/powerpoint/2012/main" userId="S-1-5-21-3959417778-1711865379-3952174976-793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560A73"/>
    <a:srgbClr val="590B7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C82821-A83A-492B-8AC1-88E39E7A63DC}" v="53" dt="2023-07-07T12:59:05.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068" autoAdjust="0"/>
    <p:restoredTop sz="96517" autoAdjust="0"/>
  </p:normalViewPr>
  <p:slideViewPr>
    <p:cSldViewPr snapToGrid="0" showGuides="1">
      <p:cViewPr>
        <p:scale>
          <a:sx n="200" d="100"/>
          <a:sy n="200" d="100"/>
        </p:scale>
        <p:origin x="-14478" y="-10530"/>
      </p:cViewPr>
      <p:guideLst>
        <p:guide orient="horz" pos="5670"/>
        <p:guide/>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Joseph Espy" userId="e97bdc3e-e56e-4f2e-9adf-ca8893b815c3" providerId="ADAL" clId="{E7C82821-A83A-492B-8AC1-88E39E7A63DC}"/>
    <pc:docChg chg="undo redo custSel modSld modMainMaster modNotesMaster modHandout">
      <pc:chgData name="Patrick Joseph Espy" userId="e97bdc3e-e56e-4f2e-9adf-ca8893b815c3" providerId="ADAL" clId="{E7C82821-A83A-492B-8AC1-88E39E7A63DC}" dt="2023-07-07T13:03:05.653" v="7143" actId="6549"/>
      <pc:docMkLst>
        <pc:docMk/>
      </pc:docMkLst>
      <pc:sldChg chg="addSp delSp modSp mod modNotes">
        <pc:chgData name="Patrick Joseph Espy" userId="e97bdc3e-e56e-4f2e-9adf-ca8893b815c3" providerId="ADAL" clId="{E7C82821-A83A-492B-8AC1-88E39E7A63DC}" dt="2023-07-07T13:03:05.653" v="7143" actId="6549"/>
        <pc:sldMkLst>
          <pc:docMk/>
          <pc:sldMk cId="1905912077" sldId="256"/>
        </pc:sldMkLst>
        <pc:spChg chg="mod">
          <ac:chgData name="Patrick Joseph Espy" userId="e97bdc3e-e56e-4f2e-9adf-ca8893b815c3" providerId="ADAL" clId="{E7C82821-A83A-492B-8AC1-88E39E7A63DC}" dt="2023-07-07T12:40:46.771" v="7112"/>
          <ac:spMkLst>
            <pc:docMk/>
            <pc:sldMk cId="1905912077" sldId="256"/>
            <ac:spMk id="3"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7"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8" creationId="{00000000-0000-0000-0000-000000000000}"/>
          </ac:spMkLst>
        </pc:spChg>
        <pc:spChg chg="add mod ord">
          <ac:chgData name="Patrick Joseph Espy" userId="e97bdc3e-e56e-4f2e-9adf-ca8893b815c3" providerId="ADAL" clId="{E7C82821-A83A-492B-8AC1-88E39E7A63DC}" dt="2023-07-07T12:40:46.771" v="7112"/>
          <ac:spMkLst>
            <pc:docMk/>
            <pc:sldMk cId="1905912077" sldId="256"/>
            <ac:spMk id="10" creationId="{96EEC70F-7670-769D-755D-906B69A542AE}"/>
          </ac:spMkLst>
        </pc:spChg>
        <pc:spChg chg="mod">
          <ac:chgData name="Patrick Joseph Espy" userId="e97bdc3e-e56e-4f2e-9adf-ca8893b815c3" providerId="ADAL" clId="{E7C82821-A83A-492B-8AC1-88E39E7A63DC}" dt="2023-07-07T13:01:15.303" v="7141" actId="20577"/>
          <ac:spMkLst>
            <pc:docMk/>
            <pc:sldMk cId="1905912077" sldId="256"/>
            <ac:spMk id="15" creationId="{00000000-0000-0000-0000-000000000000}"/>
          </ac:spMkLst>
        </pc:spChg>
        <pc:spChg chg="add del mod">
          <ac:chgData name="Patrick Joseph Espy" userId="e97bdc3e-e56e-4f2e-9adf-ca8893b815c3" providerId="ADAL" clId="{E7C82821-A83A-492B-8AC1-88E39E7A63DC}" dt="2023-07-06T13:45:48.766" v="1161" actId="478"/>
          <ac:spMkLst>
            <pc:docMk/>
            <pc:sldMk cId="1905912077" sldId="256"/>
            <ac:spMk id="22" creationId="{3F30428F-F365-0A53-02D0-A5C42B75AA82}"/>
          </ac:spMkLst>
        </pc:spChg>
        <pc:spChg chg="mod">
          <ac:chgData name="Patrick Joseph Espy" userId="e97bdc3e-e56e-4f2e-9adf-ca8893b815c3" providerId="ADAL" clId="{E7C82821-A83A-492B-8AC1-88E39E7A63DC}" dt="2023-07-07T12:40:46.771" v="7112"/>
          <ac:spMkLst>
            <pc:docMk/>
            <pc:sldMk cId="1905912077" sldId="256"/>
            <ac:spMk id="26" creationId="{5EBC4D96-9B51-F75C-A7E3-2ABE9C12FAF7}"/>
          </ac:spMkLst>
        </pc:spChg>
        <pc:spChg chg="mod">
          <ac:chgData name="Patrick Joseph Espy" userId="e97bdc3e-e56e-4f2e-9adf-ca8893b815c3" providerId="ADAL" clId="{E7C82821-A83A-492B-8AC1-88E39E7A63DC}" dt="2023-07-07T12:40:46.771" v="7112"/>
          <ac:spMkLst>
            <pc:docMk/>
            <pc:sldMk cId="1905912077" sldId="256"/>
            <ac:spMk id="27" creationId="{B7A9FFDA-F12F-906B-9331-44CED6971055}"/>
          </ac:spMkLst>
        </pc:spChg>
        <pc:spChg chg="mod">
          <ac:chgData name="Patrick Joseph Espy" userId="e97bdc3e-e56e-4f2e-9adf-ca8893b815c3" providerId="ADAL" clId="{E7C82821-A83A-492B-8AC1-88E39E7A63DC}" dt="2023-07-07T12:40:46.771" v="7112"/>
          <ac:spMkLst>
            <pc:docMk/>
            <pc:sldMk cId="1905912077" sldId="256"/>
            <ac:spMk id="29" creationId="{4B497BFE-DA08-1C6A-C38C-7478A3AB5853}"/>
          </ac:spMkLst>
        </pc:spChg>
        <pc:spChg chg="mod">
          <ac:chgData name="Patrick Joseph Espy" userId="e97bdc3e-e56e-4f2e-9adf-ca8893b815c3" providerId="ADAL" clId="{E7C82821-A83A-492B-8AC1-88E39E7A63DC}" dt="2023-07-07T12:40:46.771" v="7112"/>
          <ac:spMkLst>
            <pc:docMk/>
            <pc:sldMk cId="1905912077" sldId="256"/>
            <ac:spMk id="31" creationId="{6D5726F0-6D78-90FA-8AB8-8CA8E303F921}"/>
          </ac:spMkLst>
        </pc:spChg>
        <pc:spChg chg="add mod">
          <ac:chgData name="Patrick Joseph Espy" userId="e97bdc3e-e56e-4f2e-9adf-ca8893b815c3" providerId="ADAL" clId="{E7C82821-A83A-492B-8AC1-88E39E7A63DC}" dt="2023-07-07T12:40:46.771" v="7112"/>
          <ac:spMkLst>
            <pc:docMk/>
            <pc:sldMk cId="1905912077" sldId="256"/>
            <ac:spMk id="36" creationId="{46FDE6DC-634E-88FF-6567-A325E3DE7F88}"/>
          </ac:spMkLst>
        </pc:spChg>
        <pc:spChg chg="mod">
          <ac:chgData name="Patrick Joseph Espy" userId="e97bdc3e-e56e-4f2e-9adf-ca8893b815c3" providerId="ADAL" clId="{E7C82821-A83A-492B-8AC1-88E39E7A63DC}" dt="2023-07-07T12:44:19.350" v="7117" actId="1037"/>
          <ac:spMkLst>
            <pc:docMk/>
            <pc:sldMk cId="1905912077" sldId="256"/>
            <ac:spMk id="42" creationId="{CC49897D-E839-53DE-F540-1C95E7D399FD}"/>
          </ac:spMkLst>
        </pc:spChg>
        <pc:spChg chg="mod">
          <ac:chgData name="Patrick Joseph Espy" userId="e97bdc3e-e56e-4f2e-9adf-ca8893b815c3" providerId="ADAL" clId="{E7C82821-A83A-492B-8AC1-88E39E7A63DC}" dt="2023-07-07T13:03:05.653" v="7143" actId="6549"/>
          <ac:spMkLst>
            <pc:docMk/>
            <pc:sldMk cId="1905912077" sldId="256"/>
            <ac:spMk id="46" creationId="{00000000-0000-0000-0000-000000000000}"/>
          </ac:spMkLst>
        </pc:spChg>
        <pc:spChg chg="mod">
          <ac:chgData name="Patrick Joseph Espy" userId="e97bdc3e-e56e-4f2e-9adf-ca8893b815c3" providerId="ADAL" clId="{E7C82821-A83A-492B-8AC1-88E39E7A63DC}" dt="2023-07-07T12:44:19.350" v="7117" actId="1037"/>
          <ac:spMkLst>
            <pc:docMk/>
            <pc:sldMk cId="1905912077" sldId="256"/>
            <ac:spMk id="47" creationId="{6E2EA8FF-BCDC-C3B4-B1C6-0BEDD04A2446}"/>
          </ac:spMkLst>
        </pc:spChg>
        <pc:spChg chg="mod">
          <ac:chgData name="Patrick Joseph Espy" userId="e97bdc3e-e56e-4f2e-9adf-ca8893b815c3" providerId="ADAL" clId="{E7C82821-A83A-492B-8AC1-88E39E7A63DC}" dt="2023-07-07T12:40:46.771" v="7112"/>
          <ac:spMkLst>
            <pc:docMk/>
            <pc:sldMk cId="1905912077" sldId="256"/>
            <ac:spMk id="48"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49" creationId="{00000000-0000-0000-0000-000000000000}"/>
          </ac:spMkLst>
        </pc:spChg>
        <pc:spChg chg="mod">
          <ac:chgData name="Patrick Joseph Espy" userId="e97bdc3e-e56e-4f2e-9adf-ca8893b815c3" providerId="ADAL" clId="{E7C82821-A83A-492B-8AC1-88E39E7A63DC}" dt="2023-07-07T12:44:19.350" v="7117" actId="1037"/>
          <ac:spMkLst>
            <pc:docMk/>
            <pc:sldMk cId="1905912077" sldId="256"/>
            <ac:spMk id="50" creationId="{783EFE6F-B055-93D6-B137-74CE487BB82A}"/>
          </ac:spMkLst>
        </pc:spChg>
        <pc:spChg chg="mod">
          <ac:chgData name="Patrick Joseph Espy" userId="e97bdc3e-e56e-4f2e-9adf-ca8893b815c3" providerId="ADAL" clId="{E7C82821-A83A-492B-8AC1-88E39E7A63DC}" dt="2023-07-07T12:44:19.350" v="7117" actId="1037"/>
          <ac:spMkLst>
            <pc:docMk/>
            <pc:sldMk cId="1905912077" sldId="256"/>
            <ac:spMk id="51" creationId="{2C764A00-6022-0095-5F52-D6C89EFA5AEB}"/>
          </ac:spMkLst>
        </pc:spChg>
        <pc:spChg chg="mod">
          <ac:chgData name="Patrick Joseph Espy" userId="e97bdc3e-e56e-4f2e-9adf-ca8893b815c3" providerId="ADAL" clId="{E7C82821-A83A-492B-8AC1-88E39E7A63DC}" dt="2023-07-07T12:40:46.771" v="7112"/>
          <ac:spMkLst>
            <pc:docMk/>
            <pc:sldMk cId="1905912077" sldId="256"/>
            <ac:spMk id="52" creationId="{00000000-0000-0000-0000-000000000000}"/>
          </ac:spMkLst>
        </pc:spChg>
        <pc:spChg chg="mod">
          <ac:chgData name="Patrick Joseph Espy" userId="e97bdc3e-e56e-4f2e-9adf-ca8893b815c3" providerId="ADAL" clId="{E7C82821-A83A-492B-8AC1-88E39E7A63DC}" dt="2023-07-07T12:44:19.350" v="7117" actId="1037"/>
          <ac:spMkLst>
            <pc:docMk/>
            <pc:sldMk cId="1905912077" sldId="256"/>
            <ac:spMk id="53" creationId="{EB98013D-9FEE-A10E-464C-3FAC390F3735}"/>
          </ac:spMkLst>
        </pc:spChg>
        <pc:spChg chg="mod">
          <ac:chgData name="Patrick Joseph Espy" userId="e97bdc3e-e56e-4f2e-9adf-ca8893b815c3" providerId="ADAL" clId="{E7C82821-A83A-492B-8AC1-88E39E7A63DC}" dt="2023-07-07T12:44:19.350" v="7117" actId="1037"/>
          <ac:spMkLst>
            <pc:docMk/>
            <pc:sldMk cId="1905912077" sldId="256"/>
            <ac:spMk id="54" creationId="{346B1401-352D-983F-A8D7-BBD6942617AF}"/>
          </ac:spMkLst>
        </pc:spChg>
        <pc:spChg chg="mod">
          <ac:chgData name="Patrick Joseph Espy" userId="e97bdc3e-e56e-4f2e-9adf-ca8893b815c3" providerId="ADAL" clId="{E7C82821-A83A-492B-8AC1-88E39E7A63DC}" dt="2023-07-07T12:40:46.771" v="7112"/>
          <ac:spMkLst>
            <pc:docMk/>
            <pc:sldMk cId="1905912077" sldId="256"/>
            <ac:spMk id="57"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58" creationId="{00000000-0000-0000-0000-000000000000}"/>
          </ac:spMkLst>
        </pc:spChg>
        <pc:spChg chg="mod">
          <ac:chgData name="Patrick Joseph Espy" userId="e97bdc3e-e56e-4f2e-9adf-ca8893b815c3" providerId="ADAL" clId="{E7C82821-A83A-492B-8AC1-88E39E7A63DC}" dt="2023-07-07T12:44:19.350" v="7117" actId="1037"/>
          <ac:spMkLst>
            <pc:docMk/>
            <pc:sldMk cId="1905912077" sldId="256"/>
            <ac:spMk id="59" creationId="{B74EBA67-8CC6-6B25-0539-91F6BF383AC2}"/>
          </ac:spMkLst>
        </pc:spChg>
        <pc:spChg chg="mod">
          <ac:chgData name="Patrick Joseph Espy" userId="e97bdc3e-e56e-4f2e-9adf-ca8893b815c3" providerId="ADAL" clId="{E7C82821-A83A-492B-8AC1-88E39E7A63DC}" dt="2023-07-07T12:44:19.350" v="7117" actId="1037"/>
          <ac:spMkLst>
            <pc:docMk/>
            <pc:sldMk cId="1905912077" sldId="256"/>
            <ac:spMk id="60" creationId="{EA8C0291-80D3-1C43-F228-ED655E34AAC9}"/>
          </ac:spMkLst>
        </pc:spChg>
        <pc:spChg chg="mod">
          <ac:chgData name="Patrick Joseph Espy" userId="e97bdc3e-e56e-4f2e-9adf-ca8893b815c3" providerId="ADAL" clId="{E7C82821-A83A-492B-8AC1-88E39E7A63DC}" dt="2023-07-07T12:40:46.771" v="7112"/>
          <ac:spMkLst>
            <pc:docMk/>
            <pc:sldMk cId="1905912077" sldId="256"/>
            <ac:spMk id="61" creationId="{00000000-0000-0000-0000-000000000000}"/>
          </ac:spMkLst>
        </pc:spChg>
        <pc:spChg chg="del mod">
          <ac:chgData name="Patrick Joseph Espy" userId="e97bdc3e-e56e-4f2e-9adf-ca8893b815c3" providerId="ADAL" clId="{E7C82821-A83A-492B-8AC1-88E39E7A63DC}" dt="2023-07-07T10:14:26.263" v="4512" actId="478"/>
          <ac:spMkLst>
            <pc:docMk/>
            <pc:sldMk cId="1905912077" sldId="256"/>
            <ac:spMk id="62" creationId="{00000000-0000-0000-0000-000000000000}"/>
          </ac:spMkLst>
        </pc:spChg>
        <pc:spChg chg="mod">
          <ac:chgData name="Patrick Joseph Espy" userId="e97bdc3e-e56e-4f2e-9adf-ca8893b815c3" providerId="ADAL" clId="{E7C82821-A83A-492B-8AC1-88E39E7A63DC}" dt="2023-07-07T12:44:19.350" v="7117" actId="1037"/>
          <ac:spMkLst>
            <pc:docMk/>
            <pc:sldMk cId="1905912077" sldId="256"/>
            <ac:spMk id="63" creationId="{176D55B9-1228-0157-C11B-5675EDEBE64F}"/>
          </ac:spMkLst>
        </pc:spChg>
        <pc:spChg chg="mod">
          <ac:chgData name="Patrick Joseph Espy" userId="e97bdc3e-e56e-4f2e-9adf-ca8893b815c3" providerId="ADAL" clId="{E7C82821-A83A-492B-8AC1-88E39E7A63DC}" dt="2023-07-07T12:40:46.771" v="7112"/>
          <ac:spMkLst>
            <pc:docMk/>
            <pc:sldMk cId="1905912077" sldId="256"/>
            <ac:spMk id="66"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67"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70"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71"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73" creationId="{00000000-0000-0000-0000-000000000000}"/>
          </ac:spMkLst>
        </pc:spChg>
        <pc:spChg chg="mod">
          <ac:chgData name="Patrick Joseph Espy" userId="e97bdc3e-e56e-4f2e-9adf-ca8893b815c3" providerId="ADAL" clId="{E7C82821-A83A-492B-8AC1-88E39E7A63DC}" dt="2023-07-07T12:44:19.350" v="7117" actId="1037"/>
          <ac:spMkLst>
            <pc:docMk/>
            <pc:sldMk cId="1905912077" sldId="256"/>
            <ac:spMk id="74" creationId="{8F6C03B3-37D5-AAAF-7F66-725C0B06E0E0}"/>
          </ac:spMkLst>
        </pc:spChg>
        <pc:spChg chg="mod">
          <ac:chgData name="Patrick Joseph Espy" userId="e97bdc3e-e56e-4f2e-9adf-ca8893b815c3" providerId="ADAL" clId="{E7C82821-A83A-492B-8AC1-88E39E7A63DC}" dt="2023-07-07T12:40:46.771" v="7112"/>
          <ac:spMkLst>
            <pc:docMk/>
            <pc:sldMk cId="1905912077" sldId="256"/>
            <ac:spMk id="76"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77"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79"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80" creationId="{00000000-0000-0000-0000-000000000000}"/>
          </ac:spMkLst>
        </pc:spChg>
        <pc:spChg chg="mod">
          <ac:chgData name="Patrick Joseph Espy" userId="e97bdc3e-e56e-4f2e-9adf-ca8893b815c3" providerId="ADAL" clId="{E7C82821-A83A-492B-8AC1-88E39E7A63DC}" dt="2023-07-07T12:44:19.350" v="7117" actId="1037"/>
          <ac:spMkLst>
            <pc:docMk/>
            <pc:sldMk cId="1905912077" sldId="256"/>
            <ac:spMk id="81" creationId="{6645A4C6-7E19-735A-99BF-623F80F1A151}"/>
          </ac:spMkLst>
        </pc:spChg>
        <pc:spChg chg="mod">
          <ac:chgData name="Patrick Joseph Espy" userId="e97bdc3e-e56e-4f2e-9adf-ca8893b815c3" providerId="ADAL" clId="{E7C82821-A83A-492B-8AC1-88E39E7A63DC}" dt="2023-07-07T12:44:19.350" v="7117" actId="1037"/>
          <ac:spMkLst>
            <pc:docMk/>
            <pc:sldMk cId="1905912077" sldId="256"/>
            <ac:spMk id="82" creationId="{4424E0DE-D07B-DCEC-284F-547DBD174481}"/>
          </ac:spMkLst>
        </pc:spChg>
        <pc:spChg chg="mod">
          <ac:chgData name="Patrick Joseph Espy" userId="e97bdc3e-e56e-4f2e-9adf-ca8893b815c3" providerId="ADAL" clId="{E7C82821-A83A-492B-8AC1-88E39E7A63DC}" dt="2023-07-07T12:44:19.350" v="7117" actId="1037"/>
          <ac:spMkLst>
            <pc:docMk/>
            <pc:sldMk cId="1905912077" sldId="256"/>
            <ac:spMk id="83" creationId="{041FFECC-58AE-0CA3-2DA6-F37BC89CCC93}"/>
          </ac:spMkLst>
        </pc:spChg>
        <pc:spChg chg="mod">
          <ac:chgData name="Patrick Joseph Espy" userId="e97bdc3e-e56e-4f2e-9adf-ca8893b815c3" providerId="ADAL" clId="{E7C82821-A83A-492B-8AC1-88E39E7A63DC}" dt="2023-07-07T12:44:19.350" v="7117" actId="1037"/>
          <ac:spMkLst>
            <pc:docMk/>
            <pc:sldMk cId="1905912077" sldId="256"/>
            <ac:spMk id="84" creationId="{C7AF7332-68DC-0F93-EE09-62B605B5E4A7}"/>
          </ac:spMkLst>
        </pc:spChg>
        <pc:spChg chg="mod">
          <ac:chgData name="Patrick Joseph Espy" userId="e97bdc3e-e56e-4f2e-9adf-ca8893b815c3" providerId="ADAL" clId="{E7C82821-A83A-492B-8AC1-88E39E7A63DC}" dt="2023-07-07T12:44:19.350" v="7117" actId="1037"/>
          <ac:spMkLst>
            <pc:docMk/>
            <pc:sldMk cId="1905912077" sldId="256"/>
            <ac:spMk id="86" creationId="{F7D69F6B-545F-5F4B-8905-1813E9F10569}"/>
          </ac:spMkLst>
        </pc:spChg>
        <pc:spChg chg="mod">
          <ac:chgData name="Patrick Joseph Espy" userId="e97bdc3e-e56e-4f2e-9adf-ca8893b815c3" providerId="ADAL" clId="{E7C82821-A83A-492B-8AC1-88E39E7A63DC}" dt="2023-07-07T12:44:19.350" v="7117" actId="1037"/>
          <ac:spMkLst>
            <pc:docMk/>
            <pc:sldMk cId="1905912077" sldId="256"/>
            <ac:spMk id="87" creationId="{E0E3D8AC-39C7-0E4B-61AD-F8816608A481}"/>
          </ac:spMkLst>
        </pc:spChg>
        <pc:spChg chg="mod">
          <ac:chgData name="Patrick Joseph Espy" userId="e97bdc3e-e56e-4f2e-9adf-ca8893b815c3" providerId="ADAL" clId="{E7C82821-A83A-492B-8AC1-88E39E7A63DC}" dt="2023-07-07T12:44:19.350" v="7117" actId="1037"/>
          <ac:spMkLst>
            <pc:docMk/>
            <pc:sldMk cId="1905912077" sldId="256"/>
            <ac:spMk id="88" creationId="{FBAA9AD5-0F3C-E533-E68C-3BD98F802BCE}"/>
          </ac:spMkLst>
        </pc:spChg>
        <pc:spChg chg="mod">
          <ac:chgData name="Patrick Joseph Espy" userId="e97bdc3e-e56e-4f2e-9adf-ca8893b815c3" providerId="ADAL" clId="{E7C82821-A83A-492B-8AC1-88E39E7A63DC}" dt="2023-07-07T12:44:19.350" v="7117" actId="1037"/>
          <ac:spMkLst>
            <pc:docMk/>
            <pc:sldMk cId="1905912077" sldId="256"/>
            <ac:spMk id="89" creationId="{26D1AF19-29D2-2A1D-706E-B10E9ABF8297}"/>
          </ac:spMkLst>
        </pc:spChg>
        <pc:spChg chg="mod">
          <ac:chgData name="Patrick Joseph Espy" userId="e97bdc3e-e56e-4f2e-9adf-ca8893b815c3" providerId="ADAL" clId="{E7C82821-A83A-492B-8AC1-88E39E7A63DC}" dt="2023-07-07T12:40:46.771" v="7112"/>
          <ac:spMkLst>
            <pc:docMk/>
            <pc:sldMk cId="1905912077" sldId="256"/>
            <ac:spMk id="92"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93"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95"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97"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98" creationId="{00000000-0000-0000-0000-000000000000}"/>
          </ac:spMkLst>
        </pc:spChg>
        <pc:spChg chg="add mod">
          <ac:chgData name="Patrick Joseph Espy" userId="e97bdc3e-e56e-4f2e-9adf-ca8893b815c3" providerId="ADAL" clId="{E7C82821-A83A-492B-8AC1-88E39E7A63DC}" dt="2023-07-07T12:40:46.771" v="7112"/>
          <ac:spMkLst>
            <pc:docMk/>
            <pc:sldMk cId="1905912077" sldId="256"/>
            <ac:spMk id="101" creationId="{2BA52802-42AD-D831-6A87-B22E0ECB268E}"/>
          </ac:spMkLst>
        </pc:spChg>
        <pc:spChg chg="mod">
          <ac:chgData name="Patrick Joseph Espy" userId="e97bdc3e-e56e-4f2e-9adf-ca8893b815c3" providerId="ADAL" clId="{E7C82821-A83A-492B-8AC1-88E39E7A63DC}" dt="2023-07-07T12:44:19.350" v="7117" actId="1037"/>
          <ac:spMkLst>
            <pc:docMk/>
            <pc:sldMk cId="1905912077" sldId="256"/>
            <ac:spMk id="126"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128" creationId="{00000000-0000-0000-0000-000000000000}"/>
          </ac:spMkLst>
        </pc:spChg>
        <pc:spChg chg="mod topLvl">
          <ac:chgData name="Patrick Joseph Espy" userId="e97bdc3e-e56e-4f2e-9adf-ca8893b815c3" providerId="ADAL" clId="{E7C82821-A83A-492B-8AC1-88E39E7A63DC}" dt="2023-07-07T12:40:46.771" v="7112"/>
          <ac:spMkLst>
            <pc:docMk/>
            <pc:sldMk cId="1905912077" sldId="256"/>
            <ac:spMk id="133" creationId="{00000000-0000-0000-0000-000000000000}"/>
          </ac:spMkLst>
        </pc:spChg>
        <pc:spChg chg="del">
          <ac:chgData name="Patrick Joseph Espy" userId="e97bdc3e-e56e-4f2e-9adf-ca8893b815c3" providerId="ADAL" clId="{E7C82821-A83A-492B-8AC1-88E39E7A63DC}" dt="2023-07-06T11:40:26.886" v="19" actId="478"/>
          <ac:spMkLst>
            <pc:docMk/>
            <pc:sldMk cId="1905912077" sldId="256"/>
            <ac:spMk id="134" creationId="{255488A0-6ACC-4CEF-81A0-7F159426481C}"/>
          </ac:spMkLst>
        </pc:spChg>
        <pc:spChg chg="mod topLvl">
          <ac:chgData name="Patrick Joseph Espy" userId="e97bdc3e-e56e-4f2e-9adf-ca8893b815c3" providerId="ADAL" clId="{E7C82821-A83A-492B-8AC1-88E39E7A63DC}" dt="2023-07-07T12:40:46.771" v="7112"/>
          <ac:spMkLst>
            <pc:docMk/>
            <pc:sldMk cId="1905912077" sldId="256"/>
            <ac:spMk id="136" creationId="{00000000-0000-0000-0000-000000000000}"/>
          </ac:spMkLst>
        </pc:spChg>
        <pc:spChg chg="del topLvl">
          <ac:chgData name="Patrick Joseph Espy" userId="e97bdc3e-e56e-4f2e-9adf-ca8893b815c3" providerId="ADAL" clId="{E7C82821-A83A-492B-8AC1-88E39E7A63DC}" dt="2023-07-06T15:12:37.318" v="1665" actId="478"/>
          <ac:spMkLst>
            <pc:docMk/>
            <pc:sldMk cId="1905912077" sldId="256"/>
            <ac:spMk id="137" creationId="{255488A0-6ACC-4CEF-81A0-7F159426481C}"/>
          </ac:spMkLst>
        </pc:spChg>
        <pc:spChg chg="mod">
          <ac:chgData name="Patrick Joseph Espy" userId="e97bdc3e-e56e-4f2e-9adf-ca8893b815c3" providerId="ADAL" clId="{E7C82821-A83A-492B-8AC1-88E39E7A63DC}" dt="2023-07-07T12:40:46.771" v="7112"/>
          <ac:spMkLst>
            <pc:docMk/>
            <pc:sldMk cId="1905912077" sldId="256"/>
            <ac:spMk id="139" creationId="{00000000-0000-0000-0000-000000000000}"/>
          </ac:spMkLst>
        </pc:spChg>
        <pc:spChg chg="mod">
          <ac:chgData name="Patrick Joseph Espy" userId="e97bdc3e-e56e-4f2e-9adf-ca8893b815c3" providerId="ADAL" clId="{E7C82821-A83A-492B-8AC1-88E39E7A63DC}" dt="2023-07-07T12:40:46.771" v="7112"/>
          <ac:spMkLst>
            <pc:docMk/>
            <pc:sldMk cId="1905912077" sldId="256"/>
            <ac:spMk id="140" creationId="{255488A0-6ACC-4CEF-81A0-7F159426481C}"/>
          </ac:spMkLst>
        </pc:spChg>
        <pc:spChg chg="mod">
          <ac:chgData name="Patrick Joseph Espy" userId="e97bdc3e-e56e-4f2e-9adf-ca8893b815c3" providerId="ADAL" clId="{E7C82821-A83A-492B-8AC1-88E39E7A63DC}" dt="2023-07-07T12:40:46.771" v="7112"/>
          <ac:spMkLst>
            <pc:docMk/>
            <pc:sldMk cId="1905912077" sldId="256"/>
            <ac:spMk id="208" creationId="{1B797E14-556E-4D02-6F68-10A96EAEA095}"/>
          </ac:spMkLst>
        </pc:spChg>
        <pc:spChg chg="mod">
          <ac:chgData name="Patrick Joseph Espy" userId="e97bdc3e-e56e-4f2e-9adf-ca8893b815c3" providerId="ADAL" clId="{E7C82821-A83A-492B-8AC1-88E39E7A63DC}" dt="2023-07-07T12:40:46.771" v="7112"/>
          <ac:spMkLst>
            <pc:docMk/>
            <pc:sldMk cId="1905912077" sldId="256"/>
            <ac:spMk id="209" creationId="{9191B4D5-7982-9B92-C411-3C5225BDE176}"/>
          </ac:spMkLst>
        </pc:spChg>
        <pc:grpChg chg="add mod">
          <ac:chgData name="Patrick Joseph Espy" userId="e97bdc3e-e56e-4f2e-9adf-ca8893b815c3" providerId="ADAL" clId="{E7C82821-A83A-492B-8AC1-88E39E7A63DC}" dt="2023-07-07T12:40:46.771" v="7112"/>
          <ac:grpSpMkLst>
            <pc:docMk/>
            <pc:sldMk cId="1905912077" sldId="256"/>
            <ac:grpSpMk id="12" creationId="{FBE04446-31F0-A4D2-F331-B26093CBD4EE}"/>
          </ac:grpSpMkLst>
        </pc:grpChg>
        <pc:grpChg chg="del">
          <ac:chgData name="Patrick Joseph Espy" userId="e97bdc3e-e56e-4f2e-9adf-ca8893b815c3" providerId="ADAL" clId="{E7C82821-A83A-492B-8AC1-88E39E7A63DC}" dt="2023-07-06T10:30:31.336" v="0" actId="478"/>
          <ac:grpSpMkLst>
            <pc:docMk/>
            <pc:sldMk cId="1905912077" sldId="256"/>
            <ac:grpSpMk id="20" creationId="{00000000-0000-0000-0000-000000000000}"/>
          </ac:grpSpMkLst>
        </pc:grpChg>
        <pc:grpChg chg="mod">
          <ac:chgData name="Patrick Joseph Espy" userId="e97bdc3e-e56e-4f2e-9adf-ca8893b815c3" providerId="ADAL" clId="{E7C82821-A83A-492B-8AC1-88E39E7A63DC}" dt="2023-07-07T12:40:46.771" v="7112"/>
          <ac:grpSpMkLst>
            <pc:docMk/>
            <pc:sldMk cId="1905912077" sldId="256"/>
            <ac:grpSpMk id="23" creationId="{41512F79-ACBE-AB69-BF15-19D5EB293148}"/>
          </ac:grpSpMkLst>
        </pc:grpChg>
        <pc:grpChg chg="del">
          <ac:chgData name="Patrick Joseph Espy" userId="e97bdc3e-e56e-4f2e-9adf-ca8893b815c3" providerId="ADAL" clId="{E7C82821-A83A-492B-8AC1-88E39E7A63DC}" dt="2023-07-07T09:58:44.286" v="3592" actId="478"/>
          <ac:grpSpMkLst>
            <pc:docMk/>
            <pc:sldMk cId="1905912077" sldId="256"/>
            <ac:grpSpMk id="24" creationId="{00000000-0000-0000-0000-000000000000}"/>
          </ac:grpSpMkLst>
        </pc:grpChg>
        <pc:grpChg chg="add mod">
          <ac:chgData name="Patrick Joseph Espy" userId="e97bdc3e-e56e-4f2e-9adf-ca8893b815c3" providerId="ADAL" clId="{E7C82821-A83A-492B-8AC1-88E39E7A63DC}" dt="2023-07-07T12:46:41.417" v="7129" actId="1036"/>
          <ac:grpSpMkLst>
            <pc:docMk/>
            <pc:sldMk cId="1905912077" sldId="256"/>
            <ac:grpSpMk id="25" creationId="{29DFBC4A-45FA-683F-3C9E-52CBF1CCB14E}"/>
          </ac:grpSpMkLst>
        </pc:grpChg>
        <pc:grpChg chg="del mod">
          <ac:chgData name="Patrick Joseph Espy" userId="e97bdc3e-e56e-4f2e-9adf-ca8893b815c3" providerId="ADAL" clId="{E7C82821-A83A-492B-8AC1-88E39E7A63DC}" dt="2023-07-06T15:11:44.475" v="1657" actId="478"/>
          <ac:grpSpMkLst>
            <pc:docMk/>
            <pc:sldMk cId="1905912077" sldId="256"/>
            <ac:grpSpMk id="28" creationId="{00000000-0000-0000-0000-000000000000}"/>
          </ac:grpSpMkLst>
        </pc:grpChg>
        <pc:grpChg chg="del">
          <ac:chgData name="Patrick Joseph Espy" userId="e97bdc3e-e56e-4f2e-9adf-ca8893b815c3" providerId="ADAL" clId="{E7C82821-A83A-492B-8AC1-88E39E7A63DC}" dt="2023-07-07T08:05:28.735" v="2858" actId="478"/>
          <ac:grpSpMkLst>
            <pc:docMk/>
            <pc:sldMk cId="1905912077" sldId="256"/>
            <ac:grpSpMk id="30" creationId="{00000000-0000-0000-0000-000000000000}"/>
          </ac:grpSpMkLst>
        </pc:grpChg>
        <pc:grpChg chg="mod">
          <ac:chgData name="Patrick Joseph Espy" userId="e97bdc3e-e56e-4f2e-9adf-ca8893b815c3" providerId="ADAL" clId="{E7C82821-A83A-492B-8AC1-88E39E7A63DC}" dt="2023-07-07T12:40:46.771" v="7112"/>
          <ac:grpSpMkLst>
            <pc:docMk/>
            <pc:sldMk cId="1905912077" sldId="256"/>
            <ac:grpSpMk id="34" creationId="{836BBBFC-D460-1D85-DB51-7AAE67BD3EBD}"/>
          </ac:grpSpMkLst>
        </pc:grpChg>
        <pc:grpChg chg="del topLvl">
          <ac:chgData name="Patrick Joseph Espy" userId="e97bdc3e-e56e-4f2e-9adf-ca8893b815c3" providerId="ADAL" clId="{E7C82821-A83A-492B-8AC1-88E39E7A63DC}" dt="2023-07-06T15:12:37.318" v="1665" actId="478"/>
          <ac:grpSpMkLst>
            <pc:docMk/>
            <pc:sldMk cId="1905912077" sldId="256"/>
            <ac:grpSpMk id="37" creationId="{00000000-0000-0000-0000-000000000000}"/>
          </ac:grpSpMkLst>
        </pc:grpChg>
        <pc:grpChg chg="mod topLvl">
          <ac:chgData name="Patrick Joseph Espy" userId="e97bdc3e-e56e-4f2e-9adf-ca8893b815c3" providerId="ADAL" clId="{E7C82821-A83A-492B-8AC1-88E39E7A63DC}" dt="2023-07-07T12:40:46.771" v="7112"/>
          <ac:grpSpMkLst>
            <pc:docMk/>
            <pc:sldMk cId="1905912077" sldId="256"/>
            <ac:grpSpMk id="38" creationId="{00000000-0000-0000-0000-000000000000}"/>
          </ac:grpSpMkLst>
        </pc:grpChg>
        <pc:grpChg chg="add mod">
          <ac:chgData name="Patrick Joseph Espy" userId="e97bdc3e-e56e-4f2e-9adf-ca8893b815c3" providerId="ADAL" clId="{E7C82821-A83A-492B-8AC1-88E39E7A63DC}" dt="2023-07-07T12:44:32.712" v="7122" actId="1037"/>
          <ac:grpSpMkLst>
            <pc:docMk/>
            <pc:sldMk cId="1905912077" sldId="256"/>
            <ac:grpSpMk id="39" creationId="{0783B27B-01C5-CDE4-C075-77D689677003}"/>
          </ac:grpSpMkLst>
        </pc:grpChg>
        <pc:grpChg chg="mod">
          <ac:chgData name="Patrick Joseph Espy" userId="e97bdc3e-e56e-4f2e-9adf-ca8893b815c3" providerId="ADAL" clId="{E7C82821-A83A-492B-8AC1-88E39E7A63DC}" dt="2023-07-07T12:44:19.350" v="7117" actId="1037"/>
          <ac:grpSpMkLst>
            <pc:docMk/>
            <pc:sldMk cId="1905912077" sldId="256"/>
            <ac:grpSpMk id="41" creationId="{1940E0C0-0CDF-AD72-AB55-9BAEF8A0A925}"/>
          </ac:grpSpMkLst>
        </pc:grpChg>
        <pc:grpChg chg="add mod">
          <ac:chgData name="Patrick Joseph Espy" userId="e97bdc3e-e56e-4f2e-9adf-ca8893b815c3" providerId="ADAL" clId="{E7C82821-A83A-492B-8AC1-88E39E7A63DC}" dt="2023-07-07T12:45:34.363" v="7124" actId="1037"/>
          <ac:grpSpMkLst>
            <pc:docMk/>
            <pc:sldMk cId="1905912077" sldId="256"/>
            <ac:grpSpMk id="43" creationId="{16D0B359-BB12-19C2-4DAA-B40B6CE53936}"/>
          </ac:grpSpMkLst>
        </pc:grpChg>
        <pc:grpChg chg="mod">
          <ac:chgData name="Patrick Joseph Espy" userId="e97bdc3e-e56e-4f2e-9adf-ca8893b815c3" providerId="ADAL" clId="{E7C82821-A83A-492B-8AC1-88E39E7A63DC}" dt="2023-07-07T12:40:46.771" v="7112"/>
          <ac:grpSpMkLst>
            <pc:docMk/>
            <pc:sldMk cId="1905912077" sldId="256"/>
            <ac:grpSpMk id="55" creationId="{00000000-0000-0000-0000-000000000000}"/>
          </ac:grpSpMkLst>
        </pc:grpChg>
        <pc:grpChg chg="mod">
          <ac:chgData name="Patrick Joseph Espy" userId="e97bdc3e-e56e-4f2e-9adf-ca8893b815c3" providerId="ADAL" clId="{E7C82821-A83A-492B-8AC1-88E39E7A63DC}" dt="2023-07-07T12:40:46.771" v="7112"/>
          <ac:grpSpMkLst>
            <pc:docMk/>
            <pc:sldMk cId="1905912077" sldId="256"/>
            <ac:grpSpMk id="56" creationId="{00000000-0000-0000-0000-000000000000}"/>
          </ac:grpSpMkLst>
        </pc:grpChg>
        <pc:grpChg chg="mod">
          <ac:chgData name="Patrick Joseph Espy" userId="e97bdc3e-e56e-4f2e-9adf-ca8893b815c3" providerId="ADAL" clId="{E7C82821-A83A-492B-8AC1-88E39E7A63DC}" dt="2023-07-07T12:44:19.350" v="7117" actId="1037"/>
          <ac:grpSpMkLst>
            <pc:docMk/>
            <pc:sldMk cId="1905912077" sldId="256"/>
            <ac:grpSpMk id="64" creationId="{9A5B6E65-5AA0-5549-914B-8BA54147EE62}"/>
          </ac:grpSpMkLst>
        </pc:grpChg>
        <pc:grpChg chg="mod">
          <ac:chgData name="Patrick Joseph Espy" userId="e97bdc3e-e56e-4f2e-9adf-ca8893b815c3" providerId="ADAL" clId="{E7C82821-A83A-492B-8AC1-88E39E7A63DC}" dt="2023-07-07T12:40:46.771" v="7112"/>
          <ac:grpSpMkLst>
            <pc:docMk/>
            <pc:sldMk cId="1905912077" sldId="256"/>
            <ac:grpSpMk id="65" creationId="{00000000-0000-0000-0000-000000000000}"/>
          </ac:grpSpMkLst>
        </pc:grpChg>
        <pc:grpChg chg="mod">
          <ac:chgData name="Patrick Joseph Espy" userId="e97bdc3e-e56e-4f2e-9adf-ca8893b815c3" providerId="ADAL" clId="{E7C82821-A83A-492B-8AC1-88E39E7A63DC}" dt="2023-07-07T12:40:46.771" v="7112"/>
          <ac:grpSpMkLst>
            <pc:docMk/>
            <pc:sldMk cId="1905912077" sldId="256"/>
            <ac:grpSpMk id="69" creationId="{00000000-0000-0000-0000-000000000000}"/>
          </ac:grpSpMkLst>
        </pc:grpChg>
        <pc:grpChg chg="mod">
          <ac:chgData name="Patrick Joseph Espy" userId="e97bdc3e-e56e-4f2e-9adf-ca8893b815c3" providerId="ADAL" clId="{E7C82821-A83A-492B-8AC1-88E39E7A63DC}" dt="2023-07-07T12:40:46.771" v="7112"/>
          <ac:grpSpMkLst>
            <pc:docMk/>
            <pc:sldMk cId="1905912077" sldId="256"/>
            <ac:grpSpMk id="75" creationId="{00000000-0000-0000-0000-000000000000}"/>
          </ac:grpSpMkLst>
        </pc:grpChg>
        <pc:grpChg chg="mod">
          <ac:chgData name="Patrick Joseph Espy" userId="e97bdc3e-e56e-4f2e-9adf-ca8893b815c3" providerId="ADAL" clId="{E7C82821-A83A-492B-8AC1-88E39E7A63DC}" dt="2023-07-07T12:40:46.771" v="7112"/>
          <ac:grpSpMkLst>
            <pc:docMk/>
            <pc:sldMk cId="1905912077" sldId="256"/>
            <ac:grpSpMk id="78" creationId="{00000000-0000-0000-0000-000000000000}"/>
          </ac:grpSpMkLst>
        </pc:grpChg>
        <pc:grpChg chg="mod">
          <ac:chgData name="Patrick Joseph Espy" userId="e97bdc3e-e56e-4f2e-9adf-ca8893b815c3" providerId="ADAL" clId="{E7C82821-A83A-492B-8AC1-88E39E7A63DC}" dt="2023-07-07T12:40:46.771" v="7112"/>
          <ac:grpSpMkLst>
            <pc:docMk/>
            <pc:sldMk cId="1905912077" sldId="256"/>
            <ac:grpSpMk id="91" creationId="{00000000-0000-0000-0000-000000000000}"/>
          </ac:grpSpMkLst>
        </pc:grpChg>
        <pc:grpChg chg="add mod">
          <ac:chgData name="Patrick Joseph Espy" userId="e97bdc3e-e56e-4f2e-9adf-ca8893b815c3" providerId="ADAL" clId="{E7C82821-A83A-492B-8AC1-88E39E7A63DC}" dt="2023-07-07T12:40:46.771" v="7112"/>
          <ac:grpSpMkLst>
            <pc:docMk/>
            <pc:sldMk cId="1905912077" sldId="256"/>
            <ac:grpSpMk id="94" creationId="{9405F6FC-7A7A-2C72-4B77-1DFE915602AE}"/>
          </ac:grpSpMkLst>
        </pc:grpChg>
        <pc:grpChg chg="mod">
          <ac:chgData name="Patrick Joseph Espy" userId="e97bdc3e-e56e-4f2e-9adf-ca8893b815c3" providerId="ADAL" clId="{E7C82821-A83A-492B-8AC1-88E39E7A63DC}" dt="2023-07-07T12:40:46.771" v="7112"/>
          <ac:grpSpMkLst>
            <pc:docMk/>
            <pc:sldMk cId="1905912077" sldId="256"/>
            <ac:grpSpMk id="96" creationId="{00000000-0000-0000-0000-000000000000}"/>
          </ac:grpSpMkLst>
        </pc:grpChg>
        <pc:grpChg chg="add mod">
          <ac:chgData name="Patrick Joseph Espy" userId="e97bdc3e-e56e-4f2e-9adf-ca8893b815c3" providerId="ADAL" clId="{E7C82821-A83A-492B-8AC1-88E39E7A63DC}" dt="2023-07-07T12:40:46.771" v="7112"/>
          <ac:grpSpMkLst>
            <pc:docMk/>
            <pc:sldMk cId="1905912077" sldId="256"/>
            <ac:grpSpMk id="100" creationId="{D8D8DD91-E90A-E205-2331-3FD041AF06AC}"/>
          </ac:grpSpMkLst>
        </pc:grpChg>
        <pc:grpChg chg="mod">
          <ac:chgData name="Patrick Joseph Espy" userId="e97bdc3e-e56e-4f2e-9adf-ca8893b815c3" providerId="ADAL" clId="{E7C82821-A83A-492B-8AC1-88E39E7A63DC}" dt="2023-07-07T12:40:46.771" v="7112"/>
          <ac:grpSpMkLst>
            <pc:docMk/>
            <pc:sldMk cId="1905912077" sldId="256"/>
            <ac:grpSpMk id="210" creationId="{D15F1660-7642-AAC1-E0D2-9DA6EBAB89F4}"/>
          </ac:grpSpMkLst>
        </pc:grpChg>
        <pc:grpChg chg="mod">
          <ac:chgData name="Patrick Joseph Espy" userId="e97bdc3e-e56e-4f2e-9adf-ca8893b815c3" providerId="ADAL" clId="{E7C82821-A83A-492B-8AC1-88E39E7A63DC}" dt="2023-07-07T12:44:21.860" v="7118" actId="1037"/>
          <ac:grpSpMkLst>
            <pc:docMk/>
            <pc:sldMk cId="1905912077" sldId="256"/>
            <ac:grpSpMk id="212" creationId="{6DF50884-B878-F4F0-5C80-D49D9F8B32CE}"/>
          </ac:grpSpMkLst>
        </pc:grpChg>
        <pc:grpChg chg="mod">
          <ac:chgData name="Patrick Joseph Espy" userId="e97bdc3e-e56e-4f2e-9adf-ca8893b815c3" providerId="ADAL" clId="{E7C82821-A83A-492B-8AC1-88E39E7A63DC}" dt="2023-07-07T12:45:32.050" v="7123" actId="1038"/>
          <ac:grpSpMkLst>
            <pc:docMk/>
            <pc:sldMk cId="1905912077" sldId="256"/>
            <ac:grpSpMk id="217" creationId="{4FAC0E78-3B9D-9FFC-863F-0EEEA6959ABF}"/>
          </ac:grpSpMkLst>
        </pc:grpChg>
        <pc:grpChg chg="mod">
          <ac:chgData name="Patrick Joseph Espy" userId="e97bdc3e-e56e-4f2e-9adf-ca8893b815c3" providerId="ADAL" clId="{E7C82821-A83A-492B-8AC1-88E39E7A63DC}" dt="2023-07-07T12:44:19.350" v="7117" actId="1037"/>
          <ac:grpSpMkLst>
            <pc:docMk/>
            <pc:sldMk cId="1905912077" sldId="256"/>
            <ac:grpSpMk id="218" creationId="{8CD70274-B89B-6296-71DA-B18876E976AD}"/>
          </ac:grpSpMkLst>
        </pc:grpChg>
        <pc:grpChg chg="mod">
          <ac:chgData name="Patrick Joseph Espy" userId="e97bdc3e-e56e-4f2e-9adf-ca8893b815c3" providerId="ADAL" clId="{E7C82821-A83A-492B-8AC1-88E39E7A63DC}" dt="2023-07-07T12:44:19.350" v="7117" actId="1037"/>
          <ac:grpSpMkLst>
            <pc:docMk/>
            <pc:sldMk cId="1905912077" sldId="256"/>
            <ac:grpSpMk id="220" creationId="{02302DDC-1A91-E0AB-91C0-C8F04CA328C6}"/>
          </ac:grpSpMkLst>
        </pc:grpChg>
        <pc:picChg chg="mod">
          <ac:chgData name="Patrick Joseph Espy" userId="e97bdc3e-e56e-4f2e-9adf-ca8893b815c3" providerId="ADAL" clId="{E7C82821-A83A-492B-8AC1-88E39E7A63DC}" dt="2023-07-07T12:40:46.771" v="7112"/>
          <ac:picMkLst>
            <pc:docMk/>
            <pc:sldMk cId="1905912077" sldId="256"/>
            <ac:picMk id="2" creationId="{00000000-0000-0000-0000-000000000000}"/>
          </ac:picMkLst>
        </pc:picChg>
        <pc:picChg chg="add del mod modCrop">
          <ac:chgData name="Patrick Joseph Espy" userId="e97bdc3e-e56e-4f2e-9adf-ca8893b815c3" providerId="ADAL" clId="{E7C82821-A83A-492B-8AC1-88E39E7A63DC}" dt="2023-07-06T11:43:43.361" v="45" actId="478"/>
          <ac:picMkLst>
            <pc:docMk/>
            <pc:sldMk cId="1905912077" sldId="256"/>
            <ac:picMk id="4" creationId="{612C0E4A-A359-AD33-4867-E628CFA58004}"/>
          </ac:picMkLst>
        </pc:picChg>
        <pc:picChg chg="add del mod">
          <ac:chgData name="Patrick Joseph Espy" userId="e97bdc3e-e56e-4f2e-9adf-ca8893b815c3" providerId="ADAL" clId="{E7C82821-A83A-492B-8AC1-88E39E7A63DC}" dt="2023-07-06T11:42:29.097" v="38" actId="478"/>
          <ac:picMkLst>
            <pc:docMk/>
            <pc:sldMk cId="1905912077" sldId="256"/>
            <ac:picMk id="5" creationId="{771C53F2-69B6-39AD-2859-3B20E4675404}"/>
          </ac:picMkLst>
        </pc:picChg>
        <pc:picChg chg="add del mod">
          <ac:chgData name="Patrick Joseph Espy" userId="e97bdc3e-e56e-4f2e-9adf-ca8893b815c3" providerId="ADAL" clId="{E7C82821-A83A-492B-8AC1-88E39E7A63DC}" dt="2023-07-06T12:11:33.423" v="46" actId="478"/>
          <ac:picMkLst>
            <pc:docMk/>
            <pc:sldMk cId="1905912077" sldId="256"/>
            <ac:picMk id="6" creationId="{E7B3CBF2-6634-78C6-B266-5649FF53E6D3}"/>
          </ac:picMkLst>
        </pc:picChg>
        <pc:picChg chg="add del mod">
          <ac:chgData name="Patrick Joseph Espy" userId="e97bdc3e-e56e-4f2e-9adf-ca8893b815c3" providerId="ADAL" clId="{E7C82821-A83A-492B-8AC1-88E39E7A63DC}" dt="2023-07-06T13:24:40.840" v="271" actId="478"/>
          <ac:picMkLst>
            <pc:docMk/>
            <pc:sldMk cId="1905912077" sldId="256"/>
            <ac:picMk id="9" creationId="{29E3FB0D-8B2F-2B93-44EA-D4618179C3DF}"/>
          </ac:picMkLst>
        </pc:picChg>
        <pc:picChg chg="add del mod">
          <ac:chgData name="Patrick Joseph Espy" userId="e97bdc3e-e56e-4f2e-9adf-ca8893b815c3" providerId="ADAL" clId="{E7C82821-A83A-492B-8AC1-88E39E7A63DC}" dt="2023-07-06T13:24:44.125" v="272" actId="478"/>
          <ac:picMkLst>
            <pc:docMk/>
            <pc:sldMk cId="1905912077" sldId="256"/>
            <ac:picMk id="11" creationId="{621EF23D-D465-CD36-D72F-F8590A1210D5}"/>
          </ac:picMkLst>
        </pc:picChg>
        <pc:picChg chg="add mod">
          <ac:chgData name="Patrick Joseph Espy" userId="e97bdc3e-e56e-4f2e-9adf-ca8893b815c3" providerId="ADAL" clId="{E7C82821-A83A-492B-8AC1-88E39E7A63DC}" dt="2023-07-07T12:40:46.771" v="7112"/>
          <ac:picMkLst>
            <pc:docMk/>
            <pc:sldMk cId="1905912077" sldId="256"/>
            <ac:picMk id="13" creationId="{7DF3F12B-6F9F-2D5F-AFFC-0C9BB4C91151}"/>
          </ac:picMkLst>
        </pc:picChg>
        <pc:picChg chg="add mod ord">
          <ac:chgData name="Patrick Joseph Espy" userId="e97bdc3e-e56e-4f2e-9adf-ca8893b815c3" providerId="ADAL" clId="{E7C82821-A83A-492B-8AC1-88E39E7A63DC}" dt="2023-07-07T12:40:46.771" v="7112"/>
          <ac:picMkLst>
            <pc:docMk/>
            <pc:sldMk cId="1905912077" sldId="256"/>
            <ac:picMk id="14" creationId="{0987F9A3-12BF-43C8-4E81-38AED5BF9D9D}"/>
          </ac:picMkLst>
        </pc:picChg>
        <pc:picChg chg="add mod ord">
          <ac:chgData name="Patrick Joseph Espy" userId="e97bdc3e-e56e-4f2e-9adf-ca8893b815c3" providerId="ADAL" clId="{E7C82821-A83A-492B-8AC1-88E39E7A63DC}" dt="2023-07-07T12:40:46.771" v="7112"/>
          <ac:picMkLst>
            <pc:docMk/>
            <pc:sldMk cId="1905912077" sldId="256"/>
            <ac:picMk id="16" creationId="{8F4FC198-C449-AB6C-01AD-070CFE41841A}"/>
          </ac:picMkLst>
        </pc:picChg>
        <pc:picChg chg="add mod">
          <ac:chgData name="Patrick Joseph Espy" userId="e97bdc3e-e56e-4f2e-9adf-ca8893b815c3" providerId="ADAL" clId="{E7C82821-A83A-492B-8AC1-88E39E7A63DC}" dt="2023-07-07T12:40:46.771" v="7112"/>
          <ac:picMkLst>
            <pc:docMk/>
            <pc:sldMk cId="1905912077" sldId="256"/>
            <ac:picMk id="19" creationId="{E018B72B-3EC0-7E6E-E210-D1AEC7D32E1F}"/>
          </ac:picMkLst>
        </pc:picChg>
        <pc:picChg chg="mod">
          <ac:chgData name="Patrick Joseph Espy" userId="e97bdc3e-e56e-4f2e-9adf-ca8893b815c3" providerId="ADAL" clId="{E7C82821-A83A-492B-8AC1-88E39E7A63DC}" dt="2023-07-07T12:40:46.771" v="7112"/>
          <ac:picMkLst>
            <pc:docMk/>
            <pc:sldMk cId="1905912077" sldId="256"/>
            <ac:picMk id="21" creationId="{00000000-0000-0000-0000-000000000000}"/>
          </ac:picMkLst>
        </pc:picChg>
        <pc:picChg chg="mod">
          <ac:chgData name="Patrick Joseph Espy" userId="e97bdc3e-e56e-4f2e-9adf-ca8893b815c3" providerId="ADAL" clId="{E7C82821-A83A-492B-8AC1-88E39E7A63DC}" dt="2023-07-07T12:40:46.771" v="7112"/>
          <ac:picMkLst>
            <pc:docMk/>
            <pc:sldMk cId="1905912077" sldId="256"/>
            <ac:picMk id="32" creationId="{76A7061A-07CB-CF19-6676-61B94DBD3772}"/>
          </ac:picMkLst>
        </pc:picChg>
        <pc:picChg chg="add mod">
          <ac:chgData name="Patrick Joseph Espy" userId="e97bdc3e-e56e-4f2e-9adf-ca8893b815c3" providerId="ADAL" clId="{E7C82821-A83A-492B-8AC1-88E39E7A63DC}" dt="2023-07-07T12:40:46.771" v="7112"/>
          <ac:picMkLst>
            <pc:docMk/>
            <pc:sldMk cId="1905912077" sldId="256"/>
            <ac:picMk id="33" creationId="{29770B78-76C8-DAA8-7654-11780099989B}"/>
          </ac:picMkLst>
        </pc:picChg>
        <pc:picChg chg="add mod">
          <ac:chgData name="Patrick Joseph Espy" userId="e97bdc3e-e56e-4f2e-9adf-ca8893b815c3" providerId="ADAL" clId="{E7C82821-A83A-492B-8AC1-88E39E7A63DC}" dt="2023-07-07T12:40:46.771" v="7112"/>
          <ac:picMkLst>
            <pc:docMk/>
            <pc:sldMk cId="1905912077" sldId="256"/>
            <ac:picMk id="35" creationId="{96CBDC60-712B-4151-2CF9-AEA5B4964219}"/>
          </ac:picMkLst>
        </pc:picChg>
        <pc:picChg chg="mod">
          <ac:chgData name="Patrick Joseph Espy" userId="e97bdc3e-e56e-4f2e-9adf-ca8893b815c3" providerId="ADAL" clId="{E7C82821-A83A-492B-8AC1-88E39E7A63DC}" dt="2023-07-07T12:44:19.350" v="7117" actId="1037"/>
          <ac:picMkLst>
            <pc:docMk/>
            <pc:sldMk cId="1905912077" sldId="256"/>
            <ac:picMk id="44" creationId="{9310AB5F-52B3-E88E-B0DF-E099929B3F56}"/>
          </ac:picMkLst>
        </pc:picChg>
        <pc:picChg chg="mod">
          <ac:chgData name="Patrick Joseph Espy" userId="e97bdc3e-e56e-4f2e-9adf-ca8893b815c3" providerId="ADAL" clId="{E7C82821-A83A-492B-8AC1-88E39E7A63DC}" dt="2023-07-07T12:44:19.350" v="7117" actId="1037"/>
          <ac:picMkLst>
            <pc:docMk/>
            <pc:sldMk cId="1905912077" sldId="256"/>
            <ac:picMk id="45" creationId="{3C80F291-0C8B-993B-4172-6C9B701361CC}"/>
          </ac:picMkLst>
        </pc:picChg>
        <pc:picChg chg="add del mod">
          <ac:chgData name="Patrick Joseph Espy" userId="e97bdc3e-e56e-4f2e-9adf-ca8893b815c3" providerId="ADAL" clId="{E7C82821-A83A-492B-8AC1-88E39E7A63DC}" dt="2023-07-07T08:08:38.028" v="2870" actId="478"/>
          <ac:picMkLst>
            <pc:docMk/>
            <pc:sldMk cId="1905912077" sldId="256"/>
            <ac:picMk id="85" creationId="{E9DBE710-A2B5-B9A6-D2B9-DF05C7D2D3CD}"/>
          </ac:picMkLst>
        </pc:picChg>
        <pc:picChg chg="add mod">
          <ac:chgData name="Patrick Joseph Espy" userId="e97bdc3e-e56e-4f2e-9adf-ca8893b815c3" providerId="ADAL" clId="{E7C82821-A83A-492B-8AC1-88E39E7A63DC}" dt="2023-07-07T12:40:46.771" v="7112"/>
          <ac:picMkLst>
            <pc:docMk/>
            <pc:sldMk cId="1905912077" sldId="256"/>
            <ac:picMk id="90" creationId="{C40EF460-CE0B-0EEE-0152-34756ECFBC3F}"/>
          </ac:picMkLst>
        </pc:picChg>
        <pc:picChg chg="add mod">
          <ac:chgData name="Patrick Joseph Espy" userId="e97bdc3e-e56e-4f2e-9adf-ca8893b815c3" providerId="ADAL" clId="{E7C82821-A83A-492B-8AC1-88E39E7A63DC}" dt="2023-07-07T12:40:46.771" v="7112"/>
          <ac:picMkLst>
            <pc:docMk/>
            <pc:sldMk cId="1905912077" sldId="256"/>
            <ac:picMk id="99" creationId="{39939A79-1E2A-9C89-A2F0-A2808E480A8C}"/>
          </ac:picMkLst>
        </pc:picChg>
        <pc:picChg chg="del topLvl">
          <ac:chgData name="Patrick Joseph Espy" userId="e97bdc3e-e56e-4f2e-9adf-ca8893b815c3" providerId="ADAL" clId="{E7C82821-A83A-492B-8AC1-88E39E7A63DC}" dt="2023-07-06T10:30:31.336" v="0" actId="478"/>
          <ac:picMkLst>
            <pc:docMk/>
            <pc:sldMk cId="1905912077" sldId="256"/>
            <ac:picMk id="110" creationId="{00000000-0000-0000-0000-000000000000}"/>
          </ac:picMkLst>
        </pc:picChg>
        <pc:picChg chg="del topLvl">
          <ac:chgData name="Patrick Joseph Espy" userId="e97bdc3e-e56e-4f2e-9adf-ca8893b815c3" providerId="ADAL" clId="{E7C82821-A83A-492B-8AC1-88E39E7A63DC}" dt="2023-07-06T15:11:44.475" v="1657" actId="478"/>
          <ac:picMkLst>
            <pc:docMk/>
            <pc:sldMk cId="1905912077" sldId="256"/>
            <ac:picMk id="151" creationId="{BFE5B1B6-AEA1-4C82-B3DC-829BFF5B918C}"/>
          </ac:picMkLst>
        </pc:picChg>
        <pc:picChg chg="del">
          <ac:chgData name="Patrick Joseph Espy" userId="e97bdc3e-e56e-4f2e-9adf-ca8893b815c3" providerId="ADAL" clId="{E7C82821-A83A-492B-8AC1-88E39E7A63DC}" dt="2023-07-06T15:11:36.780" v="1654" actId="478"/>
          <ac:picMkLst>
            <pc:docMk/>
            <pc:sldMk cId="1905912077" sldId="256"/>
            <ac:picMk id="152" creationId="{91A95855-8CE8-4974-A136-93328D06F011}"/>
          </ac:picMkLst>
        </pc:picChg>
        <pc:picChg chg="del">
          <ac:chgData name="Patrick Joseph Espy" userId="e97bdc3e-e56e-4f2e-9adf-ca8893b815c3" providerId="ADAL" clId="{E7C82821-A83A-492B-8AC1-88E39E7A63DC}" dt="2023-07-06T15:11:38.997" v="1655" actId="478"/>
          <ac:picMkLst>
            <pc:docMk/>
            <pc:sldMk cId="1905912077" sldId="256"/>
            <ac:picMk id="153" creationId="{87B1AF0D-C50C-46E4-9394-7E2A8B0439A5}"/>
          </ac:picMkLst>
        </pc:picChg>
        <pc:picChg chg="del">
          <ac:chgData name="Patrick Joseph Espy" userId="e97bdc3e-e56e-4f2e-9adf-ca8893b815c3" providerId="ADAL" clId="{E7C82821-A83A-492B-8AC1-88E39E7A63DC}" dt="2023-07-06T15:11:41.181" v="1656" actId="478"/>
          <ac:picMkLst>
            <pc:docMk/>
            <pc:sldMk cId="1905912077" sldId="256"/>
            <ac:picMk id="154" creationId="{BB364D52-388A-47FB-8CA2-1C861DC2E6BB}"/>
          </ac:picMkLst>
        </pc:picChg>
        <pc:picChg chg="del">
          <ac:chgData name="Patrick Joseph Espy" userId="e97bdc3e-e56e-4f2e-9adf-ca8893b815c3" providerId="ADAL" clId="{E7C82821-A83A-492B-8AC1-88E39E7A63DC}" dt="2023-07-06T15:11:32.917" v="1652" actId="478"/>
          <ac:picMkLst>
            <pc:docMk/>
            <pc:sldMk cId="1905912077" sldId="256"/>
            <ac:picMk id="155" creationId="{CDFF7597-011C-4ECF-8E43-7CDD3DA08E18}"/>
          </ac:picMkLst>
        </pc:picChg>
        <pc:picChg chg="del">
          <ac:chgData name="Patrick Joseph Espy" userId="e97bdc3e-e56e-4f2e-9adf-ca8893b815c3" providerId="ADAL" clId="{E7C82821-A83A-492B-8AC1-88E39E7A63DC}" dt="2023-07-06T15:11:35.116" v="1653" actId="478"/>
          <ac:picMkLst>
            <pc:docMk/>
            <pc:sldMk cId="1905912077" sldId="256"/>
            <ac:picMk id="156" creationId="{8EC80432-413F-411F-9571-FB4A1D702DBA}"/>
          </ac:picMkLst>
        </pc:picChg>
        <pc:picChg chg="del">
          <ac:chgData name="Patrick Joseph Espy" userId="e97bdc3e-e56e-4f2e-9adf-ca8893b815c3" providerId="ADAL" clId="{E7C82821-A83A-492B-8AC1-88E39E7A63DC}" dt="2023-07-07T08:05:17.656" v="2853" actId="478"/>
          <ac:picMkLst>
            <pc:docMk/>
            <pc:sldMk cId="1905912077" sldId="256"/>
            <ac:picMk id="157" creationId="{B024FCAC-8F3D-4F05-9B56-11F14F1999B6}"/>
          </ac:picMkLst>
        </pc:picChg>
        <pc:picChg chg="del topLvl">
          <ac:chgData name="Patrick Joseph Espy" userId="e97bdc3e-e56e-4f2e-9adf-ca8893b815c3" providerId="ADAL" clId="{E7C82821-A83A-492B-8AC1-88E39E7A63DC}" dt="2023-07-07T08:05:28.735" v="2858" actId="478"/>
          <ac:picMkLst>
            <pc:docMk/>
            <pc:sldMk cId="1905912077" sldId="256"/>
            <ac:picMk id="158" creationId="{6F1B9463-96BB-4FB4-9625-F59CD95D5550}"/>
          </ac:picMkLst>
        </pc:picChg>
        <pc:picChg chg="del">
          <ac:chgData name="Patrick Joseph Espy" userId="e97bdc3e-e56e-4f2e-9adf-ca8893b815c3" providerId="ADAL" clId="{E7C82821-A83A-492B-8AC1-88E39E7A63DC}" dt="2023-07-07T08:05:19.586" v="2854" actId="478"/>
          <ac:picMkLst>
            <pc:docMk/>
            <pc:sldMk cId="1905912077" sldId="256"/>
            <ac:picMk id="159" creationId="{B5F27CC6-214A-4206-BE8A-EC218AC23EE6}"/>
          </ac:picMkLst>
        </pc:picChg>
        <pc:picChg chg="del">
          <ac:chgData name="Patrick Joseph Espy" userId="e97bdc3e-e56e-4f2e-9adf-ca8893b815c3" providerId="ADAL" clId="{E7C82821-A83A-492B-8AC1-88E39E7A63DC}" dt="2023-07-07T08:05:26.624" v="2857" actId="478"/>
          <ac:picMkLst>
            <pc:docMk/>
            <pc:sldMk cId="1905912077" sldId="256"/>
            <ac:picMk id="160" creationId="{13B89DB5-E47F-48EF-B74F-AFD3A1E900C3}"/>
          </ac:picMkLst>
        </pc:picChg>
        <pc:picChg chg="del">
          <ac:chgData name="Patrick Joseph Espy" userId="e97bdc3e-e56e-4f2e-9adf-ca8893b815c3" providerId="ADAL" clId="{E7C82821-A83A-492B-8AC1-88E39E7A63DC}" dt="2023-07-07T08:05:22.465" v="2855" actId="478"/>
          <ac:picMkLst>
            <pc:docMk/>
            <pc:sldMk cId="1905912077" sldId="256"/>
            <ac:picMk id="161" creationId="{694329C5-512C-4315-9EDA-BC373421BBCF}"/>
          </ac:picMkLst>
        </pc:picChg>
        <pc:picChg chg="del">
          <ac:chgData name="Patrick Joseph Espy" userId="e97bdc3e-e56e-4f2e-9adf-ca8893b815c3" providerId="ADAL" clId="{E7C82821-A83A-492B-8AC1-88E39E7A63DC}" dt="2023-07-07T08:05:24.728" v="2856" actId="478"/>
          <ac:picMkLst>
            <pc:docMk/>
            <pc:sldMk cId="1905912077" sldId="256"/>
            <ac:picMk id="162" creationId="{80900157-C4DF-425A-86C2-63A1A554B8F6}"/>
          </ac:picMkLst>
        </pc:picChg>
        <pc:picChg chg="mod">
          <ac:chgData name="Patrick Joseph Espy" userId="e97bdc3e-e56e-4f2e-9adf-ca8893b815c3" providerId="ADAL" clId="{E7C82821-A83A-492B-8AC1-88E39E7A63DC}" dt="2023-07-07T12:40:46.771" v="7112"/>
          <ac:picMkLst>
            <pc:docMk/>
            <pc:sldMk cId="1905912077" sldId="256"/>
            <ac:picMk id="211" creationId="{FAEB412F-101A-4DDF-F56B-2D27D6D684C6}"/>
          </ac:picMkLst>
        </pc:picChg>
        <pc:picChg chg="mod">
          <ac:chgData name="Patrick Joseph Espy" userId="e97bdc3e-e56e-4f2e-9adf-ca8893b815c3" providerId="ADAL" clId="{E7C82821-A83A-492B-8AC1-88E39E7A63DC}" dt="2023-07-07T12:40:46.771" v="7112"/>
          <ac:picMkLst>
            <pc:docMk/>
            <pc:sldMk cId="1905912077" sldId="256"/>
            <ac:picMk id="213" creationId="{A2FF1314-4780-877D-1674-34A115C727EB}"/>
          </ac:picMkLst>
        </pc:picChg>
        <pc:picChg chg="mod">
          <ac:chgData name="Patrick Joseph Espy" userId="e97bdc3e-e56e-4f2e-9adf-ca8893b815c3" providerId="ADAL" clId="{E7C82821-A83A-492B-8AC1-88E39E7A63DC}" dt="2023-07-07T12:44:19.350" v="7117" actId="1037"/>
          <ac:picMkLst>
            <pc:docMk/>
            <pc:sldMk cId="1905912077" sldId="256"/>
            <ac:picMk id="219" creationId="{DA233736-84FA-363A-7D4F-132C48E49FB3}"/>
          </ac:picMkLst>
        </pc:picChg>
        <pc:cxnChg chg="add del mod">
          <ac:chgData name="Patrick Joseph Espy" userId="e97bdc3e-e56e-4f2e-9adf-ca8893b815c3" providerId="ADAL" clId="{E7C82821-A83A-492B-8AC1-88E39E7A63DC}" dt="2023-07-06T13:33:50.640" v="405" actId="478"/>
          <ac:cxnSpMkLst>
            <pc:docMk/>
            <pc:sldMk cId="1905912077" sldId="256"/>
            <ac:cxnSpMk id="18" creationId="{8F9FFCE0-180D-D5CF-411B-E76BBB004BF9}"/>
          </ac:cxnSpMkLst>
        </pc:cxnChg>
        <pc:cxnChg chg="mod">
          <ac:chgData name="Patrick Joseph Espy" userId="e97bdc3e-e56e-4f2e-9adf-ca8893b815c3" providerId="ADAL" clId="{E7C82821-A83A-492B-8AC1-88E39E7A63DC}" dt="2023-07-07T12:44:19.350" v="7117" actId="1037"/>
          <ac:cxnSpMkLst>
            <pc:docMk/>
            <pc:sldMk cId="1905912077" sldId="256"/>
            <ac:cxnSpMk id="68" creationId="{D6D9EC4B-004D-0AF8-ACE9-257B01D5B2CA}"/>
          </ac:cxnSpMkLst>
        </pc:cxnChg>
        <pc:cxnChg chg="mod">
          <ac:chgData name="Patrick Joseph Espy" userId="e97bdc3e-e56e-4f2e-9adf-ca8893b815c3" providerId="ADAL" clId="{E7C82821-A83A-492B-8AC1-88E39E7A63DC}" dt="2023-07-07T12:44:19.350" v="7117" actId="1037"/>
          <ac:cxnSpMkLst>
            <pc:docMk/>
            <pc:sldMk cId="1905912077" sldId="256"/>
            <ac:cxnSpMk id="72" creationId="{A194CEB8-4216-9C72-D061-28BE8AA7E30E}"/>
          </ac:cxnSpMkLst>
        </pc:cxnChg>
      </pc:sldChg>
      <pc:sldMasterChg chg="modSp modSldLayout">
        <pc:chgData name="Patrick Joseph Espy" userId="e97bdc3e-e56e-4f2e-9adf-ca8893b815c3" providerId="ADAL" clId="{E7C82821-A83A-492B-8AC1-88E39E7A63DC}" dt="2023-07-07T12:40:46.771" v="7112"/>
        <pc:sldMasterMkLst>
          <pc:docMk/>
          <pc:sldMasterMk cId="4245875053" sldId="2147483648"/>
        </pc:sldMasterMkLst>
        <pc:spChg chg="mod">
          <ac:chgData name="Patrick Joseph Espy" userId="e97bdc3e-e56e-4f2e-9adf-ca8893b815c3" providerId="ADAL" clId="{E7C82821-A83A-492B-8AC1-88E39E7A63DC}" dt="2023-07-07T12:40:46.771" v="7112"/>
          <ac:spMkLst>
            <pc:docMk/>
            <pc:sldMasterMk cId="4245875053" sldId="2147483648"/>
            <ac:spMk id="4"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ac:spMk id="5"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ac:spMk id="6" creationId="{00000000-0000-0000-0000-000000000000}"/>
          </ac:spMkLst>
        </pc:spChg>
        <pc:picChg chg="mod">
          <ac:chgData name="Patrick Joseph Espy" userId="e97bdc3e-e56e-4f2e-9adf-ca8893b815c3" providerId="ADAL" clId="{E7C82821-A83A-492B-8AC1-88E39E7A63DC}" dt="2023-07-07T12:40:46.771" v="7112"/>
          <ac:picMkLst>
            <pc:docMk/>
            <pc:sldMasterMk cId="4245875053" sldId="2147483648"/>
            <ac:picMk id="9" creationId="{00000000-0000-0000-0000-000000000000}"/>
          </ac:picMkLst>
        </pc:picChg>
        <pc:cxnChg chg="mod">
          <ac:chgData name="Patrick Joseph Espy" userId="e97bdc3e-e56e-4f2e-9adf-ca8893b815c3" providerId="ADAL" clId="{E7C82821-A83A-492B-8AC1-88E39E7A63DC}" dt="2023-07-07T12:40:46.771" v="7112"/>
          <ac:cxnSpMkLst>
            <pc:docMk/>
            <pc:sldMasterMk cId="4245875053" sldId="2147483648"/>
            <ac:cxnSpMk id="10" creationId="{00000000-0000-0000-0000-000000000000}"/>
          </ac:cxnSpMkLst>
        </pc:cxnChg>
        <pc:cxnChg chg="mod">
          <ac:chgData name="Patrick Joseph Espy" userId="e97bdc3e-e56e-4f2e-9adf-ca8893b815c3" providerId="ADAL" clId="{E7C82821-A83A-492B-8AC1-88E39E7A63DC}" dt="2023-07-07T12:40:46.771" v="7112"/>
          <ac:cxnSpMkLst>
            <pc:docMk/>
            <pc:sldMasterMk cId="4245875053" sldId="2147483648"/>
            <ac:cxnSpMk id="11" creationId="{00000000-0000-0000-0000-000000000000}"/>
          </ac:cxnSpMkLst>
        </pc:cxnChg>
        <pc:cxnChg chg="mod">
          <ac:chgData name="Patrick Joseph Espy" userId="e97bdc3e-e56e-4f2e-9adf-ca8893b815c3" providerId="ADAL" clId="{E7C82821-A83A-492B-8AC1-88E39E7A63DC}" dt="2023-07-07T12:40:46.771" v="7112"/>
          <ac:cxnSpMkLst>
            <pc:docMk/>
            <pc:sldMasterMk cId="4245875053" sldId="2147483648"/>
            <ac:cxnSpMk id="12" creationId="{00000000-0000-0000-0000-000000000000}"/>
          </ac:cxnSpMkLst>
        </pc:cxnChg>
        <pc:cxnChg chg="mod">
          <ac:chgData name="Patrick Joseph Espy" userId="e97bdc3e-e56e-4f2e-9adf-ca8893b815c3" providerId="ADAL" clId="{E7C82821-A83A-492B-8AC1-88E39E7A63DC}" dt="2023-07-07T12:40:46.771" v="7112"/>
          <ac:cxnSpMkLst>
            <pc:docMk/>
            <pc:sldMasterMk cId="4245875053" sldId="2147483648"/>
            <ac:cxnSpMk id="13" creationId="{00000000-0000-0000-0000-000000000000}"/>
          </ac:cxnSpMkLst>
        </pc:cxnChg>
        <pc:cxnChg chg="mod">
          <ac:chgData name="Patrick Joseph Espy" userId="e97bdc3e-e56e-4f2e-9adf-ca8893b815c3" providerId="ADAL" clId="{E7C82821-A83A-492B-8AC1-88E39E7A63DC}" dt="2023-07-07T12:40:46.771" v="7112"/>
          <ac:cxnSpMkLst>
            <pc:docMk/>
            <pc:sldMasterMk cId="4245875053" sldId="2147483648"/>
            <ac:cxnSpMk id="14" creationId="{00000000-0000-0000-0000-000000000000}"/>
          </ac:cxnSpMkLst>
        </pc:cxnChg>
        <pc:sldLayoutChg chg="modSp">
          <pc:chgData name="Patrick Joseph Espy" userId="e97bdc3e-e56e-4f2e-9adf-ca8893b815c3" providerId="ADAL" clId="{E7C82821-A83A-492B-8AC1-88E39E7A63DC}" dt="2023-07-07T12:40:46.771" v="7112"/>
          <pc:sldLayoutMkLst>
            <pc:docMk/>
            <pc:sldMasterMk cId="4245875053" sldId="2147483648"/>
            <pc:sldLayoutMk cId="312641261" sldId="2147483649"/>
          </pc:sldLayoutMkLst>
          <pc:spChg chg="mod">
            <ac:chgData name="Patrick Joseph Espy" userId="e97bdc3e-e56e-4f2e-9adf-ca8893b815c3" providerId="ADAL" clId="{E7C82821-A83A-492B-8AC1-88E39E7A63DC}" dt="2023-07-07T12:40:46.771" v="7112"/>
            <ac:spMkLst>
              <pc:docMk/>
              <pc:sldMasterMk cId="4245875053" sldId="2147483648"/>
              <pc:sldLayoutMk cId="312641261" sldId="2147483649"/>
              <ac:spMk id="2"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312641261" sldId="2147483649"/>
              <ac:spMk id="3" creationId="{00000000-0000-0000-0000-000000000000}"/>
            </ac:spMkLst>
          </pc:spChg>
        </pc:sldLayoutChg>
        <pc:sldLayoutChg chg="modSp">
          <pc:chgData name="Patrick Joseph Espy" userId="e97bdc3e-e56e-4f2e-9adf-ca8893b815c3" providerId="ADAL" clId="{E7C82821-A83A-492B-8AC1-88E39E7A63DC}" dt="2023-07-07T12:40:46.771" v="7112"/>
          <pc:sldLayoutMkLst>
            <pc:docMk/>
            <pc:sldMasterMk cId="4245875053" sldId="2147483648"/>
            <pc:sldLayoutMk cId="191178988" sldId="2147483650"/>
          </pc:sldLayoutMkLst>
          <pc:spChg chg="mod">
            <ac:chgData name="Patrick Joseph Espy" userId="e97bdc3e-e56e-4f2e-9adf-ca8893b815c3" providerId="ADAL" clId="{E7C82821-A83A-492B-8AC1-88E39E7A63DC}" dt="2023-07-07T12:40:46.771" v="7112"/>
            <ac:spMkLst>
              <pc:docMk/>
              <pc:sldMasterMk cId="4245875053" sldId="2147483648"/>
              <pc:sldLayoutMk cId="191178988" sldId="2147483650"/>
              <ac:spMk id="2"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191178988" sldId="2147483650"/>
              <ac:spMk id="3" creationId="{00000000-0000-0000-0000-000000000000}"/>
            </ac:spMkLst>
          </pc:spChg>
        </pc:sldLayoutChg>
        <pc:sldLayoutChg chg="modSp">
          <pc:chgData name="Patrick Joseph Espy" userId="e97bdc3e-e56e-4f2e-9adf-ca8893b815c3" providerId="ADAL" clId="{E7C82821-A83A-492B-8AC1-88E39E7A63DC}" dt="2023-07-07T12:40:46.771" v="7112"/>
          <pc:sldLayoutMkLst>
            <pc:docMk/>
            <pc:sldMasterMk cId="4245875053" sldId="2147483648"/>
            <pc:sldLayoutMk cId="512180416" sldId="2147483651"/>
          </pc:sldLayoutMkLst>
          <pc:spChg chg="mod">
            <ac:chgData name="Patrick Joseph Espy" userId="e97bdc3e-e56e-4f2e-9adf-ca8893b815c3" providerId="ADAL" clId="{E7C82821-A83A-492B-8AC1-88E39E7A63DC}" dt="2023-07-07T12:40:46.771" v="7112"/>
            <ac:spMkLst>
              <pc:docMk/>
              <pc:sldMasterMk cId="4245875053" sldId="2147483648"/>
              <pc:sldLayoutMk cId="512180416" sldId="2147483651"/>
              <ac:spMk id="2"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512180416" sldId="2147483651"/>
              <ac:spMk id="3" creationId="{00000000-0000-0000-0000-000000000000}"/>
            </ac:spMkLst>
          </pc:spChg>
        </pc:sldLayoutChg>
        <pc:sldLayoutChg chg="modSp">
          <pc:chgData name="Patrick Joseph Espy" userId="e97bdc3e-e56e-4f2e-9adf-ca8893b815c3" providerId="ADAL" clId="{E7C82821-A83A-492B-8AC1-88E39E7A63DC}" dt="2023-07-07T12:40:46.771" v="7112"/>
          <pc:sldLayoutMkLst>
            <pc:docMk/>
            <pc:sldMasterMk cId="4245875053" sldId="2147483648"/>
            <pc:sldLayoutMk cId="1828515120" sldId="2147483652"/>
          </pc:sldLayoutMkLst>
          <pc:spChg chg="mod">
            <ac:chgData name="Patrick Joseph Espy" userId="e97bdc3e-e56e-4f2e-9adf-ca8893b815c3" providerId="ADAL" clId="{E7C82821-A83A-492B-8AC1-88E39E7A63DC}" dt="2023-07-07T12:40:46.771" v="7112"/>
            <ac:spMkLst>
              <pc:docMk/>
              <pc:sldMasterMk cId="4245875053" sldId="2147483648"/>
              <pc:sldLayoutMk cId="1828515120" sldId="2147483652"/>
              <ac:spMk id="2"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1828515120" sldId="2147483652"/>
              <ac:spMk id="3"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1828515120" sldId="2147483652"/>
              <ac:spMk id="4" creationId="{00000000-0000-0000-0000-000000000000}"/>
            </ac:spMkLst>
          </pc:spChg>
        </pc:sldLayoutChg>
        <pc:sldLayoutChg chg="modSp">
          <pc:chgData name="Patrick Joseph Espy" userId="e97bdc3e-e56e-4f2e-9adf-ca8893b815c3" providerId="ADAL" clId="{E7C82821-A83A-492B-8AC1-88E39E7A63DC}" dt="2023-07-07T12:40:46.771" v="7112"/>
          <pc:sldLayoutMkLst>
            <pc:docMk/>
            <pc:sldMasterMk cId="4245875053" sldId="2147483648"/>
            <pc:sldLayoutMk cId="2824964321" sldId="2147483653"/>
          </pc:sldLayoutMkLst>
          <pc:spChg chg="mod">
            <ac:chgData name="Patrick Joseph Espy" userId="e97bdc3e-e56e-4f2e-9adf-ca8893b815c3" providerId="ADAL" clId="{E7C82821-A83A-492B-8AC1-88E39E7A63DC}" dt="2023-07-07T12:40:46.771" v="7112"/>
            <ac:spMkLst>
              <pc:docMk/>
              <pc:sldMasterMk cId="4245875053" sldId="2147483648"/>
              <pc:sldLayoutMk cId="2824964321" sldId="2147483653"/>
              <ac:spMk id="2"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2824964321" sldId="2147483653"/>
              <ac:spMk id="3"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2824964321" sldId="2147483653"/>
              <ac:spMk id="4"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2824964321" sldId="2147483653"/>
              <ac:spMk id="5"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2824964321" sldId="2147483653"/>
              <ac:spMk id="6" creationId="{00000000-0000-0000-0000-000000000000}"/>
            </ac:spMkLst>
          </pc:spChg>
        </pc:sldLayoutChg>
        <pc:sldLayoutChg chg="modSp">
          <pc:chgData name="Patrick Joseph Espy" userId="e97bdc3e-e56e-4f2e-9adf-ca8893b815c3" providerId="ADAL" clId="{E7C82821-A83A-492B-8AC1-88E39E7A63DC}" dt="2023-07-07T12:40:46.771" v="7112"/>
          <pc:sldLayoutMkLst>
            <pc:docMk/>
            <pc:sldMasterMk cId="4245875053" sldId="2147483648"/>
            <pc:sldLayoutMk cId="3948902822" sldId="2147483654"/>
          </pc:sldLayoutMkLst>
          <pc:spChg chg="mod">
            <ac:chgData name="Patrick Joseph Espy" userId="e97bdc3e-e56e-4f2e-9adf-ca8893b815c3" providerId="ADAL" clId="{E7C82821-A83A-492B-8AC1-88E39E7A63DC}" dt="2023-07-07T12:40:46.771" v="7112"/>
            <ac:spMkLst>
              <pc:docMk/>
              <pc:sldMasterMk cId="4245875053" sldId="2147483648"/>
              <pc:sldLayoutMk cId="3948902822" sldId="2147483654"/>
              <ac:spMk id="2" creationId="{00000000-0000-0000-0000-000000000000}"/>
            </ac:spMkLst>
          </pc:spChg>
        </pc:sldLayoutChg>
        <pc:sldLayoutChg chg="modSp">
          <pc:chgData name="Patrick Joseph Espy" userId="e97bdc3e-e56e-4f2e-9adf-ca8893b815c3" providerId="ADAL" clId="{E7C82821-A83A-492B-8AC1-88E39E7A63DC}" dt="2023-07-07T12:40:46.771" v="7112"/>
          <pc:sldLayoutMkLst>
            <pc:docMk/>
            <pc:sldMasterMk cId="4245875053" sldId="2147483648"/>
            <pc:sldLayoutMk cId="667603190" sldId="2147483656"/>
          </pc:sldLayoutMkLst>
          <pc:spChg chg="mod">
            <ac:chgData name="Patrick Joseph Espy" userId="e97bdc3e-e56e-4f2e-9adf-ca8893b815c3" providerId="ADAL" clId="{E7C82821-A83A-492B-8AC1-88E39E7A63DC}" dt="2023-07-07T12:40:46.771" v="7112"/>
            <ac:spMkLst>
              <pc:docMk/>
              <pc:sldMasterMk cId="4245875053" sldId="2147483648"/>
              <pc:sldLayoutMk cId="667603190" sldId="2147483656"/>
              <ac:spMk id="2"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667603190" sldId="2147483656"/>
              <ac:spMk id="3"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667603190" sldId="2147483656"/>
              <ac:spMk id="4" creationId="{00000000-0000-0000-0000-000000000000}"/>
            </ac:spMkLst>
          </pc:spChg>
        </pc:sldLayoutChg>
        <pc:sldLayoutChg chg="modSp">
          <pc:chgData name="Patrick Joseph Espy" userId="e97bdc3e-e56e-4f2e-9adf-ca8893b815c3" providerId="ADAL" clId="{E7C82821-A83A-492B-8AC1-88E39E7A63DC}" dt="2023-07-07T12:40:46.771" v="7112"/>
          <pc:sldLayoutMkLst>
            <pc:docMk/>
            <pc:sldMasterMk cId="4245875053" sldId="2147483648"/>
            <pc:sldLayoutMk cId="2559714129" sldId="2147483657"/>
          </pc:sldLayoutMkLst>
          <pc:spChg chg="mod">
            <ac:chgData name="Patrick Joseph Espy" userId="e97bdc3e-e56e-4f2e-9adf-ca8893b815c3" providerId="ADAL" clId="{E7C82821-A83A-492B-8AC1-88E39E7A63DC}" dt="2023-07-07T12:40:46.771" v="7112"/>
            <ac:spMkLst>
              <pc:docMk/>
              <pc:sldMasterMk cId="4245875053" sldId="2147483648"/>
              <pc:sldLayoutMk cId="2559714129" sldId="2147483657"/>
              <ac:spMk id="2"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2559714129" sldId="2147483657"/>
              <ac:spMk id="3"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2559714129" sldId="2147483657"/>
              <ac:spMk id="4" creationId="{00000000-0000-0000-0000-000000000000}"/>
            </ac:spMkLst>
          </pc:spChg>
        </pc:sldLayoutChg>
        <pc:sldLayoutChg chg="modSp">
          <pc:chgData name="Patrick Joseph Espy" userId="e97bdc3e-e56e-4f2e-9adf-ca8893b815c3" providerId="ADAL" clId="{E7C82821-A83A-492B-8AC1-88E39E7A63DC}" dt="2023-07-07T12:40:46.771" v="7112"/>
          <pc:sldLayoutMkLst>
            <pc:docMk/>
            <pc:sldMasterMk cId="4245875053" sldId="2147483648"/>
            <pc:sldLayoutMk cId="1814372601" sldId="2147483658"/>
          </pc:sldLayoutMkLst>
          <pc:spChg chg="mod">
            <ac:chgData name="Patrick Joseph Espy" userId="e97bdc3e-e56e-4f2e-9adf-ca8893b815c3" providerId="ADAL" clId="{E7C82821-A83A-492B-8AC1-88E39E7A63DC}" dt="2023-07-07T12:40:46.771" v="7112"/>
            <ac:spMkLst>
              <pc:docMk/>
              <pc:sldMasterMk cId="4245875053" sldId="2147483648"/>
              <pc:sldLayoutMk cId="1814372601" sldId="2147483658"/>
              <ac:spMk id="2"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1814372601" sldId="2147483658"/>
              <ac:spMk id="3" creationId="{00000000-0000-0000-0000-000000000000}"/>
            </ac:spMkLst>
          </pc:spChg>
        </pc:sldLayoutChg>
        <pc:sldLayoutChg chg="modSp">
          <pc:chgData name="Patrick Joseph Espy" userId="e97bdc3e-e56e-4f2e-9adf-ca8893b815c3" providerId="ADAL" clId="{E7C82821-A83A-492B-8AC1-88E39E7A63DC}" dt="2023-07-07T12:40:46.771" v="7112"/>
          <pc:sldLayoutMkLst>
            <pc:docMk/>
            <pc:sldMasterMk cId="4245875053" sldId="2147483648"/>
            <pc:sldLayoutMk cId="2871955830" sldId="2147483659"/>
          </pc:sldLayoutMkLst>
          <pc:spChg chg="mod">
            <ac:chgData name="Patrick Joseph Espy" userId="e97bdc3e-e56e-4f2e-9adf-ca8893b815c3" providerId="ADAL" clId="{E7C82821-A83A-492B-8AC1-88E39E7A63DC}" dt="2023-07-07T12:40:46.771" v="7112"/>
            <ac:spMkLst>
              <pc:docMk/>
              <pc:sldMasterMk cId="4245875053" sldId="2147483648"/>
              <pc:sldLayoutMk cId="2871955830" sldId="2147483659"/>
              <ac:spMk id="2" creationId="{00000000-0000-0000-0000-000000000000}"/>
            </ac:spMkLst>
          </pc:spChg>
          <pc:spChg chg="mod">
            <ac:chgData name="Patrick Joseph Espy" userId="e97bdc3e-e56e-4f2e-9adf-ca8893b815c3" providerId="ADAL" clId="{E7C82821-A83A-492B-8AC1-88E39E7A63DC}" dt="2023-07-07T12:40:46.771" v="7112"/>
            <ac:spMkLst>
              <pc:docMk/>
              <pc:sldMasterMk cId="4245875053" sldId="2147483648"/>
              <pc:sldLayoutMk cId="2871955830" sldId="2147483659"/>
              <ac:spMk id="3" creationId="{00000000-0000-0000-0000-000000000000}"/>
            </ac:spMkLst>
          </pc:spChg>
        </pc:sldLayoutChg>
      </pc:sldMasterChg>
    </pc:docChg>
  </pc:docChgLst>
  <pc:docChgLst>
    <pc:chgData name="Patrick Joseph Espy" userId="e97bdc3e-e56e-4f2e-9adf-ca8893b815c3" providerId="ADAL" clId="{07936CCA-6500-4F6B-A09D-653AD658D366}"/>
    <pc:docChg chg="undo redo custSel modSld">
      <pc:chgData name="Patrick Joseph Espy" userId="e97bdc3e-e56e-4f2e-9adf-ca8893b815c3" providerId="ADAL" clId="{07936CCA-6500-4F6B-A09D-653AD658D366}" dt="2023-07-05T22:58:39.757" v="5344" actId="1037"/>
      <pc:docMkLst>
        <pc:docMk/>
      </pc:docMkLst>
      <pc:sldChg chg="addSp delSp modSp mod delAnim modAnim">
        <pc:chgData name="Patrick Joseph Espy" userId="e97bdc3e-e56e-4f2e-9adf-ca8893b815c3" providerId="ADAL" clId="{07936CCA-6500-4F6B-A09D-653AD658D366}" dt="2023-07-05T22:58:39.757" v="5344" actId="1037"/>
        <pc:sldMkLst>
          <pc:docMk/>
          <pc:sldMk cId="1905912077" sldId="256"/>
        </pc:sldMkLst>
        <pc:spChg chg="mod">
          <ac:chgData name="Patrick Joseph Espy" userId="e97bdc3e-e56e-4f2e-9adf-ca8893b815c3" providerId="ADAL" clId="{07936CCA-6500-4F6B-A09D-653AD658D366}" dt="2023-07-04T09:57:43.855" v="161"/>
          <ac:spMkLst>
            <pc:docMk/>
            <pc:sldMk cId="1905912077" sldId="256"/>
            <ac:spMk id="7" creationId="{00000000-0000-0000-0000-000000000000}"/>
          </ac:spMkLst>
        </pc:spChg>
        <pc:spChg chg="mod">
          <ac:chgData name="Patrick Joseph Espy" userId="e97bdc3e-e56e-4f2e-9adf-ca8893b815c3" providerId="ADAL" clId="{07936CCA-6500-4F6B-A09D-653AD658D366}" dt="2023-07-04T15:43:49.514" v="822"/>
          <ac:spMkLst>
            <pc:docMk/>
            <pc:sldMk cId="1905912077" sldId="256"/>
            <ac:spMk id="10" creationId="{7FAA744E-DFFB-D018-1561-A2ECD9DE39B3}"/>
          </ac:spMkLst>
        </pc:spChg>
        <pc:spChg chg="mod">
          <ac:chgData name="Patrick Joseph Espy" userId="e97bdc3e-e56e-4f2e-9adf-ca8893b815c3" providerId="ADAL" clId="{07936CCA-6500-4F6B-A09D-653AD658D366}" dt="2023-07-04T15:43:49.514" v="822"/>
          <ac:spMkLst>
            <pc:docMk/>
            <pc:sldMk cId="1905912077" sldId="256"/>
            <ac:spMk id="13" creationId="{B58CCA1E-C732-844D-9CA0-36450B964E8F}"/>
          </ac:spMkLst>
        </pc:spChg>
        <pc:spChg chg="mod">
          <ac:chgData name="Patrick Joseph Espy" userId="e97bdc3e-e56e-4f2e-9adf-ca8893b815c3" providerId="ADAL" clId="{07936CCA-6500-4F6B-A09D-653AD658D366}" dt="2023-07-05T22:46:17.041" v="5334" actId="20577"/>
          <ac:spMkLst>
            <pc:docMk/>
            <pc:sldMk cId="1905912077" sldId="256"/>
            <ac:spMk id="15" creationId="{00000000-0000-0000-0000-000000000000}"/>
          </ac:spMkLst>
        </pc:spChg>
        <pc:spChg chg="mod">
          <ac:chgData name="Patrick Joseph Espy" userId="e97bdc3e-e56e-4f2e-9adf-ca8893b815c3" providerId="ADAL" clId="{07936CCA-6500-4F6B-A09D-653AD658D366}" dt="2023-07-05T22:24:13.849" v="3917" actId="1035"/>
          <ac:spMkLst>
            <pc:docMk/>
            <pc:sldMk cId="1905912077" sldId="256"/>
            <ac:spMk id="26" creationId="{5EBC4D96-9B51-F75C-A7E3-2ABE9C12FAF7}"/>
          </ac:spMkLst>
        </pc:spChg>
        <pc:spChg chg="mod">
          <ac:chgData name="Patrick Joseph Espy" userId="e97bdc3e-e56e-4f2e-9adf-ca8893b815c3" providerId="ADAL" clId="{07936CCA-6500-4F6B-A09D-653AD658D366}" dt="2023-07-05T22:24:21.214" v="3918" actId="14100"/>
          <ac:spMkLst>
            <pc:docMk/>
            <pc:sldMk cId="1905912077" sldId="256"/>
            <ac:spMk id="27" creationId="{B7A9FFDA-F12F-906B-9331-44CED6971055}"/>
          </ac:spMkLst>
        </pc:spChg>
        <pc:spChg chg="mod">
          <ac:chgData name="Patrick Joseph Espy" userId="e97bdc3e-e56e-4f2e-9adf-ca8893b815c3" providerId="ADAL" clId="{07936CCA-6500-4F6B-A09D-653AD658D366}" dt="2023-07-05T22:44:27.018" v="5300" actId="1036"/>
          <ac:spMkLst>
            <pc:docMk/>
            <pc:sldMk cId="1905912077" sldId="256"/>
            <ac:spMk id="42" creationId="{CC49897D-E839-53DE-F540-1C95E7D399FD}"/>
          </ac:spMkLst>
        </pc:spChg>
        <pc:spChg chg="del mod">
          <ac:chgData name="Patrick Joseph Espy" userId="e97bdc3e-e56e-4f2e-9adf-ca8893b815c3" providerId="ADAL" clId="{07936CCA-6500-4F6B-A09D-653AD658D366}" dt="2023-07-05T09:51:31.682" v="2034" actId="478"/>
          <ac:spMkLst>
            <pc:docMk/>
            <pc:sldMk cId="1905912077" sldId="256"/>
            <ac:spMk id="43" creationId="{3E07BF4A-BE6F-9DB2-7512-27C2A6487585}"/>
          </ac:spMkLst>
        </pc:spChg>
        <pc:spChg chg="mod">
          <ac:chgData name="Patrick Joseph Espy" userId="e97bdc3e-e56e-4f2e-9adf-ca8893b815c3" providerId="ADAL" clId="{07936CCA-6500-4F6B-A09D-653AD658D366}" dt="2023-07-05T22:45:13.968" v="5331" actId="404"/>
          <ac:spMkLst>
            <pc:docMk/>
            <pc:sldMk cId="1905912077" sldId="256"/>
            <ac:spMk id="46" creationId="{00000000-0000-0000-0000-000000000000}"/>
          </ac:spMkLst>
        </pc:spChg>
        <pc:spChg chg="mod">
          <ac:chgData name="Patrick Joseph Espy" userId="e97bdc3e-e56e-4f2e-9adf-ca8893b815c3" providerId="ADAL" clId="{07936CCA-6500-4F6B-A09D-653AD658D366}" dt="2023-07-05T22:44:27.018" v="5300" actId="1036"/>
          <ac:spMkLst>
            <pc:docMk/>
            <pc:sldMk cId="1905912077" sldId="256"/>
            <ac:spMk id="47" creationId="{6E2EA8FF-BCDC-C3B4-B1C6-0BEDD04A2446}"/>
          </ac:spMkLst>
        </pc:spChg>
        <pc:spChg chg="mod topLvl">
          <ac:chgData name="Patrick Joseph Espy" userId="e97bdc3e-e56e-4f2e-9adf-ca8893b815c3" providerId="ADAL" clId="{07936CCA-6500-4F6B-A09D-653AD658D366}" dt="2023-07-05T22:24:26.095" v="3919" actId="6549"/>
          <ac:spMkLst>
            <pc:docMk/>
            <pc:sldMk cId="1905912077" sldId="256"/>
            <ac:spMk id="48" creationId="{00000000-0000-0000-0000-000000000000}"/>
          </ac:spMkLst>
        </pc:spChg>
        <pc:spChg chg="mod">
          <ac:chgData name="Patrick Joseph Espy" userId="e97bdc3e-e56e-4f2e-9adf-ca8893b815c3" providerId="ADAL" clId="{07936CCA-6500-4F6B-A09D-653AD658D366}" dt="2023-07-05T22:44:27.018" v="5300" actId="1036"/>
          <ac:spMkLst>
            <pc:docMk/>
            <pc:sldMk cId="1905912077" sldId="256"/>
            <ac:spMk id="50" creationId="{783EFE6F-B055-93D6-B137-74CE487BB82A}"/>
          </ac:spMkLst>
        </pc:spChg>
        <pc:spChg chg="mod">
          <ac:chgData name="Patrick Joseph Espy" userId="e97bdc3e-e56e-4f2e-9adf-ca8893b815c3" providerId="ADAL" clId="{07936CCA-6500-4F6B-A09D-653AD658D366}" dt="2023-07-05T22:44:27.018" v="5300" actId="1036"/>
          <ac:spMkLst>
            <pc:docMk/>
            <pc:sldMk cId="1905912077" sldId="256"/>
            <ac:spMk id="51" creationId="{2C764A00-6022-0095-5F52-D6C89EFA5AEB}"/>
          </ac:spMkLst>
        </pc:spChg>
        <pc:spChg chg="mod">
          <ac:chgData name="Patrick Joseph Espy" userId="e97bdc3e-e56e-4f2e-9adf-ca8893b815c3" providerId="ADAL" clId="{07936CCA-6500-4F6B-A09D-653AD658D366}" dt="2023-07-05T22:44:27.018" v="5300" actId="1036"/>
          <ac:spMkLst>
            <pc:docMk/>
            <pc:sldMk cId="1905912077" sldId="256"/>
            <ac:spMk id="53" creationId="{EB98013D-9FEE-A10E-464C-3FAC390F3735}"/>
          </ac:spMkLst>
        </pc:spChg>
        <pc:spChg chg="mod">
          <ac:chgData name="Patrick Joseph Espy" userId="e97bdc3e-e56e-4f2e-9adf-ca8893b815c3" providerId="ADAL" clId="{07936CCA-6500-4F6B-A09D-653AD658D366}" dt="2023-07-05T22:44:27.018" v="5300" actId="1036"/>
          <ac:spMkLst>
            <pc:docMk/>
            <pc:sldMk cId="1905912077" sldId="256"/>
            <ac:spMk id="54" creationId="{346B1401-352D-983F-A8D7-BBD6942617AF}"/>
          </ac:spMkLst>
        </pc:spChg>
        <pc:spChg chg="mod">
          <ac:chgData name="Patrick Joseph Espy" userId="e97bdc3e-e56e-4f2e-9adf-ca8893b815c3" providerId="ADAL" clId="{07936CCA-6500-4F6B-A09D-653AD658D366}" dt="2023-07-05T22:44:27.018" v="5300" actId="1036"/>
          <ac:spMkLst>
            <pc:docMk/>
            <pc:sldMk cId="1905912077" sldId="256"/>
            <ac:spMk id="59" creationId="{B74EBA67-8CC6-6B25-0539-91F6BF383AC2}"/>
          </ac:spMkLst>
        </pc:spChg>
        <pc:spChg chg="mod">
          <ac:chgData name="Patrick Joseph Espy" userId="e97bdc3e-e56e-4f2e-9adf-ca8893b815c3" providerId="ADAL" clId="{07936CCA-6500-4F6B-A09D-653AD658D366}" dt="2023-07-05T22:44:27.018" v="5300" actId="1036"/>
          <ac:spMkLst>
            <pc:docMk/>
            <pc:sldMk cId="1905912077" sldId="256"/>
            <ac:spMk id="60" creationId="{EA8C0291-80D3-1C43-F228-ED655E34AAC9}"/>
          </ac:spMkLst>
        </pc:spChg>
        <pc:spChg chg="mod">
          <ac:chgData name="Patrick Joseph Espy" userId="e97bdc3e-e56e-4f2e-9adf-ca8893b815c3" providerId="ADAL" clId="{07936CCA-6500-4F6B-A09D-653AD658D366}" dt="2023-07-05T22:44:27.018" v="5300" actId="1036"/>
          <ac:spMkLst>
            <pc:docMk/>
            <pc:sldMk cId="1905912077" sldId="256"/>
            <ac:spMk id="63" creationId="{176D55B9-1228-0157-C11B-5675EDEBE64F}"/>
          </ac:spMkLst>
        </pc:spChg>
        <pc:spChg chg="mod">
          <ac:chgData name="Patrick Joseph Espy" userId="e97bdc3e-e56e-4f2e-9adf-ca8893b815c3" providerId="ADAL" clId="{07936CCA-6500-4F6B-A09D-653AD658D366}" dt="2023-07-05T22:44:27.018" v="5300" actId="1036"/>
          <ac:spMkLst>
            <pc:docMk/>
            <pc:sldMk cId="1905912077" sldId="256"/>
            <ac:spMk id="74" creationId="{8F6C03B3-37D5-AAAF-7F66-725C0B06E0E0}"/>
          </ac:spMkLst>
        </pc:spChg>
        <pc:spChg chg="mod">
          <ac:chgData name="Patrick Joseph Espy" userId="e97bdc3e-e56e-4f2e-9adf-ca8893b815c3" providerId="ADAL" clId="{07936CCA-6500-4F6B-A09D-653AD658D366}" dt="2023-07-05T22:44:27.018" v="5300" actId="1036"/>
          <ac:spMkLst>
            <pc:docMk/>
            <pc:sldMk cId="1905912077" sldId="256"/>
            <ac:spMk id="81" creationId="{6645A4C6-7E19-735A-99BF-623F80F1A151}"/>
          </ac:spMkLst>
        </pc:spChg>
        <pc:spChg chg="mod">
          <ac:chgData name="Patrick Joseph Espy" userId="e97bdc3e-e56e-4f2e-9adf-ca8893b815c3" providerId="ADAL" clId="{07936CCA-6500-4F6B-A09D-653AD658D366}" dt="2023-07-05T22:44:27.018" v="5300" actId="1036"/>
          <ac:spMkLst>
            <pc:docMk/>
            <pc:sldMk cId="1905912077" sldId="256"/>
            <ac:spMk id="82" creationId="{4424E0DE-D07B-DCEC-284F-547DBD174481}"/>
          </ac:spMkLst>
        </pc:spChg>
        <pc:spChg chg="mod">
          <ac:chgData name="Patrick Joseph Espy" userId="e97bdc3e-e56e-4f2e-9adf-ca8893b815c3" providerId="ADAL" clId="{07936CCA-6500-4F6B-A09D-653AD658D366}" dt="2023-07-05T22:44:27.018" v="5300" actId="1036"/>
          <ac:spMkLst>
            <pc:docMk/>
            <pc:sldMk cId="1905912077" sldId="256"/>
            <ac:spMk id="83" creationId="{041FFECC-58AE-0CA3-2DA6-F37BC89CCC93}"/>
          </ac:spMkLst>
        </pc:spChg>
        <pc:spChg chg="mod">
          <ac:chgData name="Patrick Joseph Espy" userId="e97bdc3e-e56e-4f2e-9adf-ca8893b815c3" providerId="ADAL" clId="{07936CCA-6500-4F6B-A09D-653AD658D366}" dt="2023-07-05T22:44:27.018" v="5300" actId="1036"/>
          <ac:spMkLst>
            <pc:docMk/>
            <pc:sldMk cId="1905912077" sldId="256"/>
            <ac:spMk id="84" creationId="{C7AF7332-68DC-0F93-EE09-62B605B5E4A7}"/>
          </ac:spMkLst>
        </pc:spChg>
        <pc:spChg chg="del">
          <ac:chgData name="Patrick Joseph Espy" userId="e97bdc3e-e56e-4f2e-9adf-ca8893b815c3" providerId="ADAL" clId="{07936CCA-6500-4F6B-A09D-653AD658D366}" dt="2023-07-04T15:52:43.422" v="1057" actId="478"/>
          <ac:spMkLst>
            <pc:docMk/>
            <pc:sldMk cId="1905912077" sldId="256"/>
            <ac:spMk id="85" creationId="{00000000-0000-0000-0000-000000000000}"/>
          </ac:spMkLst>
        </pc:spChg>
        <pc:spChg chg="mod">
          <ac:chgData name="Patrick Joseph Espy" userId="e97bdc3e-e56e-4f2e-9adf-ca8893b815c3" providerId="ADAL" clId="{07936CCA-6500-4F6B-A09D-653AD658D366}" dt="2023-07-05T22:44:27.018" v="5300" actId="1036"/>
          <ac:spMkLst>
            <pc:docMk/>
            <pc:sldMk cId="1905912077" sldId="256"/>
            <ac:spMk id="86" creationId="{F7D69F6B-545F-5F4B-8905-1813E9F10569}"/>
          </ac:spMkLst>
        </pc:spChg>
        <pc:spChg chg="mod">
          <ac:chgData name="Patrick Joseph Espy" userId="e97bdc3e-e56e-4f2e-9adf-ca8893b815c3" providerId="ADAL" clId="{07936CCA-6500-4F6B-A09D-653AD658D366}" dt="2023-07-05T22:44:27.018" v="5300" actId="1036"/>
          <ac:spMkLst>
            <pc:docMk/>
            <pc:sldMk cId="1905912077" sldId="256"/>
            <ac:spMk id="87" creationId="{E0E3D8AC-39C7-0E4B-61AD-F8816608A481}"/>
          </ac:spMkLst>
        </pc:spChg>
        <pc:spChg chg="mod">
          <ac:chgData name="Patrick Joseph Espy" userId="e97bdc3e-e56e-4f2e-9adf-ca8893b815c3" providerId="ADAL" clId="{07936CCA-6500-4F6B-A09D-653AD658D366}" dt="2023-07-05T22:44:27.018" v="5300" actId="1036"/>
          <ac:spMkLst>
            <pc:docMk/>
            <pc:sldMk cId="1905912077" sldId="256"/>
            <ac:spMk id="88" creationId="{FBAA9AD5-0F3C-E533-E68C-3BD98F802BCE}"/>
          </ac:spMkLst>
        </pc:spChg>
        <pc:spChg chg="mod">
          <ac:chgData name="Patrick Joseph Espy" userId="e97bdc3e-e56e-4f2e-9adf-ca8893b815c3" providerId="ADAL" clId="{07936CCA-6500-4F6B-A09D-653AD658D366}" dt="2023-07-05T22:44:27.018" v="5300" actId="1036"/>
          <ac:spMkLst>
            <pc:docMk/>
            <pc:sldMk cId="1905912077" sldId="256"/>
            <ac:spMk id="89" creationId="{26D1AF19-29D2-2A1D-706E-B10E9ABF8297}"/>
          </ac:spMkLst>
        </pc:spChg>
        <pc:spChg chg="mod">
          <ac:chgData name="Patrick Joseph Espy" userId="e97bdc3e-e56e-4f2e-9adf-ca8893b815c3" providerId="ADAL" clId="{07936CCA-6500-4F6B-A09D-653AD658D366}" dt="2023-07-05T09:47:47.617" v="1978" actId="478"/>
          <ac:spMkLst>
            <pc:docMk/>
            <pc:sldMk cId="1905912077" sldId="256"/>
            <ac:spMk id="94" creationId="{E4160113-942D-E5E1-A0CE-1D9DCE547771}"/>
          </ac:spMkLst>
        </pc:spChg>
        <pc:spChg chg="mod">
          <ac:chgData name="Patrick Joseph Espy" userId="e97bdc3e-e56e-4f2e-9adf-ca8893b815c3" providerId="ADAL" clId="{07936CCA-6500-4F6B-A09D-653AD658D366}" dt="2023-07-05T09:47:47.617" v="1978" actId="478"/>
          <ac:spMkLst>
            <pc:docMk/>
            <pc:sldMk cId="1905912077" sldId="256"/>
            <ac:spMk id="99" creationId="{2FEA44FA-2614-B76A-7BC1-C35BAB9EE1D4}"/>
          </ac:spMkLst>
        </pc:spChg>
        <pc:spChg chg="mod">
          <ac:chgData name="Patrick Joseph Espy" userId="e97bdc3e-e56e-4f2e-9adf-ca8893b815c3" providerId="ADAL" clId="{07936CCA-6500-4F6B-A09D-653AD658D366}" dt="2023-07-05T09:47:47.617" v="1978" actId="478"/>
          <ac:spMkLst>
            <pc:docMk/>
            <pc:sldMk cId="1905912077" sldId="256"/>
            <ac:spMk id="102" creationId="{F43E747B-B658-0AEE-8D9E-624EDC63B8B5}"/>
          </ac:spMkLst>
        </pc:spChg>
        <pc:spChg chg="mod">
          <ac:chgData name="Patrick Joseph Espy" userId="e97bdc3e-e56e-4f2e-9adf-ca8893b815c3" providerId="ADAL" clId="{07936CCA-6500-4F6B-A09D-653AD658D366}" dt="2023-07-05T09:47:47.617" v="1978" actId="478"/>
          <ac:spMkLst>
            <pc:docMk/>
            <pc:sldMk cId="1905912077" sldId="256"/>
            <ac:spMk id="103" creationId="{DFF2744F-77D9-F693-4A53-2AE37BCCD25A}"/>
          </ac:spMkLst>
        </pc:spChg>
        <pc:spChg chg="mod">
          <ac:chgData name="Patrick Joseph Espy" userId="e97bdc3e-e56e-4f2e-9adf-ca8893b815c3" providerId="ADAL" clId="{07936CCA-6500-4F6B-A09D-653AD658D366}" dt="2023-07-05T09:47:47.617" v="1978" actId="478"/>
          <ac:spMkLst>
            <pc:docMk/>
            <pc:sldMk cId="1905912077" sldId="256"/>
            <ac:spMk id="107" creationId="{3E442558-3963-4B9E-63D0-E5E02AF6790B}"/>
          </ac:spMkLst>
        </pc:spChg>
        <pc:spChg chg="mod">
          <ac:chgData name="Patrick Joseph Espy" userId="e97bdc3e-e56e-4f2e-9adf-ca8893b815c3" providerId="ADAL" clId="{07936CCA-6500-4F6B-A09D-653AD658D366}" dt="2023-07-05T09:47:47.617" v="1978" actId="478"/>
          <ac:spMkLst>
            <pc:docMk/>
            <pc:sldMk cId="1905912077" sldId="256"/>
            <ac:spMk id="111" creationId="{3AC005E6-3477-5433-1E32-CE92F27F7B3A}"/>
          </ac:spMkLst>
        </pc:spChg>
        <pc:spChg chg="mod">
          <ac:chgData name="Patrick Joseph Espy" userId="e97bdc3e-e56e-4f2e-9adf-ca8893b815c3" providerId="ADAL" clId="{07936CCA-6500-4F6B-A09D-653AD658D366}" dt="2023-07-05T09:47:47.617" v="1978" actId="478"/>
          <ac:spMkLst>
            <pc:docMk/>
            <pc:sldMk cId="1905912077" sldId="256"/>
            <ac:spMk id="112" creationId="{A5BEA0E0-2FA0-68A2-B951-AEA18A8B7F91}"/>
          </ac:spMkLst>
        </pc:spChg>
        <pc:spChg chg="mod">
          <ac:chgData name="Patrick Joseph Espy" userId="e97bdc3e-e56e-4f2e-9adf-ca8893b815c3" providerId="ADAL" clId="{07936CCA-6500-4F6B-A09D-653AD658D366}" dt="2023-07-05T09:47:47.617" v="1978" actId="478"/>
          <ac:spMkLst>
            <pc:docMk/>
            <pc:sldMk cId="1905912077" sldId="256"/>
            <ac:spMk id="113" creationId="{EF1F953B-A469-361C-D7B0-357FEDD11618}"/>
          </ac:spMkLst>
        </pc:spChg>
        <pc:spChg chg="mod">
          <ac:chgData name="Patrick Joseph Espy" userId="e97bdc3e-e56e-4f2e-9adf-ca8893b815c3" providerId="ADAL" clId="{07936CCA-6500-4F6B-A09D-653AD658D366}" dt="2023-07-05T09:47:47.617" v="1978" actId="478"/>
          <ac:spMkLst>
            <pc:docMk/>
            <pc:sldMk cId="1905912077" sldId="256"/>
            <ac:spMk id="114" creationId="{D74D890C-DC2F-86AE-9B2F-4F55C81A6F38}"/>
          </ac:spMkLst>
        </pc:spChg>
        <pc:spChg chg="mod">
          <ac:chgData name="Patrick Joseph Espy" userId="e97bdc3e-e56e-4f2e-9adf-ca8893b815c3" providerId="ADAL" clId="{07936CCA-6500-4F6B-A09D-653AD658D366}" dt="2023-07-05T09:47:47.617" v="1978" actId="478"/>
          <ac:spMkLst>
            <pc:docMk/>
            <pc:sldMk cId="1905912077" sldId="256"/>
            <ac:spMk id="115" creationId="{8920DA1D-1989-5B63-46F9-8482B4BFA4DF}"/>
          </ac:spMkLst>
        </pc:spChg>
        <pc:spChg chg="del topLvl">
          <ac:chgData name="Patrick Joseph Espy" userId="e97bdc3e-e56e-4f2e-9adf-ca8893b815c3" providerId="ADAL" clId="{07936CCA-6500-4F6B-A09D-653AD658D366}" dt="2023-07-05T15:45:02.232" v="3248" actId="478"/>
          <ac:spMkLst>
            <pc:docMk/>
            <pc:sldMk cId="1905912077" sldId="256"/>
            <ac:spMk id="117" creationId="{255488A0-6ACC-4CEF-81A0-7F159426481C}"/>
          </ac:spMkLst>
        </pc:spChg>
        <pc:spChg chg="mod">
          <ac:chgData name="Patrick Joseph Espy" userId="e97bdc3e-e56e-4f2e-9adf-ca8893b815c3" providerId="ADAL" clId="{07936CCA-6500-4F6B-A09D-653AD658D366}" dt="2023-07-05T09:47:47.617" v="1978" actId="478"/>
          <ac:spMkLst>
            <pc:docMk/>
            <pc:sldMk cId="1905912077" sldId="256"/>
            <ac:spMk id="122" creationId="{6327E8CF-5A56-6A90-A0DD-20AFED432AFF}"/>
          </ac:spMkLst>
        </pc:spChg>
        <pc:spChg chg="mod">
          <ac:chgData name="Patrick Joseph Espy" userId="e97bdc3e-e56e-4f2e-9adf-ca8893b815c3" providerId="ADAL" clId="{07936CCA-6500-4F6B-A09D-653AD658D366}" dt="2023-07-05T09:47:47.617" v="1978" actId="478"/>
          <ac:spMkLst>
            <pc:docMk/>
            <pc:sldMk cId="1905912077" sldId="256"/>
            <ac:spMk id="123" creationId="{01BCFE1D-41C9-C740-C111-07D654089813}"/>
          </ac:spMkLst>
        </pc:spChg>
        <pc:spChg chg="mod">
          <ac:chgData name="Patrick Joseph Espy" userId="e97bdc3e-e56e-4f2e-9adf-ca8893b815c3" providerId="ADAL" clId="{07936CCA-6500-4F6B-A09D-653AD658D366}" dt="2023-07-05T09:47:47.617" v="1978" actId="478"/>
          <ac:spMkLst>
            <pc:docMk/>
            <pc:sldMk cId="1905912077" sldId="256"/>
            <ac:spMk id="124" creationId="{26F8DCD4-C15F-D0F0-E9D5-0B036FEDA352}"/>
          </ac:spMkLst>
        </pc:spChg>
        <pc:spChg chg="mod">
          <ac:chgData name="Patrick Joseph Espy" userId="e97bdc3e-e56e-4f2e-9adf-ca8893b815c3" providerId="ADAL" clId="{07936CCA-6500-4F6B-A09D-653AD658D366}" dt="2023-07-05T09:47:47.617" v="1978" actId="478"/>
          <ac:spMkLst>
            <pc:docMk/>
            <pc:sldMk cId="1905912077" sldId="256"/>
            <ac:spMk id="125" creationId="{E9032709-A0CF-C454-21CC-368434A391A7}"/>
          </ac:spMkLst>
        </pc:spChg>
        <pc:spChg chg="mod">
          <ac:chgData name="Patrick Joseph Espy" userId="e97bdc3e-e56e-4f2e-9adf-ca8893b815c3" providerId="ADAL" clId="{07936CCA-6500-4F6B-A09D-653AD658D366}" dt="2023-07-05T22:44:27.018" v="5300" actId="1036"/>
          <ac:spMkLst>
            <pc:docMk/>
            <pc:sldMk cId="1905912077" sldId="256"/>
            <ac:spMk id="126" creationId="{00000000-0000-0000-0000-000000000000}"/>
          </ac:spMkLst>
        </pc:spChg>
        <pc:spChg chg="del mod">
          <ac:chgData name="Patrick Joseph Espy" userId="e97bdc3e-e56e-4f2e-9adf-ca8893b815c3" providerId="ADAL" clId="{07936CCA-6500-4F6B-A09D-653AD658D366}" dt="2023-07-05T09:43:57.515" v="1960" actId="478"/>
          <ac:spMkLst>
            <pc:docMk/>
            <pc:sldMk cId="1905912077" sldId="256"/>
            <ac:spMk id="127" creationId="{255488A0-6ACC-4CEF-81A0-7F159426481C}"/>
          </ac:spMkLst>
        </pc:spChg>
        <pc:spChg chg="mod topLvl">
          <ac:chgData name="Patrick Joseph Espy" userId="e97bdc3e-e56e-4f2e-9adf-ca8893b815c3" providerId="ADAL" clId="{07936CCA-6500-4F6B-A09D-653AD658D366}" dt="2023-07-05T15:45:32.632" v="3251" actId="164"/>
          <ac:spMkLst>
            <pc:docMk/>
            <pc:sldMk cId="1905912077" sldId="256"/>
            <ac:spMk id="128" creationId="{00000000-0000-0000-0000-000000000000}"/>
          </ac:spMkLst>
        </pc:spChg>
        <pc:spChg chg="mod">
          <ac:chgData name="Patrick Joseph Espy" userId="e97bdc3e-e56e-4f2e-9adf-ca8893b815c3" providerId="ADAL" clId="{07936CCA-6500-4F6B-A09D-653AD658D366}" dt="2023-07-05T09:47:47.617" v="1978" actId="478"/>
          <ac:spMkLst>
            <pc:docMk/>
            <pc:sldMk cId="1905912077" sldId="256"/>
            <ac:spMk id="129" creationId="{857D0511-A236-724B-ED4B-16D299B837F2}"/>
          </ac:spMkLst>
        </pc:spChg>
        <pc:spChg chg="mod">
          <ac:chgData name="Patrick Joseph Espy" userId="e97bdc3e-e56e-4f2e-9adf-ca8893b815c3" providerId="ADAL" clId="{07936CCA-6500-4F6B-A09D-653AD658D366}" dt="2023-07-05T09:47:47.617" v="1978" actId="478"/>
          <ac:spMkLst>
            <pc:docMk/>
            <pc:sldMk cId="1905912077" sldId="256"/>
            <ac:spMk id="130" creationId="{7CDF24CC-B9EA-FA66-36C8-2E65BAE3C563}"/>
          </ac:spMkLst>
        </pc:spChg>
        <pc:spChg chg="mod">
          <ac:chgData name="Patrick Joseph Espy" userId="e97bdc3e-e56e-4f2e-9adf-ca8893b815c3" providerId="ADAL" clId="{07936CCA-6500-4F6B-A09D-653AD658D366}" dt="2023-07-05T09:47:47.617" v="1978" actId="478"/>
          <ac:spMkLst>
            <pc:docMk/>
            <pc:sldMk cId="1905912077" sldId="256"/>
            <ac:spMk id="131" creationId="{A6241401-09D5-42E4-6CD6-8A4BAECFE17A}"/>
          </ac:spMkLst>
        </pc:spChg>
        <pc:spChg chg="mod">
          <ac:chgData name="Patrick Joseph Espy" userId="e97bdc3e-e56e-4f2e-9adf-ca8893b815c3" providerId="ADAL" clId="{07936CCA-6500-4F6B-A09D-653AD658D366}" dt="2023-07-05T09:47:47.617" v="1978" actId="478"/>
          <ac:spMkLst>
            <pc:docMk/>
            <pc:sldMk cId="1905912077" sldId="256"/>
            <ac:spMk id="132" creationId="{B66866FE-7B27-C058-CFFC-E93E51ED0895}"/>
          </ac:spMkLst>
        </pc:spChg>
        <pc:spChg chg="mod">
          <ac:chgData name="Patrick Joseph Espy" userId="e97bdc3e-e56e-4f2e-9adf-ca8893b815c3" providerId="ADAL" clId="{07936CCA-6500-4F6B-A09D-653AD658D366}" dt="2023-07-05T09:47:47.617" v="1978" actId="478"/>
          <ac:spMkLst>
            <pc:docMk/>
            <pc:sldMk cId="1905912077" sldId="256"/>
            <ac:spMk id="135" creationId="{4B57F9EF-8CD9-7863-C17A-0AF4CB709016}"/>
          </ac:spMkLst>
        </pc:spChg>
        <pc:spChg chg="mod">
          <ac:chgData name="Patrick Joseph Espy" userId="e97bdc3e-e56e-4f2e-9adf-ca8893b815c3" providerId="ADAL" clId="{07936CCA-6500-4F6B-A09D-653AD658D366}" dt="2023-07-05T09:47:56.084" v="1980" actId="1076"/>
          <ac:spMkLst>
            <pc:docMk/>
            <pc:sldMk cId="1905912077" sldId="256"/>
            <ac:spMk id="141" creationId="{8E55B141-7862-6079-9352-03743B8E4DDB}"/>
          </ac:spMkLst>
        </pc:spChg>
        <pc:spChg chg="mod">
          <ac:chgData name="Patrick Joseph Espy" userId="e97bdc3e-e56e-4f2e-9adf-ca8893b815c3" providerId="ADAL" clId="{07936CCA-6500-4F6B-A09D-653AD658D366}" dt="2023-07-05T09:47:56.084" v="1980" actId="1076"/>
          <ac:spMkLst>
            <pc:docMk/>
            <pc:sldMk cId="1905912077" sldId="256"/>
            <ac:spMk id="145" creationId="{6B41F7E0-48B2-3E90-354C-8553C16C62D3}"/>
          </ac:spMkLst>
        </pc:spChg>
        <pc:spChg chg="mod">
          <ac:chgData name="Patrick Joseph Espy" userId="e97bdc3e-e56e-4f2e-9adf-ca8893b815c3" providerId="ADAL" clId="{07936CCA-6500-4F6B-A09D-653AD658D366}" dt="2023-07-05T09:47:56.084" v="1980" actId="1076"/>
          <ac:spMkLst>
            <pc:docMk/>
            <pc:sldMk cId="1905912077" sldId="256"/>
            <ac:spMk id="148" creationId="{E6FAC8EC-4436-9C43-EC21-4950A3134BB5}"/>
          </ac:spMkLst>
        </pc:spChg>
        <pc:spChg chg="mod">
          <ac:chgData name="Patrick Joseph Espy" userId="e97bdc3e-e56e-4f2e-9adf-ca8893b815c3" providerId="ADAL" clId="{07936CCA-6500-4F6B-A09D-653AD658D366}" dt="2023-07-05T09:47:56.084" v="1980" actId="1076"/>
          <ac:spMkLst>
            <pc:docMk/>
            <pc:sldMk cId="1905912077" sldId="256"/>
            <ac:spMk id="149" creationId="{7A05FE30-9D5E-0D3A-1187-F57ADB17E350}"/>
          </ac:spMkLst>
        </pc:spChg>
        <pc:spChg chg="mod">
          <ac:chgData name="Patrick Joseph Espy" userId="e97bdc3e-e56e-4f2e-9adf-ca8893b815c3" providerId="ADAL" clId="{07936CCA-6500-4F6B-A09D-653AD658D366}" dt="2023-07-05T09:47:56.084" v="1980" actId="1076"/>
          <ac:spMkLst>
            <pc:docMk/>
            <pc:sldMk cId="1905912077" sldId="256"/>
            <ac:spMk id="150" creationId="{F9B67AD8-544C-613A-562F-1F406FAC6E60}"/>
          </ac:spMkLst>
        </pc:spChg>
        <pc:spChg chg="mod">
          <ac:chgData name="Patrick Joseph Espy" userId="e97bdc3e-e56e-4f2e-9adf-ca8893b815c3" providerId="ADAL" clId="{07936CCA-6500-4F6B-A09D-653AD658D366}" dt="2023-07-05T09:47:56.084" v="1980" actId="1076"/>
          <ac:spMkLst>
            <pc:docMk/>
            <pc:sldMk cId="1905912077" sldId="256"/>
            <ac:spMk id="163" creationId="{DCB6E7B8-CD71-F014-B006-4B607AE030AA}"/>
          </ac:spMkLst>
        </pc:spChg>
        <pc:spChg chg="mod">
          <ac:chgData name="Patrick Joseph Espy" userId="e97bdc3e-e56e-4f2e-9adf-ca8893b815c3" providerId="ADAL" clId="{07936CCA-6500-4F6B-A09D-653AD658D366}" dt="2023-07-05T09:47:56.084" v="1980" actId="1076"/>
          <ac:spMkLst>
            <pc:docMk/>
            <pc:sldMk cId="1905912077" sldId="256"/>
            <ac:spMk id="164" creationId="{8CC264D7-BC75-FDF3-CC43-5AA8E2293A24}"/>
          </ac:spMkLst>
        </pc:spChg>
        <pc:spChg chg="mod">
          <ac:chgData name="Patrick Joseph Espy" userId="e97bdc3e-e56e-4f2e-9adf-ca8893b815c3" providerId="ADAL" clId="{07936CCA-6500-4F6B-A09D-653AD658D366}" dt="2023-07-05T09:47:56.084" v="1980" actId="1076"/>
          <ac:spMkLst>
            <pc:docMk/>
            <pc:sldMk cId="1905912077" sldId="256"/>
            <ac:spMk id="165" creationId="{812611E2-7D49-22A1-73FD-098E14BC2A6F}"/>
          </ac:spMkLst>
        </pc:spChg>
        <pc:spChg chg="mod">
          <ac:chgData name="Patrick Joseph Espy" userId="e97bdc3e-e56e-4f2e-9adf-ca8893b815c3" providerId="ADAL" clId="{07936CCA-6500-4F6B-A09D-653AD658D366}" dt="2023-07-05T09:47:56.084" v="1980" actId="1076"/>
          <ac:spMkLst>
            <pc:docMk/>
            <pc:sldMk cId="1905912077" sldId="256"/>
            <ac:spMk id="166" creationId="{CD5E456B-B425-C0DF-0017-85A8487D2122}"/>
          </ac:spMkLst>
        </pc:spChg>
        <pc:spChg chg="mod">
          <ac:chgData name="Patrick Joseph Espy" userId="e97bdc3e-e56e-4f2e-9adf-ca8893b815c3" providerId="ADAL" clId="{07936CCA-6500-4F6B-A09D-653AD658D366}" dt="2023-07-05T09:47:56.084" v="1980" actId="1076"/>
          <ac:spMkLst>
            <pc:docMk/>
            <pc:sldMk cId="1905912077" sldId="256"/>
            <ac:spMk id="167" creationId="{53D80B41-4791-1C7E-4D8A-3550D61FEA89}"/>
          </ac:spMkLst>
        </pc:spChg>
        <pc:spChg chg="mod">
          <ac:chgData name="Patrick Joseph Espy" userId="e97bdc3e-e56e-4f2e-9adf-ca8893b815c3" providerId="ADAL" clId="{07936CCA-6500-4F6B-A09D-653AD658D366}" dt="2023-07-05T09:47:56.084" v="1980" actId="1076"/>
          <ac:spMkLst>
            <pc:docMk/>
            <pc:sldMk cId="1905912077" sldId="256"/>
            <ac:spMk id="171" creationId="{2F2F9722-33F3-AF8D-6366-8EBCD7DB1B07}"/>
          </ac:spMkLst>
        </pc:spChg>
        <pc:spChg chg="mod">
          <ac:chgData name="Patrick Joseph Espy" userId="e97bdc3e-e56e-4f2e-9adf-ca8893b815c3" providerId="ADAL" clId="{07936CCA-6500-4F6B-A09D-653AD658D366}" dt="2023-07-05T09:47:56.084" v="1980" actId="1076"/>
          <ac:spMkLst>
            <pc:docMk/>
            <pc:sldMk cId="1905912077" sldId="256"/>
            <ac:spMk id="172" creationId="{E7AE9048-BA5C-7C03-8593-C468E3D0A589}"/>
          </ac:spMkLst>
        </pc:spChg>
        <pc:spChg chg="mod">
          <ac:chgData name="Patrick Joseph Espy" userId="e97bdc3e-e56e-4f2e-9adf-ca8893b815c3" providerId="ADAL" clId="{07936CCA-6500-4F6B-A09D-653AD658D366}" dt="2023-07-05T09:47:56.084" v="1980" actId="1076"/>
          <ac:spMkLst>
            <pc:docMk/>
            <pc:sldMk cId="1905912077" sldId="256"/>
            <ac:spMk id="173" creationId="{28688B20-08CE-8179-1B09-D0989B7D0544}"/>
          </ac:spMkLst>
        </pc:spChg>
        <pc:spChg chg="mod">
          <ac:chgData name="Patrick Joseph Espy" userId="e97bdc3e-e56e-4f2e-9adf-ca8893b815c3" providerId="ADAL" clId="{07936CCA-6500-4F6B-A09D-653AD658D366}" dt="2023-07-05T09:47:56.084" v="1980" actId="1076"/>
          <ac:spMkLst>
            <pc:docMk/>
            <pc:sldMk cId="1905912077" sldId="256"/>
            <ac:spMk id="174" creationId="{E64BDF7C-C52B-9437-E1DA-D7B14681C1ED}"/>
          </ac:spMkLst>
        </pc:spChg>
        <pc:spChg chg="mod">
          <ac:chgData name="Patrick Joseph Espy" userId="e97bdc3e-e56e-4f2e-9adf-ca8893b815c3" providerId="ADAL" clId="{07936CCA-6500-4F6B-A09D-653AD658D366}" dt="2023-07-05T09:47:56.084" v="1980" actId="1076"/>
          <ac:spMkLst>
            <pc:docMk/>
            <pc:sldMk cId="1905912077" sldId="256"/>
            <ac:spMk id="175" creationId="{3967AB4B-578E-6479-3F79-F1E40A33EB72}"/>
          </ac:spMkLst>
        </pc:spChg>
        <pc:spChg chg="mod">
          <ac:chgData name="Patrick Joseph Espy" userId="e97bdc3e-e56e-4f2e-9adf-ca8893b815c3" providerId="ADAL" clId="{07936CCA-6500-4F6B-A09D-653AD658D366}" dt="2023-07-05T09:47:56.084" v="1980" actId="1076"/>
          <ac:spMkLst>
            <pc:docMk/>
            <pc:sldMk cId="1905912077" sldId="256"/>
            <ac:spMk id="176" creationId="{DE0101BB-DAF4-145C-31AA-119A4CF7FB4C}"/>
          </ac:spMkLst>
        </pc:spChg>
        <pc:spChg chg="mod">
          <ac:chgData name="Patrick Joseph Espy" userId="e97bdc3e-e56e-4f2e-9adf-ca8893b815c3" providerId="ADAL" clId="{07936CCA-6500-4F6B-A09D-653AD658D366}" dt="2023-07-05T09:47:56.084" v="1980" actId="1076"/>
          <ac:spMkLst>
            <pc:docMk/>
            <pc:sldMk cId="1905912077" sldId="256"/>
            <ac:spMk id="177" creationId="{78054A12-6205-E8A0-CD52-CE82843E386E}"/>
          </ac:spMkLst>
        </pc:spChg>
        <pc:spChg chg="mod">
          <ac:chgData name="Patrick Joseph Espy" userId="e97bdc3e-e56e-4f2e-9adf-ca8893b815c3" providerId="ADAL" clId="{07936CCA-6500-4F6B-A09D-653AD658D366}" dt="2023-07-05T09:47:56.084" v="1980" actId="1076"/>
          <ac:spMkLst>
            <pc:docMk/>
            <pc:sldMk cId="1905912077" sldId="256"/>
            <ac:spMk id="178" creationId="{D4C203F3-6900-3731-5A6C-2A977BC70663}"/>
          </ac:spMkLst>
        </pc:spChg>
        <pc:spChg chg="mod">
          <ac:chgData name="Patrick Joseph Espy" userId="e97bdc3e-e56e-4f2e-9adf-ca8893b815c3" providerId="ADAL" clId="{07936CCA-6500-4F6B-A09D-653AD658D366}" dt="2023-07-05T09:47:56.084" v="1980" actId="1076"/>
          <ac:spMkLst>
            <pc:docMk/>
            <pc:sldMk cId="1905912077" sldId="256"/>
            <ac:spMk id="179" creationId="{19A75AA8-CCA5-A510-DA6E-D5191E2C72B8}"/>
          </ac:spMkLst>
        </pc:spChg>
        <pc:spChg chg="mod">
          <ac:chgData name="Patrick Joseph Espy" userId="e97bdc3e-e56e-4f2e-9adf-ca8893b815c3" providerId="ADAL" clId="{07936CCA-6500-4F6B-A09D-653AD658D366}" dt="2023-07-05T09:48:31.135" v="1986" actId="478"/>
          <ac:spMkLst>
            <pc:docMk/>
            <pc:sldMk cId="1905912077" sldId="256"/>
            <ac:spMk id="181" creationId="{89161499-1BD9-5F12-6B3D-66C75F46DE82}"/>
          </ac:spMkLst>
        </pc:spChg>
        <pc:spChg chg="mod">
          <ac:chgData name="Patrick Joseph Espy" userId="e97bdc3e-e56e-4f2e-9adf-ca8893b815c3" providerId="ADAL" clId="{07936CCA-6500-4F6B-A09D-653AD658D366}" dt="2023-07-05T09:48:31.135" v="1986" actId="478"/>
          <ac:spMkLst>
            <pc:docMk/>
            <pc:sldMk cId="1905912077" sldId="256"/>
            <ac:spMk id="182" creationId="{8D7AC769-1196-4B0B-F565-D758DD57785C}"/>
          </ac:spMkLst>
        </pc:spChg>
        <pc:spChg chg="mod">
          <ac:chgData name="Patrick Joseph Espy" userId="e97bdc3e-e56e-4f2e-9adf-ca8893b815c3" providerId="ADAL" clId="{07936CCA-6500-4F6B-A09D-653AD658D366}" dt="2023-07-05T09:48:31.135" v="1986" actId="478"/>
          <ac:spMkLst>
            <pc:docMk/>
            <pc:sldMk cId="1905912077" sldId="256"/>
            <ac:spMk id="185" creationId="{1B41A2D2-86AB-3C90-E47F-FA5BDB917963}"/>
          </ac:spMkLst>
        </pc:spChg>
        <pc:spChg chg="mod">
          <ac:chgData name="Patrick Joseph Espy" userId="e97bdc3e-e56e-4f2e-9adf-ca8893b815c3" providerId="ADAL" clId="{07936CCA-6500-4F6B-A09D-653AD658D366}" dt="2023-07-05T09:48:31.135" v="1986" actId="478"/>
          <ac:spMkLst>
            <pc:docMk/>
            <pc:sldMk cId="1905912077" sldId="256"/>
            <ac:spMk id="186" creationId="{99ED15A7-C741-6AFE-7874-0CEE4608CDAF}"/>
          </ac:spMkLst>
        </pc:spChg>
        <pc:spChg chg="mod">
          <ac:chgData name="Patrick Joseph Espy" userId="e97bdc3e-e56e-4f2e-9adf-ca8893b815c3" providerId="ADAL" clId="{07936CCA-6500-4F6B-A09D-653AD658D366}" dt="2023-07-05T09:48:31.135" v="1986" actId="478"/>
          <ac:spMkLst>
            <pc:docMk/>
            <pc:sldMk cId="1905912077" sldId="256"/>
            <ac:spMk id="187" creationId="{1576C85B-C01E-1B0B-AB27-321D63375886}"/>
          </ac:spMkLst>
        </pc:spChg>
        <pc:spChg chg="mod">
          <ac:chgData name="Patrick Joseph Espy" userId="e97bdc3e-e56e-4f2e-9adf-ca8893b815c3" providerId="ADAL" clId="{07936CCA-6500-4F6B-A09D-653AD658D366}" dt="2023-07-05T09:48:31.135" v="1986" actId="478"/>
          <ac:spMkLst>
            <pc:docMk/>
            <pc:sldMk cId="1905912077" sldId="256"/>
            <ac:spMk id="188" creationId="{2256DF0C-AFE2-8DCC-2505-C7F8B035A007}"/>
          </ac:spMkLst>
        </pc:spChg>
        <pc:spChg chg="mod">
          <ac:chgData name="Patrick Joseph Espy" userId="e97bdc3e-e56e-4f2e-9adf-ca8893b815c3" providerId="ADAL" clId="{07936CCA-6500-4F6B-A09D-653AD658D366}" dt="2023-07-05T09:48:31.135" v="1986" actId="478"/>
          <ac:spMkLst>
            <pc:docMk/>
            <pc:sldMk cId="1905912077" sldId="256"/>
            <ac:spMk id="189" creationId="{523EDD4B-345E-F53A-04E2-4833C43248DA}"/>
          </ac:spMkLst>
        </pc:spChg>
        <pc:spChg chg="mod">
          <ac:chgData name="Patrick Joseph Espy" userId="e97bdc3e-e56e-4f2e-9adf-ca8893b815c3" providerId="ADAL" clId="{07936CCA-6500-4F6B-A09D-653AD658D366}" dt="2023-07-05T09:48:31.135" v="1986" actId="478"/>
          <ac:spMkLst>
            <pc:docMk/>
            <pc:sldMk cId="1905912077" sldId="256"/>
            <ac:spMk id="190" creationId="{0464FF15-AB79-569F-3436-724B753E23D4}"/>
          </ac:spMkLst>
        </pc:spChg>
        <pc:spChg chg="mod">
          <ac:chgData name="Patrick Joseph Espy" userId="e97bdc3e-e56e-4f2e-9adf-ca8893b815c3" providerId="ADAL" clId="{07936CCA-6500-4F6B-A09D-653AD658D366}" dt="2023-07-05T09:48:31.135" v="1986" actId="478"/>
          <ac:spMkLst>
            <pc:docMk/>
            <pc:sldMk cId="1905912077" sldId="256"/>
            <ac:spMk id="191" creationId="{5A158130-4748-0D77-D1CB-7294EB7B2878}"/>
          </ac:spMkLst>
        </pc:spChg>
        <pc:spChg chg="mod">
          <ac:chgData name="Patrick Joseph Espy" userId="e97bdc3e-e56e-4f2e-9adf-ca8893b815c3" providerId="ADAL" clId="{07936CCA-6500-4F6B-A09D-653AD658D366}" dt="2023-07-05T09:48:31.135" v="1986" actId="478"/>
          <ac:spMkLst>
            <pc:docMk/>
            <pc:sldMk cId="1905912077" sldId="256"/>
            <ac:spMk id="192" creationId="{750BF58F-68B7-6BFC-A856-D3E64A8E4C80}"/>
          </ac:spMkLst>
        </pc:spChg>
        <pc:spChg chg="mod">
          <ac:chgData name="Patrick Joseph Espy" userId="e97bdc3e-e56e-4f2e-9adf-ca8893b815c3" providerId="ADAL" clId="{07936CCA-6500-4F6B-A09D-653AD658D366}" dt="2023-07-05T09:48:31.135" v="1986" actId="478"/>
          <ac:spMkLst>
            <pc:docMk/>
            <pc:sldMk cId="1905912077" sldId="256"/>
            <ac:spMk id="196" creationId="{4C0B2AEE-7E66-B993-6FF6-51CB1B9741CC}"/>
          </ac:spMkLst>
        </pc:spChg>
        <pc:spChg chg="mod">
          <ac:chgData name="Patrick Joseph Espy" userId="e97bdc3e-e56e-4f2e-9adf-ca8893b815c3" providerId="ADAL" clId="{07936CCA-6500-4F6B-A09D-653AD658D366}" dt="2023-07-05T09:48:31.135" v="1986" actId="478"/>
          <ac:spMkLst>
            <pc:docMk/>
            <pc:sldMk cId="1905912077" sldId="256"/>
            <ac:spMk id="197" creationId="{A15B188B-9A5D-E5A9-105D-AC80997C2BF1}"/>
          </ac:spMkLst>
        </pc:spChg>
        <pc:spChg chg="mod">
          <ac:chgData name="Patrick Joseph Espy" userId="e97bdc3e-e56e-4f2e-9adf-ca8893b815c3" providerId="ADAL" clId="{07936CCA-6500-4F6B-A09D-653AD658D366}" dt="2023-07-05T09:48:31.135" v="1986" actId="478"/>
          <ac:spMkLst>
            <pc:docMk/>
            <pc:sldMk cId="1905912077" sldId="256"/>
            <ac:spMk id="198" creationId="{2A3ADFE5-D652-9503-D29D-EDB790680E30}"/>
          </ac:spMkLst>
        </pc:spChg>
        <pc:spChg chg="mod">
          <ac:chgData name="Patrick Joseph Espy" userId="e97bdc3e-e56e-4f2e-9adf-ca8893b815c3" providerId="ADAL" clId="{07936CCA-6500-4F6B-A09D-653AD658D366}" dt="2023-07-05T09:48:31.135" v="1986" actId="478"/>
          <ac:spMkLst>
            <pc:docMk/>
            <pc:sldMk cId="1905912077" sldId="256"/>
            <ac:spMk id="199" creationId="{D2EA8B21-FC4A-C074-AAD7-BBBCB9BD3943}"/>
          </ac:spMkLst>
        </pc:spChg>
        <pc:spChg chg="mod">
          <ac:chgData name="Patrick Joseph Espy" userId="e97bdc3e-e56e-4f2e-9adf-ca8893b815c3" providerId="ADAL" clId="{07936CCA-6500-4F6B-A09D-653AD658D366}" dt="2023-07-05T09:48:31.135" v="1986" actId="478"/>
          <ac:spMkLst>
            <pc:docMk/>
            <pc:sldMk cId="1905912077" sldId="256"/>
            <ac:spMk id="200" creationId="{0909A149-4D10-856D-A582-EA666D40B1A4}"/>
          </ac:spMkLst>
        </pc:spChg>
        <pc:spChg chg="mod">
          <ac:chgData name="Patrick Joseph Espy" userId="e97bdc3e-e56e-4f2e-9adf-ca8893b815c3" providerId="ADAL" clId="{07936CCA-6500-4F6B-A09D-653AD658D366}" dt="2023-07-05T09:48:31.135" v="1986" actId="478"/>
          <ac:spMkLst>
            <pc:docMk/>
            <pc:sldMk cId="1905912077" sldId="256"/>
            <ac:spMk id="201" creationId="{E20BB05C-0E3C-C519-DC68-BA84F5F9DC84}"/>
          </ac:spMkLst>
        </pc:spChg>
        <pc:spChg chg="mod">
          <ac:chgData name="Patrick Joseph Espy" userId="e97bdc3e-e56e-4f2e-9adf-ca8893b815c3" providerId="ADAL" clId="{07936CCA-6500-4F6B-A09D-653AD658D366}" dt="2023-07-05T09:48:31.135" v="1986" actId="478"/>
          <ac:spMkLst>
            <pc:docMk/>
            <pc:sldMk cId="1905912077" sldId="256"/>
            <ac:spMk id="202" creationId="{7BD046F8-657A-7B8C-9D7A-D43EB0C61CA3}"/>
          </ac:spMkLst>
        </pc:spChg>
        <pc:spChg chg="mod">
          <ac:chgData name="Patrick Joseph Espy" userId="e97bdc3e-e56e-4f2e-9adf-ca8893b815c3" providerId="ADAL" clId="{07936CCA-6500-4F6B-A09D-653AD658D366}" dt="2023-07-05T09:48:31.135" v="1986" actId="478"/>
          <ac:spMkLst>
            <pc:docMk/>
            <pc:sldMk cId="1905912077" sldId="256"/>
            <ac:spMk id="203" creationId="{9B40A68E-1F20-1EFB-5528-A1819D5669B8}"/>
          </ac:spMkLst>
        </pc:spChg>
        <pc:spChg chg="mod">
          <ac:chgData name="Patrick Joseph Espy" userId="e97bdc3e-e56e-4f2e-9adf-ca8893b815c3" providerId="ADAL" clId="{07936CCA-6500-4F6B-A09D-653AD658D366}" dt="2023-07-05T09:48:31.135" v="1986" actId="478"/>
          <ac:spMkLst>
            <pc:docMk/>
            <pc:sldMk cId="1905912077" sldId="256"/>
            <ac:spMk id="204" creationId="{894AD13D-884F-F770-F479-1BAADC303B02}"/>
          </ac:spMkLst>
        </pc:spChg>
        <pc:spChg chg="add mod">
          <ac:chgData name="Patrick Joseph Espy" userId="e97bdc3e-e56e-4f2e-9adf-ca8893b815c3" providerId="ADAL" clId="{07936CCA-6500-4F6B-A09D-653AD658D366}" dt="2023-07-05T22:24:13.849" v="3917" actId="1035"/>
          <ac:spMkLst>
            <pc:docMk/>
            <pc:sldMk cId="1905912077" sldId="256"/>
            <ac:spMk id="208" creationId="{1B797E14-556E-4D02-6F68-10A96EAEA095}"/>
          </ac:spMkLst>
        </pc:spChg>
        <pc:spChg chg="add mod">
          <ac:chgData name="Patrick Joseph Espy" userId="e97bdc3e-e56e-4f2e-9adf-ca8893b815c3" providerId="ADAL" clId="{07936CCA-6500-4F6B-A09D-653AD658D366}" dt="2023-07-05T22:19:36.620" v="3609" actId="165"/>
          <ac:spMkLst>
            <pc:docMk/>
            <pc:sldMk cId="1905912077" sldId="256"/>
            <ac:spMk id="209" creationId="{9191B4D5-7982-9B92-C411-3C5225BDE176}"/>
          </ac:spMkLst>
        </pc:spChg>
        <pc:grpChg chg="add del mod">
          <ac:chgData name="Patrick Joseph Espy" userId="e97bdc3e-e56e-4f2e-9adf-ca8893b815c3" providerId="ADAL" clId="{07936CCA-6500-4F6B-A09D-653AD658D366}" dt="2023-07-04T15:44:04.660" v="827"/>
          <ac:grpSpMkLst>
            <pc:docMk/>
            <pc:sldMk cId="1905912077" sldId="256"/>
            <ac:grpSpMk id="5" creationId="{D31425A9-273C-E26B-CFBC-8F0B1AED0E6E}"/>
          </ac:grpSpMkLst>
        </pc:grpChg>
        <pc:grpChg chg="mod topLvl">
          <ac:chgData name="Patrick Joseph Espy" userId="e97bdc3e-e56e-4f2e-9adf-ca8893b815c3" providerId="ADAL" clId="{07936CCA-6500-4F6B-A09D-653AD658D366}" dt="2023-07-04T15:44:02.911" v="826" actId="478"/>
          <ac:grpSpMkLst>
            <pc:docMk/>
            <pc:sldMk cId="1905912077" sldId="256"/>
            <ac:grpSpMk id="6" creationId="{31BC2FC1-A554-16C1-AE96-0B65E60ED49C}"/>
          </ac:grpSpMkLst>
        </pc:grpChg>
        <pc:grpChg chg="add del">
          <ac:chgData name="Patrick Joseph Espy" userId="e97bdc3e-e56e-4f2e-9adf-ca8893b815c3" providerId="ADAL" clId="{07936CCA-6500-4F6B-A09D-653AD658D366}" dt="2023-07-05T15:43:54.128" v="3239" actId="478"/>
          <ac:grpSpMkLst>
            <pc:docMk/>
            <pc:sldMk cId="1905912077" sldId="256"/>
            <ac:grpSpMk id="17" creationId="{00000000-0000-0000-0000-000000000000}"/>
          </ac:grpSpMkLst>
        </pc:grpChg>
        <pc:grpChg chg="del mod">
          <ac:chgData name="Patrick Joseph Espy" userId="e97bdc3e-e56e-4f2e-9adf-ca8893b815c3" providerId="ADAL" clId="{07936CCA-6500-4F6B-A09D-653AD658D366}" dt="2023-07-04T13:54:04.911" v="777" actId="478"/>
          <ac:grpSpMkLst>
            <pc:docMk/>
            <pc:sldMk cId="1905912077" sldId="256"/>
            <ac:grpSpMk id="18" creationId="{00000000-0000-0000-0000-000000000000}"/>
          </ac:grpSpMkLst>
        </pc:grpChg>
        <pc:grpChg chg="del">
          <ac:chgData name="Patrick Joseph Espy" userId="e97bdc3e-e56e-4f2e-9adf-ca8893b815c3" providerId="ADAL" clId="{07936CCA-6500-4F6B-A09D-653AD658D366}" dt="2023-07-04T13:37:07.009" v="162" actId="478"/>
          <ac:grpSpMkLst>
            <pc:docMk/>
            <pc:sldMk cId="1905912077" sldId="256"/>
            <ac:grpSpMk id="19" creationId="{00000000-0000-0000-0000-000000000000}"/>
          </ac:grpSpMkLst>
        </pc:grpChg>
        <pc:grpChg chg="add del mod">
          <ac:chgData name="Patrick Joseph Espy" userId="e97bdc3e-e56e-4f2e-9adf-ca8893b815c3" providerId="ADAL" clId="{07936CCA-6500-4F6B-A09D-653AD658D366}" dt="2023-07-04T15:44:46.877" v="832" actId="478"/>
          <ac:grpSpMkLst>
            <pc:docMk/>
            <pc:sldMk cId="1905912077" sldId="256"/>
            <ac:grpSpMk id="22" creationId="{203097D9-DEC6-09AE-9429-A186D4959953}"/>
          </ac:grpSpMkLst>
        </pc:grpChg>
        <pc:grpChg chg="mod topLvl">
          <ac:chgData name="Patrick Joseph Espy" userId="e97bdc3e-e56e-4f2e-9adf-ca8893b815c3" providerId="ADAL" clId="{07936CCA-6500-4F6B-A09D-653AD658D366}" dt="2023-07-05T22:19:36.620" v="3609" actId="165"/>
          <ac:grpSpMkLst>
            <pc:docMk/>
            <pc:sldMk cId="1905912077" sldId="256"/>
            <ac:grpSpMk id="23" creationId="{41512F79-ACBE-AB69-BF15-19D5EB293148}"/>
          </ac:grpSpMkLst>
        </pc:grpChg>
        <pc:grpChg chg="del mod">
          <ac:chgData name="Patrick Joseph Espy" userId="e97bdc3e-e56e-4f2e-9adf-ca8893b815c3" providerId="ADAL" clId="{07936CCA-6500-4F6B-A09D-653AD658D366}" dt="2023-07-05T09:44:01.881" v="1962" actId="478"/>
          <ac:grpSpMkLst>
            <pc:docMk/>
            <pc:sldMk cId="1905912077" sldId="256"/>
            <ac:grpSpMk id="33" creationId="{00000000-0000-0000-0000-000000000000}"/>
          </ac:grpSpMkLst>
        </pc:grpChg>
        <pc:grpChg chg="add mod">
          <ac:chgData name="Patrick Joseph Espy" userId="e97bdc3e-e56e-4f2e-9adf-ca8893b815c3" providerId="ADAL" clId="{07936CCA-6500-4F6B-A09D-653AD658D366}" dt="2023-07-05T22:19:36.620" v="3609" actId="165"/>
          <ac:grpSpMkLst>
            <pc:docMk/>
            <pc:sldMk cId="1905912077" sldId="256"/>
            <ac:grpSpMk id="34" creationId="{836BBBFC-D460-1D85-DB51-7AAE67BD3EBD}"/>
          </ac:grpSpMkLst>
        </pc:grpChg>
        <pc:grpChg chg="del topLvl">
          <ac:chgData name="Patrick Joseph Espy" userId="e97bdc3e-e56e-4f2e-9adf-ca8893b815c3" providerId="ADAL" clId="{07936CCA-6500-4F6B-A09D-653AD658D366}" dt="2023-07-05T15:45:02.232" v="3248" actId="478"/>
          <ac:grpSpMkLst>
            <pc:docMk/>
            <pc:sldMk cId="1905912077" sldId="256"/>
            <ac:grpSpMk id="35" creationId="{00000000-0000-0000-0000-000000000000}"/>
          </ac:grpSpMkLst>
        </pc:grpChg>
        <pc:grpChg chg="add mod">
          <ac:chgData name="Patrick Joseph Espy" userId="e97bdc3e-e56e-4f2e-9adf-ca8893b815c3" providerId="ADAL" clId="{07936CCA-6500-4F6B-A09D-653AD658D366}" dt="2023-07-05T22:44:27.018" v="5300" actId="1036"/>
          <ac:grpSpMkLst>
            <pc:docMk/>
            <pc:sldMk cId="1905912077" sldId="256"/>
            <ac:grpSpMk id="41" creationId="{1940E0C0-0CDF-AD72-AB55-9BAEF8A0A925}"/>
          </ac:grpSpMkLst>
        </pc:grpChg>
        <pc:grpChg chg="mod">
          <ac:chgData name="Patrick Joseph Espy" userId="e97bdc3e-e56e-4f2e-9adf-ca8893b815c3" providerId="ADAL" clId="{07936CCA-6500-4F6B-A09D-653AD658D366}" dt="2023-07-05T22:44:27.018" v="5300" actId="1036"/>
          <ac:grpSpMkLst>
            <pc:docMk/>
            <pc:sldMk cId="1905912077" sldId="256"/>
            <ac:grpSpMk id="64" creationId="{9A5B6E65-5AA0-5549-914B-8BA54147EE62}"/>
          </ac:grpSpMkLst>
        </pc:grpChg>
        <pc:grpChg chg="add del mod">
          <ac:chgData name="Patrick Joseph Espy" userId="e97bdc3e-e56e-4f2e-9adf-ca8893b815c3" providerId="ADAL" clId="{07936CCA-6500-4F6B-A09D-653AD658D366}" dt="2023-07-05T09:49:23.511" v="1989" actId="478"/>
          <ac:grpSpMkLst>
            <pc:docMk/>
            <pc:sldMk cId="1905912077" sldId="256"/>
            <ac:grpSpMk id="90" creationId="{09F09E3F-28D0-2B00-F443-6DDAA02B9BB9}"/>
          </ac:grpSpMkLst>
        </pc:grpChg>
        <pc:grpChg chg="mod">
          <ac:chgData name="Patrick Joseph Espy" userId="e97bdc3e-e56e-4f2e-9adf-ca8893b815c3" providerId="ADAL" clId="{07936CCA-6500-4F6B-A09D-653AD658D366}" dt="2023-07-04T16:08:20.064" v="1544" actId="1036"/>
          <ac:grpSpMkLst>
            <pc:docMk/>
            <pc:sldMk cId="1905912077" sldId="256"/>
            <ac:grpSpMk id="91" creationId="{00000000-0000-0000-0000-000000000000}"/>
          </ac:grpSpMkLst>
        </pc:grpChg>
        <pc:grpChg chg="mod">
          <ac:chgData name="Patrick Joseph Espy" userId="e97bdc3e-e56e-4f2e-9adf-ca8893b815c3" providerId="ADAL" clId="{07936CCA-6500-4F6B-A09D-653AD658D366}" dt="2023-07-05T09:47:47.617" v="1978" actId="478"/>
          <ac:grpSpMkLst>
            <pc:docMk/>
            <pc:sldMk cId="1905912077" sldId="256"/>
            <ac:grpSpMk id="116" creationId="{2551CB01-DB95-0508-4EC3-C8786B8EF86B}"/>
          </ac:grpSpMkLst>
        </pc:grpChg>
        <pc:grpChg chg="add del mod">
          <ac:chgData name="Patrick Joseph Espy" userId="e97bdc3e-e56e-4f2e-9adf-ca8893b815c3" providerId="ADAL" clId="{07936CCA-6500-4F6B-A09D-653AD658D366}" dt="2023-07-05T09:47:57.940" v="1981" actId="478"/>
          <ac:grpSpMkLst>
            <pc:docMk/>
            <pc:sldMk cId="1905912077" sldId="256"/>
            <ac:grpSpMk id="138" creationId="{3CB74423-9963-EA8B-94EE-8C43F4CF8578}"/>
          </ac:grpSpMkLst>
        </pc:grpChg>
        <pc:grpChg chg="mod">
          <ac:chgData name="Patrick Joseph Espy" userId="e97bdc3e-e56e-4f2e-9adf-ca8893b815c3" providerId="ADAL" clId="{07936CCA-6500-4F6B-A09D-653AD658D366}" dt="2023-07-05T09:47:56.084" v="1980" actId="1076"/>
          <ac:grpSpMkLst>
            <pc:docMk/>
            <pc:sldMk cId="1905912077" sldId="256"/>
            <ac:grpSpMk id="168" creationId="{70A9E6DA-31BB-2860-BEDF-088DF24E4BB8}"/>
          </ac:grpSpMkLst>
        </pc:grpChg>
        <pc:grpChg chg="add del mod">
          <ac:chgData name="Patrick Joseph Espy" userId="e97bdc3e-e56e-4f2e-9adf-ca8893b815c3" providerId="ADAL" clId="{07936CCA-6500-4F6B-A09D-653AD658D366}" dt="2023-07-05T09:49:14.894" v="1987" actId="478"/>
          <ac:grpSpMkLst>
            <pc:docMk/>
            <pc:sldMk cId="1905912077" sldId="256"/>
            <ac:grpSpMk id="180" creationId="{694B891C-A6A2-BA5A-F874-17CA78BDB51F}"/>
          </ac:grpSpMkLst>
        </pc:grpChg>
        <pc:grpChg chg="mod">
          <ac:chgData name="Patrick Joseph Espy" userId="e97bdc3e-e56e-4f2e-9adf-ca8893b815c3" providerId="ADAL" clId="{07936CCA-6500-4F6B-A09D-653AD658D366}" dt="2023-07-05T09:48:31.135" v="1986" actId="478"/>
          <ac:grpSpMkLst>
            <pc:docMk/>
            <pc:sldMk cId="1905912077" sldId="256"/>
            <ac:grpSpMk id="193" creationId="{3ED22C68-81E1-6C39-8B50-9FA5A725F6B1}"/>
          </ac:grpSpMkLst>
        </pc:grpChg>
        <pc:grpChg chg="add mod topLvl">
          <ac:chgData name="Patrick Joseph Espy" userId="e97bdc3e-e56e-4f2e-9adf-ca8893b815c3" providerId="ADAL" clId="{07936CCA-6500-4F6B-A09D-653AD658D366}" dt="2023-07-05T22:20:28.364" v="3612" actId="164"/>
          <ac:grpSpMkLst>
            <pc:docMk/>
            <pc:sldMk cId="1905912077" sldId="256"/>
            <ac:grpSpMk id="210" creationId="{D15F1660-7642-AAC1-E0D2-9DA6EBAB89F4}"/>
          </ac:grpSpMkLst>
        </pc:grpChg>
        <pc:grpChg chg="add mod">
          <ac:chgData name="Patrick Joseph Espy" userId="e97bdc3e-e56e-4f2e-9adf-ca8893b815c3" providerId="ADAL" clId="{07936CCA-6500-4F6B-A09D-653AD658D366}" dt="2023-07-05T22:44:51.399" v="5321" actId="1035"/>
          <ac:grpSpMkLst>
            <pc:docMk/>
            <pc:sldMk cId="1905912077" sldId="256"/>
            <ac:grpSpMk id="212" creationId="{6DF50884-B878-F4F0-5C80-D49D9F8B32CE}"/>
          </ac:grpSpMkLst>
        </pc:grpChg>
        <pc:grpChg chg="add del mod">
          <ac:chgData name="Patrick Joseph Espy" userId="e97bdc3e-e56e-4f2e-9adf-ca8893b815c3" providerId="ADAL" clId="{07936CCA-6500-4F6B-A09D-653AD658D366}" dt="2023-07-05T22:57:27.131" v="5335" actId="478"/>
          <ac:grpSpMkLst>
            <pc:docMk/>
            <pc:sldMk cId="1905912077" sldId="256"/>
            <ac:grpSpMk id="214" creationId="{589FD17F-4F60-CCAD-23B0-E75866298B98}"/>
          </ac:grpSpMkLst>
        </pc:grpChg>
        <pc:grpChg chg="add del mod">
          <ac:chgData name="Patrick Joseph Espy" userId="e97bdc3e-e56e-4f2e-9adf-ca8893b815c3" providerId="ADAL" clId="{07936CCA-6500-4F6B-A09D-653AD658D366}" dt="2023-07-05T22:19:09.248" v="3605" actId="165"/>
          <ac:grpSpMkLst>
            <pc:docMk/>
            <pc:sldMk cId="1905912077" sldId="256"/>
            <ac:grpSpMk id="215" creationId="{CB9F0875-2725-9CF6-2509-32779B4287A6}"/>
          </ac:grpSpMkLst>
        </pc:grpChg>
        <pc:grpChg chg="add del mod">
          <ac:chgData name="Patrick Joseph Espy" userId="e97bdc3e-e56e-4f2e-9adf-ca8893b815c3" providerId="ADAL" clId="{07936CCA-6500-4F6B-A09D-653AD658D366}" dt="2023-07-05T22:19:36.620" v="3609" actId="165"/>
          <ac:grpSpMkLst>
            <pc:docMk/>
            <pc:sldMk cId="1905912077" sldId="256"/>
            <ac:grpSpMk id="216" creationId="{BBB80970-46A7-34EE-1A88-FEBC06662272}"/>
          </ac:grpSpMkLst>
        </pc:grpChg>
        <pc:grpChg chg="add mod">
          <ac:chgData name="Patrick Joseph Espy" userId="e97bdc3e-e56e-4f2e-9adf-ca8893b815c3" providerId="ADAL" clId="{07936CCA-6500-4F6B-A09D-653AD658D366}" dt="2023-07-05T22:58:39.757" v="5344" actId="1037"/>
          <ac:grpSpMkLst>
            <pc:docMk/>
            <pc:sldMk cId="1905912077" sldId="256"/>
            <ac:grpSpMk id="217" creationId="{4FAC0E78-3B9D-9FFC-863F-0EEEA6959ABF}"/>
          </ac:grpSpMkLst>
        </pc:grpChg>
        <pc:grpChg chg="add mod">
          <ac:chgData name="Patrick Joseph Espy" userId="e97bdc3e-e56e-4f2e-9adf-ca8893b815c3" providerId="ADAL" clId="{07936CCA-6500-4F6B-A09D-653AD658D366}" dt="2023-07-05T22:58:17.972" v="5342" actId="164"/>
          <ac:grpSpMkLst>
            <pc:docMk/>
            <pc:sldMk cId="1905912077" sldId="256"/>
            <ac:grpSpMk id="218" creationId="{8CD70274-B89B-6296-71DA-B18876E976AD}"/>
          </ac:grpSpMkLst>
        </pc:grpChg>
        <pc:grpChg chg="add mod">
          <ac:chgData name="Patrick Joseph Espy" userId="e97bdc3e-e56e-4f2e-9adf-ca8893b815c3" providerId="ADAL" clId="{07936CCA-6500-4F6B-A09D-653AD658D366}" dt="2023-07-05T22:58:17.972" v="5342" actId="164"/>
          <ac:grpSpMkLst>
            <pc:docMk/>
            <pc:sldMk cId="1905912077" sldId="256"/>
            <ac:grpSpMk id="220" creationId="{02302DDC-1A91-E0AB-91C0-C8F04CA328C6}"/>
          </ac:grpSpMkLst>
        </pc:grpChg>
        <pc:graphicFrameChg chg="add del mod modGraphic">
          <ac:chgData name="Patrick Joseph Espy" userId="e97bdc3e-e56e-4f2e-9adf-ca8893b815c3" providerId="ADAL" clId="{07936CCA-6500-4F6B-A09D-653AD658D366}" dt="2023-07-05T09:49:44.344" v="1993" actId="478"/>
          <ac:graphicFrameMkLst>
            <pc:docMk/>
            <pc:sldMk cId="1905912077" sldId="256"/>
            <ac:graphicFrameMk id="205" creationId="{03EDB2B7-BBCE-07FC-BB46-5526B8241CC3}"/>
          </ac:graphicFrameMkLst>
        </pc:graphicFrameChg>
        <pc:picChg chg="add del mod">
          <ac:chgData name="Patrick Joseph Espy" userId="e97bdc3e-e56e-4f2e-9adf-ca8893b815c3" providerId="ADAL" clId="{07936CCA-6500-4F6B-A09D-653AD658D366}" dt="2023-07-04T15:45:11.625" v="838" actId="21"/>
          <ac:picMkLst>
            <pc:docMk/>
            <pc:sldMk cId="1905912077" sldId="256"/>
            <ac:picMk id="4" creationId="{4B9AADEE-F16B-A822-0633-86C6D90E4FB4}"/>
          </ac:picMkLst>
        </pc:picChg>
        <pc:picChg chg="add del mod topLvl">
          <ac:chgData name="Patrick Joseph Espy" userId="e97bdc3e-e56e-4f2e-9adf-ca8893b815c3" providerId="ADAL" clId="{07936CCA-6500-4F6B-A09D-653AD658D366}" dt="2023-07-04T15:44:02.911" v="826" actId="478"/>
          <ac:picMkLst>
            <pc:docMk/>
            <pc:sldMk cId="1905912077" sldId="256"/>
            <ac:picMk id="9" creationId="{A428864C-6C68-EFD1-88C9-4AFA9B4EFCFB}"/>
          </ac:picMkLst>
        </pc:picChg>
        <pc:picChg chg="del mod topLvl">
          <ac:chgData name="Patrick Joseph Espy" userId="e97bdc3e-e56e-4f2e-9adf-ca8893b815c3" providerId="ADAL" clId="{07936CCA-6500-4F6B-A09D-653AD658D366}" dt="2023-07-04T15:44:46.877" v="832" actId="478"/>
          <ac:picMkLst>
            <pc:docMk/>
            <pc:sldMk cId="1905912077" sldId="256"/>
            <ac:picMk id="25" creationId="{3E4C6883-AF80-2ABC-EC85-5DD6C922C3B7}"/>
          </ac:picMkLst>
        </pc:picChg>
        <pc:picChg chg="add del mod">
          <ac:chgData name="Patrick Joseph Espy" userId="e97bdc3e-e56e-4f2e-9adf-ca8893b815c3" providerId="ADAL" clId="{07936CCA-6500-4F6B-A09D-653AD658D366}" dt="2023-07-04T15:45:26.646" v="841"/>
          <ac:picMkLst>
            <pc:docMk/>
            <pc:sldMk cId="1905912077" sldId="256"/>
            <ac:picMk id="29" creationId="{9C8B178C-77ED-C15B-55A4-C486BF23651D}"/>
          </ac:picMkLst>
        </pc:picChg>
        <pc:picChg chg="add del mod">
          <ac:chgData name="Patrick Joseph Espy" userId="e97bdc3e-e56e-4f2e-9adf-ca8893b815c3" providerId="ADAL" clId="{07936CCA-6500-4F6B-A09D-653AD658D366}" dt="2023-07-04T15:52:24.990" v="1054" actId="478"/>
          <ac:picMkLst>
            <pc:docMk/>
            <pc:sldMk cId="1905912077" sldId="256"/>
            <ac:picMk id="31" creationId="{E7394409-AC49-5D60-CDD7-2C1316ACFEC7}"/>
          </ac:picMkLst>
        </pc:picChg>
        <pc:picChg chg="add mod">
          <ac:chgData name="Patrick Joseph Espy" userId="e97bdc3e-e56e-4f2e-9adf-ca8893b815c3" providerId="ADAL" clId="{07936CCA-6500-4F6B-A09D-653AD658D366}" dt="2023-07-05T22:19:36.620" v="3609" actId="165"/>
          <ac:picMkLst>
            <pc:docMk/>
            <pc:sldMk cId="1905912077" sldId="256"/>
            <ac:picMk id="32" creationId="{76A7061A-07CB-CF19-6676-61B94DBD3772}"/>
          </ac:picMkLst>
        </pc:picChg>
        <pc:picChg chg="add del mod">
          <ac:chgData name="Patrick Joseph Espy" userId="e97bdc3e-e56e-4f2e-9adf-ca8893b815c3" providerId="ADAL" clId="{07936CCA-6500-4F6B-A09D-653AD658D366}" dt="2023-07-05T09:39:29.995" v="1693"/>
          <ac:picMkLst>
            <pc:docMk/>
            <pc:sldMk cId="1905912077" sldId="256"/>
            <ac:picMk id="36" creationId="{A7795128-87ED-7BC4-2A70-8A05A38674F5}"/>
          </ac:picMkLst>
        </pc:picChg>
        <pc:picChg chg="add del mod">
          <ac:chgData name="Patrick Joseph Espy" userId="e97bdc3e-e56e-4f2e-9adf-ca8893b815c3" providerId="ADAL" clId="{07936CCA-6500-4F6B-A09D-653AD658D366}" dt="2023-07-05T09:46:15.299" v="1967" actId="478"/>
          <ac:picMkLst>
            <pc:docMk/>
            <pc:sldMk cId="1905912077" sldId="256"/>
            <ac:picMk id="39" creationId="{671EF2E5-6A1B-34A5-358D-D652AF977811}"/>
          </ac:picMkLst>
        </pc:picChg>
        <pc:picChg chg="mod">
          <ac:chgData name="Patrick Joseph Espy" userId="e97bdc3e-e56e-4f2e-9adf-ca8893b815c3" providerId="ADAL" clId="{07936CCA-6500-4F6B-A09D-653AD658D366}" dt="2023-07-05T22:44:27.018" v="5300" actId="1036"/>
          <ac:picMkLst>
            <pc:docMk/>
            <pc:sldMk cId="1905912077" sldId="256"/>
            <ac:picMk id="44" creationId="{9310AB5F-52B3-E88E-B0DF-E099929B3F56}"/>
          </ac:picMkLst>
        </pc:picChg>
        <pc:picChg chg="mod">
          <ac:chgData name="Patrick Joseph Espy" userId="e97bdc3e-e56e-4f2e-9adf-ca8893b815c3" providerId="ADAL" clId="{07936CCA-6500-4F6B-A09D-653AD658D366}" dt="2023-07-05T22:44:27.018" v="5300" actId="1036"/>
          <ac:picMkLst>
            <pc:docMk/>
            <pc:sldMk cId="1905912077" sldId="256"/>
            <ac:picMk id="45" creationId="{3C80F291-0C8B-993B-4172-6C9B701361CC}"/>
          </ac:picMkLst>
        </pc:picChg>
        <pc:picChg chg="del mod">
          <ac:chgData name="Patrick Joseph Espy" userId="e97bdc3e-e56e-4f2e-9adf-ca8893b815c3" providerId="ADAL" clId="{07936CCA-6500-4F6B-A09D-653AD658D366}" dt="2023-07-05T09:47:47.617" v="1978" actId="478"/>
          <ac:picMkLst>
            <pc:docMk/>
            <pc:sldMk cId="1905912077" sldId="256"/>
            <ac:picMk id="100" creationId="{FE5DD1A2-B87A-1821-02A0-C57960EAE007}"/>
          </ac:picMkLst>
        </pc:picChg>
        <pc:picChg chg="del mod">
          <ac:chgData name="Patrick Joseph Espy" userId="e97bdc3e-e56e-4f2e-9adf-ca8893b815c3" providerId="ADAL" clId="{07936CCA-6500-4F6B-A09D-653AD658D366}" dt="2023-07-05T09:47:33.596" v="1976" actId="478"/>
          <ac:picMkLst>
            <pc:docMk/>
            <pc:sldMk cId="1905912077" sldId="256"/>
            <ac:picMk id="101" creationId="{40912380-57F4-59DC-3519-27580667AF42}"/>
          </ac:picMkLst>
        </pc:picChg>
        <pc:picChg chg="del topLvl">
          <ac:chgData name="Patrick Joseph Espy" userId="e97bdc3e-e56e-4f2e-9adf-ca8893b815c3" providerId="ADAL" clId="{07936CCA-6500-4F6B-A09D-653AD658D366}" dt="2023-07-05T15:43:54.128" v="3239" actId="478"/>
          <ac:picMkLst>
            <pc:docMk/>
            <pc:sldMk cId="1905912077" sldId="256"/>
            <ac:picMk id="109" creationId="{00000000-0000-0000-0000-000000000000}"/>
          </ac:picMkLst>
        </pc:picChg>
        <pc:picChg chg="add del">
          <ac:chgData name="Patrick Joseph Espy" userId="e97bdc3e-e56e-4f2e-9adf-ca8893b815c3" providerId="ADAL" clId="{07936CCA-6500-4F6B-A09D-653AD658D366}" dt="2023-07-05T09:44:00.748" v="1961" actId="478"/>
          <ac:picMkLst>
            <pc:docMk/>
            <pc:sldMk cId="1905912077" sldId="256"/>
            <ac:picMk id="118" creationId="{00000000-0000-0000-0000-000000000000}"/>
          </ac:picMkLst>
        </pc:picChg>
        <pc:picChg chg="add del mod">
          <ac:chgData name="Patrick Joseph Espy" userId="e97bdc3e-e56e-4f2e-9adf-ca8893b815c3" providerId="ADAL" clId="{07936CCA-6500-4F6B-A09D-653AD658D366}" dt="2023-07-05T09:44:01.881" v="1962" actId="478"/>
          <ac:picMkLst>
            <pc:docMk/>
            <pc:sldMk cId="1905912077" sldId="256"/>
            <ac:picMk id="119" creationId="{00000000-0000-0000-0000-000000000000}"/>
          </ac:picMkLst>
        </pc:picChg>
        <pc:picChg chg="mod">
          <ac:chgData name="Patrick Joseph Espy" userId="e97bdc3e-e56e-4f2e-9adf-ca8893b815c3" providerId="ADAL" clId="{07936CCA-6500-4F6B-A09D-653AD658D366}" dt="2023-07-05T09:47:56.084" v="1980" actId="1076"/>
          <ac:picMkLst>
            <pc:docMk/>
            <pc:sldMk cId="1905912077" sldId="256"/>
            <ac:picMk id="146" creationId="{CCA40FCC-42CB-A7EE-1484-FFCB0FDCA8CD}"/>
          </ac:picMkLst>
        </pc:picChg>
        <pc:picChg chg="mod">
          <ac:chgData name="Patrick Joseph Espy" userId="e97bdc3e-e56e-4f2e-9adf-ca8893b815c3" providerId="ADAL" clId="{07936CCA-6500-4F6B-A09D-653AD658D366}" dt="2023-07-05T09:47:56.084" v="1980" actId="1076"/>
          <ac:picMkLst>
            <pc:docMk/>
            <pc:sldMk cId="1905912077" sldId="256"/>
            <ac:picMk id="147" creationId="{0CEF9E51-7DA6-D416-7838-52B61EF90FAC}"/>
          </ac:picMkLst>
        </pc:picChg>
        <pc:picChg chg="del mod">
          <ac:chgData name="Patrick Joseph Espy" userId="e97bdc3e-e56e-4f2e-9adf-ca8893b815c3" providerId="ADAL" clId="{07936CCA-6500-4F6B-A09D-653AD658D366}" dt="2023-07-05T09:48:31.135" v="1986" actId="478"/>
          <ac:picMkLst>
            <pc:docMk/>
            <pc:sldMk cId="1905912077" sldId="256"/>
            <ac:picMk id="183" creationId="{51DA178B-4E97-0CC3-BD67-11817F79E953}"/>
          </ac:picMkLst>
        </pc:picChg>
        <pc:picChg chg="add del mod">
          <ac:chgData name="Patrick Joseph Espy" userId="e97bdc3e-e56e-4f2e-9adf-ca8893b815c3" providerId="ADAL" clId="{07936CCA-6500-4F6B-A09D-653AD658D366}" dt="2023-07-05T09:48:29.991" v="1985" actId="478"/>
          <ac:picMkLst>
            <pc:docMk/>
            <pc:sldMk cId="1905912077" sldId="256"/>
            <ac:picMk id="184" creationId="{B5212E5F-0670-77F9-3C49-FFAF88590550}"/>
          </ac:picMkLst>
        </pc:picChg>
        <pc:picChg chg="add del mod modCrop">
          <ac:chgData name="Patrick Joseph Espy" userId="e97bdc3e-e56e-4f2e-9adf-ca8893b815c3" providerId="ADAL" clId="{07936CCA-6500-4F6B-A09D-653AD658D366}" dt="2023-07-05T22:57:27.131" v="5335" actId="478"/>
          <ac:picMkLst>
            <pc:docMk/>
            <pc:sldMk cId="1905912077" sldId="256"/>
            <ac:picMk id="206" creationId="{40EBC336-2F98-E7CC-2285-4A57FED620E3}"/>
          </ac:picMkLst>
        </pc:picChg>
        <pc:picChg chg="add del mod">
          <ac:chgData name="Patrick Joseph Espy" userId="e97bdc3e-e56e-4f2e-9adf-ca8893b815c3" providerId="ADAL" clId="{07936CCA-6500-4F6B-A09D-653AD658D366}" dt="2023-07-05T15:46:08.218" v="3252" actId="478"/>
          <ac:picMkLst>
            <pc:docMk/>
            <pc:sldMk cId="1905912077" sldId="256"/>
            <ac:picMk id="207" creationId="{C4C2E45C-7463-F0C8-08D2-B62B699A1683}"/>
          </ac:picMkLst>
        </pc:picChg>
        <pc:picChg chg="add mod">
          <ac:chgData name="Patrick Joseph Espy" userId="e97bdc3e-e56e-4f2e-9adf-ca8893b815c3" providerId="ADAL" clId="{07936CCA-6500-4F6B-A09D-653AD658D366}" dt="2023-07-05T16:06:51.125" v="3419" actId="14100"/>
          <ac:picMkLst>
            <pc:docMk/>
            <pc:sldMk cId="1905912077" sldId="256"/>
            <ac:picMk id="211" creationId="{FAEB412F-101A-4DDF-F56B-2D27D6D684C6}"/>
          </ac:picMkLst>
        </pc:picChg>
        <pc:picChg chg="add mod topLvl">
          <ac:chgData name="Patrick Joseph Espy" userId="e97bdc3e-e56e-4f2e-9adf-ca8893b815c3" providerId="ADAL" clId="{07936CCA-6500-4F6B-A09D-653AD658D366}" dt="2023-07-05T22:20:28.364" v="3612" actId="164"/>
          <ac:picMkLst>
            <pc:docMk/>
            <pc:sldMk cId="1905912077" sldId="256"/>
            <ac:picMk id="213" creationId="{A2FF1314-4780-877D-1674-34A115C727EB}"/>
          </ac:picMkLst>
        </pc:picChg>
        <pc:picChg chg="add mod modCrop">
          <ac:chgData name="Patrick Joseph Espy" userId="e97bdc3e-e56e-4f2e-9adf-ca8893b815c3" providerId="ADAL" clId="{07936CCA-6500-4F6B-A09D-653AD658D366}" dt="2023-07-05T22:58:17.972" v="5342" actId="164"/>
          <ac:picMkLst>
            <pc:docMk/>
            <pc:sldMk cId="1905912077" sldId="256"/>
            <ac:picMk id="219" creationId="{DA233736-84FA-363A-7D4F-132C48E49FB3}"/>
          </ac:picMkLst>
        </pc:picChg>
        <pc:cxnChg chg="mod">
          <ac:chgData name="Patrick Joseph Espy" userId="e97bdc3e-e56e-4f2e-9adf-ca8893b815c3" providerId="ADAL" clId="{07936CCA-6500-4F6B-A09D-653AD658D366}" dt="2023-07-05T22:44:27.018" v="5300" actId="1036"/>
          <ac:cxnSpMkLst>
            <pc:docMk/>
            <pc:sldMk cId="1905912077" sldId="256"/>
            <ac:cxnSpMk id="68" creationId="{D6D9EC4B-004D-0AF8-ACE9-257B01D5B2CA}"/>
          </ac:cxnSpMkLst>
        </pc:cxnChg>
        <pc:cxnChg chg="mod">
          <ac:chgData name="Patrick Joseph Espy" userId="e97bdc3e-e56e-4f2e-9adf-ca8893b815c3" providerId="ADAL" clId="{07936CCA-6500-4F6B-A09D-653AD658D366}" dt="2023-07-05T22:44:27.018" v="5300" actId="1036"/>
          <ac:cxnSpMkLst>
            <pc:docMk/>
            <pc:sldMk cId="1905912077" sldId="256"/>
            <ac:cxnSpMk id="72" creationId="{A194CEB8-4216-9C72-D061-28BE8AA7E30E}"/>
          </ac:cxnSpMkLst>
        </pc:cxnChg>
        <pc:cxnChg chg="mod">
          <ac:chgData name="Patrick Joseph Espy" userId="e97bdc3e-e56e-4f2e-9adf-ca8893b815c3" providerId="ADAL" clId="{07936CCA-6500-4F6B-A09D-653AD658D366}" dt="2023-07-05T09:49:23.511" v="1989" actId="478"/>
          <ac:cxnSpMkLst>
            <pc:docMk/>
            <pc:sldMk cId="1905912077" sldId="256"/>
            <ac:cxnSpMk id="120" creationId="{9D98C316-FD58-55D9-6C5F-17242DD9C81F}"/>
          </ac:cxnSpMkLst>
        </pc:cxnChg>
        <pc:cxnChg chg="mod">
          <ac:chgData name="Patrick Joseph Espy" userId="e97bdc3e-e56e-4f2e-9adf-ca8893b815c3" providerId="ADAL" clId="{07936CCA-6500-4F6B-A09D-653AD658D366}" dt="2023-07-05T09:49:23.511" v="1989" actId="478"/>
          <ac:cxnSpMkLst>
            <pc:docMk/>
            <pc:sldMk cId="1905912077" sldId="256"/>
            <ac:cxnSpMk id="121" creationId="{65B6A559-B9CF-D5EA-D9EB-605B52DB1FE8}"/>
          </ac:cxnSpMkLst>
        </pc:cxnChg>
        <pc:cxnChg chg="mod">
          <ac:chgData name="Patrick Joseph Espy" userId="e97bdc3e-e56e-4f2e-9adf-ca8893b815c3" providerId="ADAL" clId="{07936CCA-6500-4F6B-A09D-653AD658D366}" dt="2023-07-05T09:47:56.084" v="1980" actId="1076"/>
          <ac:cxnSpMkLst>
            <pc:docMk/>
            <pc:sldMk cId="1905912077" sldId="256"/>
            <ac:cxnSpMk id="169" creationId="{412F0157-7875-840F-5749-F4A7ABA789A5}"/>
          </ac:cxnSpMkLst>
        </pc:cxnChg>
        <pc:cxnChg chg="mod">
          <ac:chgData name="Patrick Joseph Espy" userId="e97bdc3e-e56e-4f2e-9adf-ca8893b815c3" providerId="ADAL" clId="{07936CCA-6500-4F6B-A09D-653AD658D366}" dt="2023-07-05T09:47:56.084" v="1980" actId="1076"/>
          <ac:cxnSpMkLst>
            <pc:docMk/>
            <pc:sldMk cId="1905912077" sldId="256"/>
            <ac:cxnSpMk id="170" creationId="{CC92AABE-B0A4-46A4-A9B0-19536FFAF170}"/>
          </ac:cxnSpMkLst>
        </pc:cxnChg>
        <pc:cxnChg chg="mod">
          <ac:chgData name="Patrick Joseph Espy" userId="e97bdc3e-e56e-4f2e-9adf-ca8893b815c3" providerId="ADAL" clId="{07936CCA-6500-4F6B-A09D-653AD658D366}" dt="2023-07-05T09:49:14.894" v="1987" actId="478"/>
          <ac:cxnSpMkLst>
            <pc:docMk/>
            <pc:sldMk cId="1905912077" sldId="256"/>
            <ac:cxnSpMk id="194" creationId="{A2822288-9D07-C6F4-1FAC-8DF64A067876}"/>
          </ac:cxnSpMkLst>
        </pc:cxnChg>
        <pc:cxnChg chg="mod">
          <ac:chgData name="Patrick Joseph Espy" userId="e97bdc3e-e56e-4f2e-9adf-ca8893b815c3" providerId="ADAL" clId="{07936CCA-6500-4F6B-A09D-653AD658D366}" dt="2023-07-05T09:49:14.894" v="1987" actId="478"/>
          <ac:cxnSpMkLst>
            <pc:docMk/>
            <pc:sldMk cId="1905912077" sldId="256"/>
            <ac:cxnSpMk id="195" creationId="{F77B0B92-57EC-DFED-5F21-2444772F7D09}"/>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9071774" cy="1492651"/>
          </a:xfrm>
          <a:prstGeom prst="rect">
            <a:avLst/>
          </a:prstGeom>
        </p:spPr>
        <p:txBody>
          <a:bodyPr vert="horz" lIns="284298" tIns="142149" rIns="284298" bIns="142149" rtlCol="0"/>
          <a:lstStyle>
            <a:lvl1pPr algn="l">
              <a:defRPr sz="3600"/>
            </a:lvl1pPr>
          </a:lstStyle>
          <a:p>
            <a:endParaRPr lang="en-GB" dirty="0"/>
          </a:p>
        </p:txBody>
      </p:sp>
      <p:sp>
        <p:nvSpPr>
          <p:cNvPr id="3" name="Date Placeholder 2"/>
          <p:cNvSpPr>
            <a:spLocks noGrp="1"/>
          </p:cNvSpPr>
          <p:nvPr>
            <p:ph type="dt" sz="quarter" idx="1"/>
          </p:nvPr>
        </p:nvSpPr>
        <p:spPr>
          <a:xfrm>
            <a:off x="11852944" y="0"/>
            <a:ext cx="9071774" cy="1492651"/>
          </a:xfrm>
          <a:prstGeom prst="rect">
            <a:avLst/>
          </a:prstGeom>
        </p:spPr>
        <p:txBody>
          <a:bodyPr vert="horz" lIns="284298" tIns="142149" rIns="284298" bIns="142149" rtlCol="0"/>
          <a:lstStyle>
            <a:lvl1pPr algn="r">
              <a:defRPr sz="3600"/>
            </a:lvl1pPr>
          </a:lstStyle>
          <a:p>
            <a:fld id="{B0BBCD30-17F7-4B3A-B015-9E6C9FFFB6B4}" type="datetimeFigureOut">
              <a:rPr lang="en-GB" smtClean="0"/>
              <a:t>07/07/2023</a:t>
            </a:fld>
            <a:endParaRPr lang="en-GB" dirty="0"/>
          </a:p>
        </p:txBody>
      </p:sp>
      <p:sp>
        <p:nvSpPr>
          <p:cNvPr id="4" name="Footer Placeholder 3"/>
          <p:cNvSpPr>
            <a:spLocks noGrp="1"/>
          </p:cNvSpPr>
          <p:nvPr>
            <p:ph type="ftr" sz="quarter" idx="2"/>
          </p:nvPr>
        </p:nvSpPr>
        <p:spPr>
          <a:xfrm>
            <a:off x="4" y="28326949"/>
            <a:ext cx="9071774" cy="1492651"/>
          </a:xfrm>
          <a:prstGeom prst="rect">
            <a:avLst/>
          </a:prstGeom>
        </p:spPr>
        <p:txBody>
          <a:bodyPr vert="horz" lIns="284298" tIns="142149" rIns="284298" bIns="142149" rtlCol="0" anchor="b"/>
          <a:lstStyle>
            <a:lvl1pPr algn="l">
              <a:defRPr sz="3600"/>
            </a:lvl1pPr>
          </a:lstStyle>
          <a:p>
            <a:endParaRPr lang="en-GB" dirty="0"/>
          </a:p>
        </p:txBody>
      </p:sp>
      <p:sp>
        <p:nvSpPr>
          <p:cNvPr id="5" name="Slide Number Placeholder 4"/>
          <p:cNvSpPr>
            <a:spLocks noGrp="1"/>
          </p:cNvSpPr>
          <p:nvPr>
            <p:ph type="sldNum" sz="quarter" idx="3"/>
          </p:nvPr>
        </p:nvSpPr>
        <p:spPr>
          <a:xfrm>
            <a:off x="11852944" y="28326949"/>
            <a:ext cx="9071774" cy="1492651"/>
          </a:xfrm>
          <a:prstGeom prst="rect">
            <a:avLst/>
          </a:prstGeom>
        </p:spPr>
        <p:txBody>
          <a:bodyPr vert="horz" lIns="284298" tIns="142149" rIns="284298" bIns="142149" rtlCol="0" anchor="b"/>
          <a:lstStyle>
            <a:lvl1pPr algn="r">
              <a:defRPr sz="3600"/>
            </a:lvl1pPr>
          </a:lstStyle>
          <a:p>
            <a:fld id="{586C5411-0120-44E4-BE1E-B3FC0B13DD6B}" type="slidenum">
              <a:rPr lang="en-GB" smtClean="0"/>
              <a:t>‹#›</a:t>
            </a:fld>
            <a:endParaRPr lang="en-GB" dirty="0"/>
          </a:p>
        </p:txBody>
      </p:sp>
    </p:spTree>
    <p:extLst>
      <p:ext uri="{BB962C8B-B14F-4D97-AF65-F5344CB8AC3E}">
        <p14:creationId xmlns:p14="http://schemas.microsoft.com/office/powerpoint/2010/main" val="2226148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9069493" cy="1490980"/>
          </a:xfrm>
          <a:prstGeom prst="rect">
            <a:avLst/>
          </a:prstGeom>
        </p:spPr>
        <p:txBody>
          <a:bodyPr vert="horz" lIns="284298" tIns="142149" rIns="284298" bIns="142149" rtlCol="0"/>
          <a:lstStyle>
            <a:lvl1pPr algn="l">
              <a:defRPr sz="3600"/>
            </a:lvl1pPr>
          </a:lstStyle>
          <a:p>
            <a:endParaRPr lang="en-US" dirty="0"/>
          </a:p>
        </p:txBody>
      </p:sp>
      <p:sp>
        <p:nvSpPr>
          <p:cNvPr id="3" name="Date Placeholder 2"/>
          <p:cNvSpPr>
            <a:spLocks noGrp="1"/>
          </p:cNvSpPr>
          <p:nvPr>
            <p:ph type="dt" idx="1"/>
          </p:nvPr>
        </p:nvSpPr>
        <p:spPr>
          <a:xfrm>
            <a:off x="11855272" y="3"/>
            <a:ext cx="9069493" cy="1490980"/>
          </a:xfrm>
          <a:prstGeom prst="rect">
            <a:avLst/>
          </a:prstGeom>
        </p:spPr>
        <p:txBody>
          <a:bodyPr vert="horz" lIns="284298" tIns="142149" rIns="284298" bIns="142149" rtlCol="0"/>
          <a:lstStyle>
            <a:lvl1pPr algn="r">
              <a:defRPr sz="3600"/>
            </a:lvl1pPr>
          </a:lstStyle>
          <a:p>
            <a:fld id="{D9C17191-8E90-6941-8D78-9E86076F9460}" type="datetimeFigureOut">
              <a:rPr lang="en-US" smtClean="0"/>
              <a:t>7/7/2023</a:t>
            </a:fld>
            <a:endParaRPr lang="en-US" dirty="0"/>
          </a:p>
        </p:txBody>
      </p:sp>
      <p:sp>
        <p:nvSpPr>
          <p:cNvPr id="4" name="Slide Image Placeholder 3"/>
          <p:cNvSpPr>
            <a:spLocks noGrp="1" noRot="1" noChangeAspect="1"/>
          </p:cNvSpPr>
          <p:nvPr>
            <p:ph type="sldImg" idx="2"/>
          </p:nvPr>
        </p:nvSpPr>
        <p:spPr>
          <a:xfrm>
            <a:off x="1057275" y="2233613"/>
            <a:ext cx="18815050" cy="11187112"/>
          </a:xfrm>
          <a:prstGeom prst="rect">
            <a:avLst/>
          </a:prstGeom>
          <a:noFill/>
          <a:ln w="12700">
            <a:solidFill>
              <a:prstClr val="black"/>
            </a:solidFill>
          </a:ln>
        </p:spPr>
        <p:txBody>
          <a:bodyPr vert="horz" lIns="284298" tIns="142149" rIns="284298" bIns="142149" rtlCol="0" anchor="ctr"/>
          <a:lstStyle/>
          <a:p>
            <a:endParaRPr lang="en-US" dirty="0"/>
          </a:p>
        </p:txBody>
      </p:sp>
      <p:sp>
        <p:nvSpPr>
          <p:cNvPr id="5" name="Notes Placeholder 4"/>
          <p:cNvSpPr>
            <a:spLocks noGrp="1"/>
          </p:cNvSpPr>
          <p:nvPr>
            <p:ph type="body" sz="quarter" idx="3"/>
          </p:nvPr>
        </p:nvSpPr>
        <p:spPr>
          <a:xfrm>
            <a:off x="2092963" y="14164313"/>
            <a:ext cx="16743680" cy="13418820"/>
          </a:xfrm>
          <a:prstGeom prst="rect">
            <a:avLst/>
          </a:prstGeom>
        </p:spPr>
        <p:txBody>
          <a:bodyPr vert="horz" lIns="284298" tIns="142149" rIns="284298" bIns="142149" rtlCol="0"/>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6" name="Footer Placeholder 5"/>
          <p:cNvSpPr>
            <a:spLocks noGrp="1"/>
          </p:cNvSpPr>
          <p:nvPr>
            <p:ph type="ftr" sz="quarter" idx="4"/>
          </p:nvPr>
        </p:nvSpPr>
        <p:spPr>
          <a:xfrm>
            <a:off x="3" y="28323446"/>
            <a:ext cx="9069493" cy="1490980"/>
          </a:xfrm>
          <a:prstGeom prst="rect">
            <a:avLst/>
          </a:prstGeom>
        </p:spPr>
        <p:txBody>
          <a:bodyPr vert="horz" lIns="284298" tIns="142149" rIns="284298" bIns="142149" rtlCol="0" anchor="b"/>
          <a:lstStyle>
            <a:lvl1pPr algn="l">
              <a:defRPr sz="3600"/>
            </a:lvl1pPr>
          </a:lstStyle>
          <a:p>
            <a:endParaRPr lang="en-US" dirty="0"/>
          </a:p>
        </p:txBody>
      </p:sp>
      <p:sp>
        <p:nvSpPr>
          <p:cNvPr id="7" name="Slide Number Placeholder 6"/>
          <p:cNvSpPr>
            <a:spLocks noGrp="1"/>
          </p:cNvSpPr>
          <p:nvPr>
            <p:ph type="sldNum" sz="quarter" idx="5"/>
          </p:nvPr>
        </p:nvSpPr>
        <p:spPr>
          <a:xfrm>
            <a:off x="11855272" y="28323446"/>
            <a:ext cx="9069493" cy="1490980"/>
          </a:xfrm>
          <a:prstGeom prst="rect">
            <a:avLst/>
          </a:prstGeom>
        </p:spPr>
        <p:txBody>
          <a:bodyPr vert="horz" lIns="284298" tIns="142149" rIns="284298" bIns="142149" rtlCol="0" anchor="b"/>
          <a:lstStyle>
            <a:lvl1pPr algn="r">
              <a:defRPr sz="3600"/>
            </a:lvl1pPr>
          </a:lstStyle>
          <a:p>
            <a:fld id="{C07DFF19-6516-D64F-BC4C-9E7CAC01BD1D}" type="slidenum">
              <a:rPr lang="en-US" smtClean="0"/>
              <a:t>‹#›</a:t>
            </a:fld>
            <a:endParaRPr lang="en-US" dirty="0"/>
          </a:p>
        </p:txBody>
      </p:sp>
    </p:spTree>
    <p:extLst>
      <p:ext uri="{BB962C8B-B14F-4D97-AF65-F5344CB8AC3E}">
        <p14:creationId xmlns:p14="http://schemas.microsoft.com/office/powerpoint/2010/main" val="1826456424"/>
      </p:ext>
    </p:extLst>
  </p:cSld>
  <p:clrMap bg1="lt1" tx1="dk1" bg2="lt2" tx2="dk2" accent1="accent1" accent2="accent2" accent3="accent3" accent4="accent4" accent5="accent5" accent6="accent6" hlink="hlink" folHlink="folHlink"/>
  <p:notesStyle>
    <a:lvl1pPr marL="0" algn="l" defTabSz="462139" rtl="0" eaLnBrk="1" latinLnBrk="0" hangingPunct="1">
      <a:defRPr sz="1213" kern="1200">
        <a:solidFill>
          <a:schemeClr val="tx1"/>
        </a:solidFill>
        <a:latin typeface="+mn-lt"/>
        <a:ea typeface="+mn-ea"/>
        <a:cs typeface="+mn-cs"/>
      </a:defRPr>
    </a:lvl1pPr>
    <a:lvl2pPr marL="462139" algn="l" defTabSz="462139" rtl="0" eaLnBrk="1" latinLnBrk="0" hangingPunct="1">
      <a:defRPr sz="1213" kern="1200">
        <a:solidFill>
          <a:schemeClr val="tx1"/>
        </a:solidFill>
        <a:latin typeface="+mn-lt"/>
        <a:ea typeface="+mn-ea"/>
        <a:cs typeface="+mn-cs"/>
      </a:defRPr>
    </a:lvl2pPr>
    <a:lvl3pPr marL="924278" algn="l" defTabSz="462139" rtl="0" eaLnBrk="1" latinLnBrk="0" hangingPunct="1">
      <a:defRPr sz="1213" kern="1200">
        <a:solidFill>
          <a:schemeClr val="tx1"/>
        </a:solidFill>
        <a:latin typeface="+mn-lt"/>
        <a:ea typeface="+mn-ea"/>
        <a:cs typeface="+mn-cs"/>
      </a:defRPr>
    </a:lvl3pPr>
    <a:lvl4pPr marL="1386417" algn="l" defTabSz="462139" rtl="0" eaLnBrk="1" latinLnBrk="0" hangingPunct="1">
      <a:defRPr sz="1213" kern="1200">
        <a:solidFill>
          <a:schemeClr val="tx1"/>
        </a:solidFill>
        <a:latin typeface="+mn-lt"/>
        <a:ea typeface="+mn-ea"/>
        <a:cs typeface="+mn-cs"/>
      </a:defRPr>
    </a:lvl4pPr>
    <a:lvl5pPr marL="1848556" algn="l" defTabSz="462139" rtl="0" eaLnBrk="1" latinLnBrk="0" hangingPunct="1">
      <a:defRPr sz="1213" kern="1200">
        <a:solidFill>
          <a:schemeClr val="tx1"/>
        </a:solidFill>
        <a:latin typeface="+mn-lt"/>
        <a:ea typeface="+mn-ea"/>
        <a:cs typeface="+mn-cs"/>
      </a:defRPr>
    </a:lvl5pPr>
    <a:lvl6pPr marL="2310694" algn="l" defTabSz="462139" rtl="0" eaLnBrk="1" latinLnBrk="0" hangingPunct="1">
      <a:defRPr sz="1213" kern="1200">
        <a:solidFill>
          <a:schemeClr val="tx1"/>
        </a:solidFill>
        <a:latin typeface="+mn-lt"/>
        <a:ea typeface="+mn-ea"/>
        <a:cs typeface="+mn-cs"/>
      </a:defRPr>
    </a:lvl6pPr>
    <a:lvl7pPr marL="2772834" algn="l" defTabSz="462139" rtl="0" eaLnBrk="1" latinLnBrk="0" hangingPunct="1">
      <a:defRPr sz="1213" kern="1200">
        <a:solidFill>
          <a:schemeClr val="tx1"/>
        </a:solidFill>
        <a:latin typeface="+mn-lt"/>
        <a:ea typeface="+mn-ea"/>
        <a:cs typeface="+mn-cs"/>
      </a:defRPr>
    </a:lvl7pPr>
    <a:lvl8pPr marL="3234972" algn="l" defTabSz="462139" rtl="0" eaLnBrk="1" latinLnBrk="0" hangingPunct="1">
      <a:defRPr sz="1213" kern="1200">
        <a:solidFill>
          <a:schemeClr val="tx1"/>
        </a:solidFill>
        <a:latin typeface="+mn-lt"/>
        <a:ea typeface="+mn-ea"/>
        <a:cs typeface="+mn-cs"/>
      </a:defRPr>
    </a:lvl8pPr>
    <a:lvl9pPr marL="3697111" algn="l" defTabSz="462139" rtl="0" eaLnBrk="1" latinLnBrk="0" hangingPunct="1">
      <a:defRPr sz="121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7275" y="2233613"/>
            <a:ext cx="18815050" cy="11187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DFF19-6516-D64F-BC4C-9E7CAC01BD1D}" type="slidenum">
              <a:rPr lang="en-US" smtClean="0"/>
              <a:t>1</a:t>
            </a:fld>
            <a:endParaRPr lang="en-US" dirty="0"/>
          </a:p>
        </p:txBody>
      </p:sp>
    </p:spTree>
    <p:extLst>
      <p:ext uri="{BB962C8B-B14F-4D97-AF65-F5344CB8AC3E}">
        <p14:creationId xmlns:p14="http://schemas.microsoft.com/office/powerpoint/2010/main" val="140418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2" y="5591878"/>
            <a:ext cx="25733931" cy="3858474"/>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541283" y="10200377"/>
            <a:ext cx="21192650" cy="4600170"/>
          </a:xfrm>
          <a:prstGeom prst="rect">
            <a:avLst/>
          </a:prstGeom>
        </p:spPr>
        <p:txBody>
          <a:bodyPr/>
          <a:lstStyle>
            <a:lvl1pPr marL="0" indent="0" algn="ctr">
              <a:buNone/>
              <a:defRPr>
                <a:solidFill>
                  <a:schemeClr val="tx1">
                    <a:tint val="75000"/>
                  </a:schemeClr>
                </a:solidFill>
              </a:defRPr>
            </a:lvl1pPr>
            <a:lvl2pPr marL="799471" indent="0" algn="ctr">
              <a:buNone/>
              <a:defRPr>
                <a:solidFill>
                  <a:schemeClr val="tx1">
                    <a:tint val="75000"/>
                  </a:schemeClr>
                </a:solidFill>
              </a:defRPr>
            </a:lvl2pPr>
            <a:lvl3pPr marL="1598942" indent="0" algn="ctr">
              <a:buNone/>
              <a:defRPr>
                <a:solidFill>
                  <a:schemeClr val="tx1">
                    <a:tint val="75000"/>
                  </a:schemeClr>
                </a:solidFill>
              </a:defRPr>
            </a:lvl3pPr>
            <a:lvl4pPr marL="2398413" indent="0" algn="ctr">
              <a:buNone/>
              <a:defRPr>
                <a:solidFill>
                  <a:schemeClr val="tx1">
                    <a:tint val="75000"/>
                  </a:schemeClr>
                </a:solidFill>
              </a:defRPr>
            </a:lvl4pPr>
            <a:lvl5pPr marL="3197884" indent="0" algn="ctr">
              <a:buNone/>
              <a:defRPr>
                <a:solidFill>
                  <a:schemeClr val="tx1">
                    <a:tint val="75000"/>
                  </a:schemeClr>
                </a:solidFill>
              </a:defRPr>
            </a:lvl5pPr>
            <a:lvl6pPr marL="3997354" indent="0" algn="ctr">
              <a:buNone/>
              <a:defRPr>
                <a:solidFill>
                  <a:schemeClr val="tx1">
                    <a:tint val="75000"/>
                  </a:schemeClr>
                </a:solidFill>
              </a:defRPr>
            </a:lvl6pPr>
            <a:lvl7pPr marL="4796825" indent="0" algn="ctr">
              <a:buNone/>
              <a:defRPr>
                <a:solidFill>
                  <a:schemeClr val="tx1">
                    <a:tint val="75000"/>
                  </a:schemeClr>
                </a:solidFill>
              </a:defRPr>
            </a:lvl7pPr>
            <a:lvl8pPr marL="5596296" indent="0" algn="ctr">
              <a:buNone/>
              <a:defRPr>
                <a:solidFill>
                  <a:schemeClr val="tx1">
                    <a:tint val="75000"/>
                  </a:schemeClr>
                </a:solidFill>
              </a:defRPr>
            </a:lvl8pPr>
            <a:lvl9pPr marL="63957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F6A60-7B35-4543-8D06-6C5E73493189}" type="datetimeFigureOut">
              <a:rPr lang="en-US" smtClean="0"/>
              <a:t>7/7/2023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ADD574-400F-564C-B24E-27125F41FBCF}" type="slidenum">
              <a:rPr lang="en-US" smtClean="0"/>
              <a:t>‹#›</a:t>
            </a:fld>
            <a:endParaRPr lang="en-US" dirty="0"/>
          </a:p>
        </p:txBody>
      </p:sp>
    </p:spTree>
    <p:extLst>
      <p:ext uri="{BB962C8B-B14F-4D97-AF65-F5344CB8AC3E}">
        <p14:creationId xmlns:p14="http://schemas.microsoft.com/office/powerpoint/2010/main" val="31264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13762" y="720864"/>
            <a:ext cx="27247691" cy="3000111"/>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513762" y="4200159"/>
            <a:ext cx="27247691" cy="1187960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F6A60-7B35-4543-8D06-6C5E73493189}" type="datetimeFigureOut">
              <a:rPr lang="en-US" smtClean="0"/>
              <a:t>7/7/2023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ADD574-400F-564C-B24E-27125F41FBCF}" type="slidenum">
              <a:rPr lang="en-US" smtClean="0"/>
              <a:t>‹#›</a:t>
            </a:fld>
            <a:endParaRPr lang="en-US" dirty="0"/>
          </a:p>
        </p:txBody>
      </p:sp>
    </p:spTree>
    <p:extLst>
      <p:ext uri="{BB962C8B-B14F-4D97-AF65-F5344CB8AC3E}">
        <p14:creationId xmlns:p14="http://schemas.microsoft.com/office/powerpoint/2010/main" val="181437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90478" y="1741735"/>
            <a:ext cx="24136072" cy="3708469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366493" y="1741735"/>
            <a:ext cx="71919398" cy="3708469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F6A60-7B35-4543-8D06-6C5E73493189}" type="datetimeFigureOut">
              <a:rPr lang="en-US" smtClean="0"/>
              <a:t>7/7/2023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ADD574-400F-564C-B24E-27125F41FBCF}" type="slidenum">
              <a:rPr lang="en-US" smtClean="0"/>
              <a:t>‹#›</a:t>
            </a:fld>
            <a:endParaRPr lang="en-US" dirty="0"/>
          </a:p>
        </p:txBody>
      </p:sp>
    </p:spTree>
    <p:extLst>
      <p:ext uri="{BB962C8B-B14F-4D97-AF65-F5344CB8AC3E}">
        <p14:creationId xmlns:p14="http://schemas.microsoft.com/office/powerpoint/2010/main" val="2871955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13762" y="720864"/>
            <a:ext cx="27247691" cy="300011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513762" y="4200159"/>
            <a:ext cx="27247691" cy="1187960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F6A60-7B35-4543-8D06-6C5E73493189}" type="datetimeFigureOut">
              <a:rPr lang="en-US" smtClean="0"/>
              <a:t>7/7/2023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ADD574-400F-564C-B24E-27125F41FBCF}" type="slidenum">
              <a:rPr lang="en-US" smtClean="0"/>
              <a:t>‹#›</a:t>
            </a:fld>
            <a:endParaRPr lang="en-US" dirty="0"/>
          </a:p>
        </p:txBody>
      </p:sp>
    </p:spTree>
    <p:extLst>
      <p:ext uri="{BB962C8B-B14F-4D97-AF65-F5344CB8AC3E}">
        <p14:creationId xmlns:p14="http://schemas.microsoft.com/office/powerpoint/2010/main" val="19117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91537" y="11567095"/>
            <a:ext cx="25733931" cy="3575132"/>
          </a:xfrm>
          <a:prstGeom prst="rect">
            <a:avLst/>
          </a:prstGeom>
        </p:spPr>
        <p:txBody>
          <a:bodyPr anchor="t"/>
          <a:lstStyle>
            <a:lvl1pPr algn="l">
              <a:defRPr sz="6972" b="1" cap="all"/>
            </a:lvl1pPr>
          </a:lstStyle>
          <a:p>
            <a:r>
              <a:rPr lang="en-US"/>
              <a:t>Click to edit Master title style</a:t>
            </a:r>
          </a:p>
        </p:txBody>
      </p:sp>
      <p:sp>
        <p:nvSpPr>
          <p:cNvPr id="3" name="Text Placeholder 2"/>
          <p:cNvSpPr>
            <a:spLocks noGrp="1"/>
          </p:cNvSpPr>
          <p:nvPr>
            <p:ph type="body" idx="1"/>
          </p:nvPr>
        </p:nvSpPr>
        <p:spPr>
          <a:xfrm>
            <a:off x="2391537" y="7629452"/>
            <a:ext cx="25733931" cy="3937644"/>
          </a:xfrm>
          <a:prstGeom prst="rect">
            <a:avLst/>
          </a:prstGeom>
        </p:spPr>
        <p:txBody>
          <a:bodyPr anchor="b"/>
          <a:lstStyle>
            <a:lvl1pPr marL="0" indent="0">
              <a:buNone/>
              <a:defRPr sz="3486">
                <a:solidFill>
                  <a:schemeClr val="tx1">
                    <a:tint val="75000"/>
                  </a:schemeClr>
                </a:solidFill>
              </a:defRPr>
            </a:lvl1pPr>
            <a:lvl2pPr marL="799471" indent="0">
              <a:buNone/>
              <a:defRPr sz="3143">
                <a:solidFill>
                  <a:schemeClr val="tx1">
                    <a:tint val="75000"/>
                  </a:schemeClr>
                </a:solidFill>
              </a:defRPr>
            </a:lvl2pPr>
            <a:lvl3pPr marL="1598942" indent="0">
              <a:buNone/>
              <a:defRPr sz="2801">
                <a:solidFill>
                  <a:schemeClr val="tx1">
                    <a:tint val="75000"/>
                  </a:schemeClr>
                </a:solidFill>
              </a:defRPr>
            </a:lvl3pPr>
            <a:lvl4pPr marL="2398413" indent="0">
              <a:buNone/>
              <a:defRPr sz="2458">
                <a:solidFill>
                  <a:schemeClr val="tx1">
                    <a:tint val="75000"/>
                  </a:schemeClr>
                </a:solidFill>
              </a:defRPr>
            </a:lvl4pPr>
            <a:lvl5pPr marL="3197884" indent="0">
              <a:buNone/>
              <a:defRPr sz="2458">
                <a:solidFill>
                  <a:schemeClr val="tx1">
                    <a:tint val="75000"/>
                  </a:schemeClr>
                </a:solidFill>
              </a:defRPr>
            </a:lvl5pPr>
            <a:lvl6pPr marL="3997354" indent="0">
              <a:buNone/>
              <a:defRPr sz="2458">
                <a:solidFill>
                  <a:schemeClr val="tx1">
                    <a:tint val="75000"/>
                  </a:schemeClr>
                </a:solidFill>
              </a:defRPr>
            </a:lvl6pPr>
            <a:lvl7pPr marL="4796825" indent="0">
              <a:buNone/>
              <a:defRPr sz="2458">
                <a:solidFill>
                  <a:schemeClr val="tx1">
                    <a:tint val="75000"/>
                  </a:schemeClr>
                </a:solidFill>
              </a:defRPr>
            </a:lvl7pPr>
            <a:lvl8pPr marL="5596296" indent="0">
              <a:buNone/>
              <a:defRPr sz="2458">
                <a:solidFill>
                  <a:schemeClr val="tx1">
                    <a:tint val="75000"/>
                  </a:schemeClr>
                </a:solidFill>
              </a:defRPr>
            </a:lvl8pPr>
            <a:lvl9pPr marL="6395766" indent="0">
              <a:buNone/>
              <a:defRPr sz="24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F6A60-7B35-4543-8D06-6C5E73493189}" type="datetimeFigureOut">
              <a:rPr lang="en-US" smtClean="0"/>
              <a:t>7/7/2023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ADD574-400F-564C-B24E-27125F41FBCF}" type="slidenum">
              <a:rPr lang="en-US" smtClean="0"/>
              <a:t>‹#›</a:t>
            </a:fld>
            <a:endParaRPr lang="en-US" dirty="0"/>
          </a:p>
        </p:txBody>
      </p:sp>
    </p:spTree>
    <p:extLst>
      <p:ext uri="{BB962C8B-B14F-4D97-AF65-F5344CB8AC3E}">
        <p14:creationId xmlns:p14="http://schemas.microsoft.com/office/powerpoint/2010/main" val="51218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13762" y="720864"/>
            <a:ext cx="27247691" cy="3000111"/>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366497" y="10142042"/>
            <a:ext cx="48025106" cy="28684390"/>
          </a:xfrm>
          <a:prstGeom prst="rect">
            <a:avLst/>
          </a:prstGeom>
        </p:spPr>
        <p:txBody>
          <a:bodyPr/>
          <a:lstStyle>
            <a:lvl1pPr>
              <a:defRPr sz="4916"/>
            </a:lvl1pPr>
            <a:lvl2pPr>
              <a:defRPr sz="4172"/>
            </a:lvl2pPr>
            <a:lvl3pPr>
              <a:defRPr sz="3486"/>
            </a:lvl3pPr>
            <a:lvl4pPr>
              <a:defRPr sz="3143"/>
            </a:lvl4pPr>
            <a:lvl5pPr>
              <a:defRPr sz="3143"/>
            </a:lvl5pPr>
            <a:lvl6pPr>
              <a:defRPr sz="3143"/>
            </a:lvl6pPr>
            <a:lvl7pPr>
              <a:defRPr sz="3143"/>
            </a:lvl7pPr>
            <a:lvl8pPr>
              <a:defRPr sz="3143"/>
            </a:lvl8pPr>
            <a:lvl9pPr>
              <a:defRPr sz="3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896188" y="10142042"/>
            <a:ext cx="48030364" cy="28684390"/>
          </a:xfrm>
          <a:prstGeom prst="rect">
            <a:avLst/>
          </a:prstGeom>
        </p:spPr>
        <p:txBody>
          <a:bodyPr/>
          <a:lstStyle>
            <a:lvl1pPr>
              <a:defRPr sz="4916"/>
            </a:lvl1pPr>
            <a:lvl2pPr>
              <a:defRPr sz="4172"/>
            </a:lvl2pPr>
            <a:lvl3pPr>
              <a:defRPr sz="3486"/>
            </a:lvl3pPr>
            <a:lvl4pPr>
              <a:defRPr sz="3143"/>
            </a:lvl4pPr>
            <a:lvl5pPr>
              <a:defRPr sz="3143"/>
            </a:lvl5pPr>
            <a:lvl6pPr>
              <a:defRPr sz="3143"/>
            </a:lvl6pPr>
            <a:lvl7pPr>
              <a:defRPr sz="3143"/>
            </a:lvl7pPr>
            <a:lvl8pPr>
              <a:defRPr sz="3143"/>
            </a:lvl8pPr>
            <a:lvl9pPr>
              <a:defRPr sz="3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F6A60-7B35-4543-8D06-6C5E73493189}" type="datetimeFigureOut">
              <a:rPr lang="en-US" smtClean="0"/>
              <a:t>7/7/2023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ADD574-400F-564C-B24E-27125F41FBCF}" type="slidenum">
              <a:rPr lang="en-US" smtClean="0"/>
              <a:t>‹#›</a:t>
            </a:fld>
            <a:endParaRPr lang="en-US" dirty="0"/>
          </a:p>
        </p:txBody>
      </p:sp>
    </p:spTree>
    <p:extLst>
      <p:ext uri="{BB962C8B-B14F-4D97-AF65-F5344CB8AC3E}">
        <p14:creationId xmlns:p14="http://schemas.microsoft.com/office/powerpoint/2010/main" val="1828515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3762" y="720864"/>
            <a:ext cx="27247691" cy="3000111"/>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13764" y="4029320"/>
            <a:ext cx="13376811" cy="1679226"/>
          </a:xfrm>
          <a:prstGeom prst="rect">
            <a:avLst/>
          </a:prstGeom>
        </p:spPr>
        <p:txBody>
          <a:bodyPr anchor="b"/>
          <a:lstStyle>
            <a:lvl1pPr marL="0" indent="0">
              <a:buNone/>
              <a:defRPr sz="4172" b="1"/>
            </a:lvl1pPr>
            <a:lvl2pPr marL="799471" indent="0">
              <a:buNone/>
              <a:defRPr sz="3486" b="1"/>
            </a:lvl2pPr>
            <a:lvl3pPr marL="1598942" indent="0">
              <a:buNone/>
              <a:defRPr sz="3143" b="1"/>
            </a:lvl3pPr>
            <a:lvl4pPr marL="2398413" indent="0">
              <a:buNone/>
              <a:defRPr sz="2801" b="1"/>
            </a:lvl4pPr>
            <a:lvl5pPr marL="3197884" indent="0">
              <a:buNone/>
              <a:defRPr sz="2801" b="1"/>
            </a:lvl5pPr>
            <a:lvl6pPr marL="3997354" indent="0">
              <a:buNone/>
              <a:defRPr sz="2801" b="1"/>
            </a:lvl6pPr>
            <a:lvl7pPr marL="4796825" indent="0">
              <a:buNone/>
              <a:defRPr sz="2801" b="1"/>
            </a:lvl7pPr>
            <a:lvl8pPr marL="5596296" indent="0">
              <a:buNone/>
              <a:defRPr sz="2801" b="1"/>
            </a:lvl8pPr>
            <a:lvl9pPr marL="6395766" indent="0">
              <a:buNone/>
              <a:defRPr sz="2801" b="1"/>
            </a:lvl9pPr>
          </a:lstStyle>
          <a:p>
            <a:pPr lvl="0"/>
            <a:r>
              <a:rPr lang="en-US"/>
              <a:t>Click to edit Master text styles</a:t>
            </a:r>
          </a:p>
        </p:txBody>
      </p:sp>
      <p:sp>
        <p:nvSpPr>
          <p:cNvPr id="4" name="Content Placeholder 3"/>
          <p:cNvSpPr>
            <a:spLocks noGrp="1"/>
          </p:cNvSpPr>
          <p:nvPr>
            <p:ph sz="half" idx="2"/>
          </p:nvPr>
        </p:nvSpPr>
        <p:spPr>
          <a:xfrm>
            <a:off x="1513764" y="5708544"/>
            <a:ext cx="13376811" cy="10371216"/>
          </a:xfrm>
          <a:prstGeom prst="rect">
            <a:avLst/>
          </a:prstGeom>
        </p:spPr>
        <p:txBody>
          <a:bodyPr/>
          <a:lstStyle>
            <a:lvl1pPr>
              <a:defRPr sz="4172"/>
            </a:lvl1pPr>
            <a:lvl2pPr>
              <a:defRPr sz="3486"/>
            </a:lvl2pPr>
            <a:lvl3pPr>
              <a:defRPr sz="3143"/>
            </a:lvl3pPr>
            <a:lvl4pPr>
              <a:defRPr sz="2801"/>
            </a:lvl4pPr>
            <a:lvl5pPr>
              <a:defRPr sz="2801"/>
            </a:lvl5pPr>
            <a:lvl6pPr>
              <a:defRPr sz="2801"/>
            </a:lvl6pPr>
            <a:lvl7pPr>
              <a:defRPr sz="2801"/>
            </a:lvl7pPr>
            <a:lvl8pPr>
              <a:defRPr sz="2801"/>
            </a:lvl8pPr>
            <a:lvl9pPr>
              <a:defRPr sz="2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379394" y="4029320"/>
            <a:ext cx="13382065" cy="1679226"/>
          </a:xfrm>
          <a:prstGeom prst="rect">
            <a:avLst/>
          </a:prstGeom>
        </p:spPr>
        <p:txBody>
          <a:bodyPr anchor="b"/>
          <a:lstStyle>
            <a:lvl1pPr marL="0" indent="0">
              <a:buNone/>
              <a:defRPr sz="4172" b="1"/>
            </a:lvl1pPr>
            <a:lvl2pPr marL="799471" indent="0">
              <a:buNone/>
              <a:defRPr sz="3486" b="1"/>
            </a:lvl2pPr>
            <a:lvl3pPr marL="1598942" indent="0">
              <a:buNone/>
              <a:defRPr sz="3143" b="1"/>
            </a:lvl3pPr>
            <a:lvl4pPr marL="2398413" indent="0">
              <a:buNone/>
              <a:defRPr sz="2801" b="1"/>
            </a:lvl4pPr>
            <a:lvl5pPr marL="3197884" indent="0">
              <a:buNone/>
              <a:defRPr sz="2801" b="1"/>
            </a:lvl5pPr>
            <a:lvl6pPr marL="3997354" indent="0">
              <a:buNone/>
              <a:defRPr sz="2801" b="1"/>
            </a:lvl6pPr>
            <a:lvl7pPr marL="4796825" indent="0">
              <a:buNone/>
              <a:defRPr sz="2801" b="1"/>
            </a:lvl7pPr>
            <a:lvl8pPr marL="5596296" indent="0">
              <a:buNone/>
              <a:defRPr sz="2801" b="1"/>
            </a:lvl8pPr>
            <a:lvl9pPr marL="6395766" indent="0">
              <a:buNone/>
              <a:defRPr sz="2801" b="1"/>
            </a:lvl9pPr>
          </a:lstStyle>
          <a:p>
            <a:pPr lvl="0"/>
            <a:r>
              <a:rPr lang="en-US"/>
              <a:t>Click to edit Master text styles</a:t>
            </a:r>
          </a:p>
        </p:txBody>
      </p:sp>
      <p:sp>
        <p:nvSpPr>
          <p:cNvPr id="6" name="Content Placeholder 5"/>
          <p:cNvSpPr>
            <a:spLocks noGrp="1"/>
          </p:cNvSpPr>
          <p:nvPr>
            <p:ph sz="quarter" idx="4"/>
          </p:nvPr>
        </p:nvSpPr>
        <p:spPr>
          <a:xfrm>
            <a:off x="15379394" y="5708544"/>
            <a:ext cx="13382065" cy="10371216"/>
          </a:xfrm>
          <a:prstGeom prst="rect">
            <a:avLst/>
          </a:prstGeom>
        </p:spPr>
        <p:txBody>
          <a:bodyPr/>
          <a:lstStyle>
            <a:lvl1pPr>
              <a:defRPr sz="4172"/>
            </a:lvl1pPr>
            <a:lvl2pPr>
              <a:defRPr sz="3486"/>
            </a:lvl2pPr>
            <a:lvl3pPr>
              <a:defRPr sz="3143"/>
            </a:lvl3pPr>
            <a:lvl4pPr>
              <a:defRPr sz="2801"/>
            </a:lvl4pPr>
            <a:lvl5pPr>
              <a:defRPr sz="2801"/>
            </a:lvl5pPr>
            <a:lvl6pPr>
              <a:defRPr sz="2801"/>
            </a:lvl6pPr>
            <a:lvl7pPr>
              <a:defRPr sz="2801"/>
            </a:lvl7pPr>
            <a:lvl8pPr>
              <a:defRPr sz="2801"/>
            </a:lvl8pPr>
            <a:lvl9pPr>
              <a:defRPr sz="2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F6A60-7B35-4543-8D06-6C5E73493189}" type="datetimeFigureOut">
              <a:rPr lang="en-US" smtClean="0"/>
              <a:t>7/7/2023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EADD574-400F-564C-B24E-27125F41FBCF}" type="slidenum">
              <a:rPr lang="en-US" smtClean="0"/>
              <a:t>‹#›</a:t>
            </a:fld>
            <a:endParaRPr lang="en-US" dirty="0"/>
          </a:p>
        </p:txBody>
      </p:sp>
    </p:spTree>
    <p:extLst>
      <p:ext uri="{BB962C8B-B14F-4D97-AF65-F5344CB8AC3E}">
        <p14:creationId xmlns:p14="http://schemas.microsoft.com/office/powerpoint/2010/main" val="2824964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13762" y="720864"/>
            <a:ext cx="27247691" cy="3000111"/>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944F6A60-7B35-4543-8D06-6C5E73493189}" type="datetimeFigureOut">
              <a:rPr lang="en-US" smtClean="0"/>
              <a:t>7/7/2023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EADD574-400F-564C-B24E-27125F41FBCF}" type="slidenum">
              <a:rPr lang="en-US" smtClean="0"/>
              <a:t>‹#›</a:t>
            </a:fld>
            <a:endParaRPr lang="en-US" dirty="0"/>
          </a:p>
        </p:txBody>
      </p:sp>
    </p:spTree>
    <p:extLst>
      <p:ext uri="{BB962C8B-B14F-4D97-AF65-F5344CB8AC3E}">
        <p14:creationId xmlns:p14="http://schemas.microsoft.com/office/powerpoint/2010/main" val="394890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F6A60-7B35-4543-8D06-6C5E73493189}" type="datetimeFigureOut">
              <a:rPr lang="en-US" smtClean="0"/>
              <a:t>7/7/2023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EADD574-400F-564C-B24E-27125F41FBCF}" type="slidenum">
              <a:rPr lang="en-US" smtClean="0"/>
              <a:t>‹#›</a:t>
            </a:fld>
            <a:endParaRPr lang="en-US" dirty="0"/>
          </a:p>
        </p:txBody>
      </p:sp>
    </p:spTree>
    <p:extLst>
      <p:ext uri="{BB962C8B-B14F-4D97-AF65-F5344CB8AC3E}">
        <p14:creationId xmlns:p14="http://schemas.microsoft.com/office/powerpoint/2010/main" val="3300372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766" y="716697"/>
            <a:ext cx="9960337" cy="3050113"/>
          </a:xfrm>
          <a:prstGeom prst="rect">
            <a:avLst/>
          </a:prstGeom>
        </p:spPr>
        <p:txBody>
          <a:bodyPr anchor="b"/>
          <a:lstStyle>
            <a:lvl1pPr algn="l">
              <a:defRPr sz="3486" b="1"/>
            </a:lvl1pPr>
          </a:lstStyle>
          <a:p>
            <a:r>
              <a:rPr lang="en-US"/>
              <a:t>Click to edit Master title style</a:t>
            </a:r>
          </a:p>
        </p:txBody>
      </p:sp>
      <p:sp>
        <p:nvSpPr>
          <p:cNvPr id="3" name="Content Placeholder 2"/>
          <p:cNvSpPr>
            <a:spLocks noGrp="1"/>
          </p:cNvSpPr>
          <p:nvPr>
            <p:ph idx="1"/>
          </p:nvPr>
        </p:nvSpPr>
        <p:spPr>
          <a:xfrm>
            <a:off x="11836771" y="716697"/>
            <a:ext cx="16924685" cy="15363067"/>
          </a:xfrm>
          <a:prstGeom prst="rect">
            <a:avLst/>
          </a:prstGeom>
        </p:spPr>
        <p:txBody>
          <a:bodyPr/>
          <a:lstStyle>
            <a:lvl1pPr>
              <a:defRPr sz="5600"/>
            </a:lvl1pPr>
            <a:lvl2pPr>
              <a:defRPr sz="4916"/>
            </a:lvl2pPr>
            <a:lvl3pPr>
              <a:defRPr sz="4172"/>
            </a:lvl3pPr>
            <a:lvl4pPr>
              <a:defRPr sz="3486"/>
            </a:lvl4pPr>
            <a:lvl5pPr>
              <a:defRPr sz="3486"/>
            </a:lvl5pPr>
            <a:lvl6pPr>
              <a:defRPr sz="3486"/>
            </a:lvl6pPr>
            <a:lvl7pPr>
              <a:defRPr sz="3486"/>
            </a:lvl7pPr>
            <a:lvl8pPr>
              <a:defRPr sz="3486"/>
            </a:lvl8pPr>
            <a:lvl9pPr>
              <a:defRPr sz="34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13766" y="3766811"/>
            <a:ext cx="9960337" cy="12312955"/>
          </a:xfrm>
          <a:prstGeom prst="rect">
            <a:avLst/>
          </a:prstGeom>
        </p:spPr>
        <p:txBody>
          <a:bodyPr/>
          <a:lstStyle>
            <a:lvl1pPr marL="0" indent="0">
              <a:buNone/>
              <a:defRPr sz="2458"/>
            </a:lvl1pPr>
            <a:lvl2pPr marL="799471" indent="0">
              <a:buNone/>
              <a:defRPr sz="2114"/>
            </a:lvl2pPr>
            <a:lvl3pPr marL="1598942" indent="0">
              <a:buNone/>
              <a:defRPr sz="1771"/>
            </a:lvl3pPr>
            <a:lvl4pPr marL="2398413" indent="0">
              <a:buNone/>
              <a:defRPr sz="1600"/>
            </a:lvl4pPr>
            <a:lvl5pPr marL="3197884" indent="0">
              <a:buNone/>
              <a:defRPr sz="1600"/>
            </a:lvl5pPr>
            <a:lvl6pPr marL="3997354" indent="0">
              <a:buNone/>
              <a:defRPr sz="1600"/>
            </a:lvl6pPr>
            <a:lvl7pPr marL="4796825" indent="0">
              <a:buNone/>
              <a:defRPr sz="1600"/>
            </a:lvl7pPr>
            <a:lvl8pPr marL="5596296" indent="0">
              <a:buNone/>
              <a:defRPr sz="1600"/>
            </a:lvl8pPr>
            <a:lvl9pPr marL="6395766"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944F6A60-7B35-4543-8D06-6C5E73493189}" type="datetimeFigureOut">
              <a:rPr lang="en-US" smtClean="0"/>
              <a:t>7/7/2023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ADD574-400F-564C-B24E-27125F41FBCF}" type="slidenum">
              <a:rPr lang="en-US" smtClean="0"/>
              <a:t>‹#›</a:t>
            </a:fld>
            <a:endParaRPr lang="en-US" dirty="0"/>
          </a:p>
        </p:txBody>
      </p:sp>
    </p:spTree>
    <p:extLst>
      <p:ext uri="{BB962C8B-B14F-4D97-AF65-F5344CB8AC3E}">
        <p14:creationId xmlns:p14="http://schemas.microsoft.com/office/powerpoint/2010/main" val="667603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34155" y="12600465"/>
            <a:ext cx="18165128" cy="1487556"/>
          </a:xfrm>
          <a:prstGeom prst="rect">
            <a:avLst/>
          </a:prstGeom>
        </p:spPr>
        <p:txBody>
          <a:bodyPr anchor="b"/>
          <a:lstStyle>
            <a:lvl1pPr algn="l">
              <a:defRPr sz="3486" b="1"/>
            </a:lvl1pPr>
          </a:lstStyle>
          <a:p>
            <a:r>
              <a:rPr lang="en-US"/>
              <a:t>Click to edit Master title style</a:t>
            </a:r>
          </a:p>
        </p:txBody>
      </p:sp>
      <p:sp>
        <p:nvSpPr>
          <p:cNvPr id="3" name="Picture Placeholder 2"/>
          <p:cNvSpPr>
            <a:spLocks noGrp="1"/>
          </p:cNvSpPr>
          <p:nvPr>
            <p:ph type="pic" idx="1"/>
          </p:nvPr>
        </p:nvSpPr>
        <p:spPr>
          <a:xfrm>
            <a:off x="5934155" y="1608393"/>
            <a:ext cx="18165128" cy="10800398"/>
          </a:xfrm>
          <a:prstGeom prst="rect">
            <a:avLst/>
          </a:prstGeom>
        </p:spPr>
        <p:txBody>
          <a:bodyPr/>
          <a:lstStyle>
            <a:lvl1pPr marL="0" indent="0">
              <a:buNone/>
              <a:defRPr sz="5600"/>
            </a:lvl1pPr>
            <a:lvl2pPr marL="799471" indent="0">
              <a:buNone/>
              <a:defRPr sz="4916"/>
            </a:lvl2pPr>
            <a:lvl3pPr marL="1598942" indent="0">
              <a:buNone/>
              <a:defRPr sz="4172"/>
            </a:lvl3pPr>
            <a:lvl4pPr marL="2398413" indent="0">
              <a:buNone/>
              <a:defRPr sz="3486"/>
            </a:lvl4pPr>
            <a:lvl5pPr marL="3197884" indent="0">
              <a:buNone/>
              <a:defRPr sz="3486"/>
            </a:lvl5pPr>
            <a:lvl6pPr marL="3997354" indent="0">
              <a:buNone/>
              <a:defRPr sz="3486"/>
            </a:lvl6pPr>
            <a:lvl7pPr marL="4796825" indent="0">
              <a:buNone/>
              <a:defRPr sz="3486"/>
            </a:lvl7pPr>
            <a:lvl8pPr marL="5596296" indent="0">
              <a:buNone/>
              <a:defRPr sz="3486"/>
            </a:lvl8pPr>
            <a:lvl9pPr marL="6395766" indent="0">
              <a:buNone/>
              <a:defRPr sz="3486"/>
            </a:lvl9pPr>
          </a:lstStyle>
          <a:p>
            <a:r>
              <a:rPr lang="en-US" dirty="0"/>
              <a:t>Click icon to add picture</a:t>
            </a:r>
          </a:p>
        </p:txBody>
      </p:sp>
      <p:sp>
        <p:nvSpPr>
          <p:cNvPr id="4" name="Text Placeholder 3"/>
          <p:cNvSpPr>
            <a:spLocks noGrp="1"/>
          </p:cNvSpPr>
          <p:nvPr>
            <p:ph type="body" sz="half" idx="2"/>
          </p:nvPr>
        </p:nvSpPr>
        <p:spPr>
          <a:xfrm>
            <a:off x="5934155" y="14088020"/>
            <a:ext cx="18165128" cy="2112576"/>
          </a:xfrm>
          <a:prstGeom prst="rect">
            <a:avLst/>
          </a:prstGeom>
        </p:spPr>
        <p:txBody>
          <a:bodyPr/>
          <a:lstStyle>
            <a:lvl1pPr marL="0" indent="0">
              <a:buNone/>
              <a:defRPr sz="2458"/>
            </a:lvl1pPr>
            <a:lvl2pPr marL="799471" indent="0">
              <a:buNone/>
              <a:defRPr sz="2114"/>
            </a:lvl2pPr>
            <a:lvl3pPr marL="1598942" indent="0">
              <a:buNone/>
              <a:defRPr sz="1771"/>
            </a:lvl3pPr>
            <a:lvl4pPr marL="2398413" indent="0">
              <a:buNone/>
              <a:defRPr sz="1600"/>
            </a:lvl4pPr>
            <a:lvl5pPr marL="3197884" indent="0">
              <a:buNone/>
              <a:defRPr sz="1600"/>
            </a:lvl5pPr>
            <a:lvl6pPr marL="3997354" indent="0">
              <a:buNone/>
              <a:defRPr sz="1600"/>
            </a:lvl6pPr>
            <a:lvl7pPr marL="4796825" indent="0">
              <a:buNone/>
              <a:defRPr sz="1600"/>
            </a:lvl7pPr>
            <a:lvl8pPr marL="5596296" indent="0">
              <a:buNone/>
              <a:defRPr sz="1600"/>
            </a:lvl8pPr>
            <a:lvl9pPr marL="6395766"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944F6A60-7B35-4543-8D06-6C5E73493189}" type="datetimeFigureOut">
              <a:rPr lang="en-US" smtClean="0"/>
              <a:t>7/7/2023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ADD574-400F-564C-B24E-27125F41FBCF}" type="slidenum">
              <a:rPr lang="en-US" smtClean="0"/>
              <a:t>‹#›</a:t>
            </a:fld>
            <a:endParaRPr lang="en-US" dirty="0"/>
          </a:p>
        </p:txBody>
      </p:sp>
    </p:spTree>
    <p:extLst>
      <p:ext uri="{BB962C8B-B14F-4D97-AF65-F5344CB8AC3E}">
        <p14:creationId xmlns:p14="http://schemas.microsoft.com/office/powerpoint/2010/main" val="2559714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513762" y="16683951"/>
            <a:ext cx="7064216" cy="958369"/>
          </a:xfrm>
          <a:prstGeom prst="rect">
            <a:avLst/>
          </a:prstGeom>
        </p:spPr>
        <p:txBody>
          <a:bodyPr vert="horz" lIns="279797" tIns="139899" rIns="279797" bIns="139899" rtlCol="0" anchor="ctr"/>
          <a:lstStyle>
            <a:lvl1pPr algn="l">
              <a:defRPr sz="2114">
                <a:solidFill>
                  <a:schemeClr val="tx1">
                    <a:tint val="75000"/>
                  </a:schemeClr>
                </a:solidFill>
              </a:defRPr>
            </a:lvl1pPr>
          </a:lstStyle>
          <a:p>
            <a:fld id="{944F6A60-7B35-4543-8D06-6C5E73493189}" type="datetimeFigureOut">
              <a:rPr lang="en-US" smtClean="0"/>
              <a:t>7/7/2023</a:t>
            </a:fld>
            <a:endParaRPr lang="en-US" dirty="0"/>
          </a:p>
        </p:txBody>
      </p:sp>
      <p:sp>
        <p:nvSpPr>
          <p:cNvPr id="5" name="Footer Placeholder 4"/>
          <p:cNvSpPr>
            <a:spLocks noGrp="1"/>
          </p:cNvSpPr>
          <p:nvPr>
            <p:ph type="ftr" sz="quarter" idx="3"/>
          </p:nvPr>
        </p:nvSpPr>
        <p:spPr>
          <a:xfrm>
            <a:off x="10344033" y="16683951"/>
            <a:ext cx="9587150" cy="958369"/>
          </a:xfrm>
          <a:prstGeom prst="rect">
            <a:avLst/>
          </a:prstGeom>
        </p:spPr>
        <p:txBody>
          <a:bodyPr vert="horz" lIns="279797" tIns="139899" rIns="279797" bIns="139899" rtlCol="0" anchor="ctr"/>
          <a:lstStyle>
            <a:lvl1pPr algn="ctr">
              <a:defRPr sz="2114">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1697236" y="16683951"/>
            <a:ext cx="7064216" cy="958369"/>
          </a:xfrm>
          <a:prstGeom prst="rect">
            <a:avLst/>
          </a:prstGeom>
        </p:spPr>
        <p:txBody>
          <a:bodyPr vert="horz" lIns="279797" tIns="139899" rIns="279797" bIns="139899" rtlCol="0" anchor="ctr"/>
          <a:lstStyle>
            <a:lvl1pPr algn="r">
              <a:defRPr sz="2114">
                <a:solidFill>
                  <a:schemeClr val="tx1">
                    <a:tint val="75000"/>
                  </a:schemeClr>
                </a:solidFill>
              </a:defRPr>
            </a:lvl1pPr>
          </a:lstStyle>
          <a:p>
            <a:fld id="{8EADD574-400F-564C-B24E-27125F41FBCF}" type="slidenum">
              <a:rPr lang="en-US" smtClean="0"/>
              <a:t>‹#›</a:t>
            </a:fld>
            <a:endParaRPr lang="en-US" dirty="0"/>
          </a:p>
        </p:txBody>
      </p:sp>
      <p:pic>
        <p:nvPicPr>
          <p:cNvPr id="9" name="Picture 8" descr="BCSS_generic-poster_HEADER-PP.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06"/>
            <a:ext cx="30303579" cy="11599478"/>
          </a:xfrm>
          <a:prstGeom prst="rect">
            <a:avLst/>
          </a:prstGeom>
        </p:spPr>
      </p:pic>
      <p:cxnSp>
        <p:nvCxnSpPr>
          <p:cNvPr id="10" name="Straight Connector 9"/>
          <p:cNvCxnSpPr/>
          <p:nvPr userDrawn="1"/>
        </p:nvCxnSpPr>
        <p:spPr>
          <a:xfrm>
            <a:off x="7753285" y="2962764"/>
            <a:ext cx="0" cy="15083917"/>
          </a:xfrm>
          <a:prstGeom prst="line">
            <a:avLst/>
          </a:prstGeom>
          <a:ln w="12700" cmpd="sng">
            <a:solidFill>
              <a:srgbClr val="660066"/>
            </a:solidFill>
            <a:prstDash val="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5141810" y="2953561"/>
            <a:ext cx="0" cy="15083917"/>
          </a:xfrm>
          <a:prstGeom prst="line">
            <a:avLst/>
          </a:prstGeom>
          <a:ln w="12700" cmpd="sng">
            <a:solidFill>
              <a:srgbClr val="660066"/>
            </a:solidFill>
            <a:prstDash val="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22470962" y="2971967"/>
            <a:ext cx="0" cy="15083917"/>
          </a:xfrm>
          <a:prstGeom prst="line">
            <a:avLst/>
          </a:prstGeom>
          <a:ln w="12700" cmpd="sng">
            <a:solidFill>
              <a:srgbClr val="660066"/>
            </a:solidFill>
            <a:prstDash val="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04851" y="2981179"/>
            <a:ext cx="0" cy="15083917"/>
          </a:xfrm>
          <a:prstGeom prst="line">
            <a:avLst/>
          </a:prstGeom>
          <a:ln w="12700" cmpd="sng">
            <a:solidFill>
              <a:srgbClr val="660066"/>
            </a:solidFill>
            <a:prstDash val="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9870317" y="2916750"/>
            <a:ext cx="0" cy="15083917"/>
          </a:xfrm>
          <a:prstGeom prst="line">
            <a:avLst/>
          </a:prstGeom>
          <a:ln w="12700" cmpd="sng">
            <a:solidFill>
              <a:srgbClr val="660066"/>
            </a:solidFill>
            <a:prstDash val="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875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99471" rtl="0" eaLnBrk="1" latinLnBrk="0" hangingPunct="1">
        <a:spcBef>
          <a:spcPct val="0"/>
        </a:spcBef>
        <a:buNone/>
        <a:defRPr sz="7715" kern="1200">
          <a:solidFill>
            <a:schemeClr val="tx1"/>
          </a:solidFill>
          <a:latin typeface="+mj-lt"/>
          <a:ea typeface="+mj-ea"/>
          <a:cs typeface="+mj-cs"/>
        </a:defRPr>
      </a:lvl1pPr>
    </p:titleStyle>
    <p:bodyStyle>
      <a:lvl1pPr marL="599603" indent="-599603" algn="l" defTabSz="799471" rtl="0" eaLnBrk="1" latinLnBrk="0" hangingPunct="1">
        <a:spcBef>
          <a:spcPct val="20000"/>
        </a:spcBef>
        <a:buFont typeface="Arial"/>
        <a:buChar char="•"/>
        <a:defRPr sz="5600" kern="1200">
          <a:solidFill>
            <a:schemeClr val="tx1"/>
          </a:solidFill>
          <a:latin typeface="+mn-lt"/>
          <a:ea typeface="+mn-ea"/>
          <a:cs typeface="+mn-cs"/>
        </a:defRPr>
      </a:lvl1pPr>
      <a:lvl2pPr marL="1299140" indent="-499669" algn="l" defTabSz="799471" rtl="0" eaLnBrk="1" latinLnBrk="0" hangingPunct="1">
        <a:spcBef>
          <a:spcPct val="20000"/>
        </a:spcBef>
        <a:buFont typeface="Arial"/>
        <a:buChar char="–"/>
        <a:defRPr sz="4916" kern="1200">
          <a:solidFill>
            <a:schemeClr val="tx1"/>
          </a:solidFill>
          <a:latin typeface="+mn-lt"/>
          <a:ea typeface="+mn-ea"/>
          <a:cs typeface="+mn-cs"/>
        </a:defRPr>
      </a:lvl2pPr>
      <a:lvl3pPr marL="1998677" indent="-399736" algn="l" defTabSz="799471" rtl="0" eaLnBrk="1" latinLnBrk="0" hangingPunct="1">
        <a:spcBef>
          <a:spcPct val="20000"/>
        </a:spcBef>
        <a:buFont typeface="Arial"/>
        <a:buChar char="•"/>
        <a:defRPr sz="4172" kern="1200">
          <a:solidFill>
            <a:schemeClr val="tx1"/>
          </a:solidFill>
          <a:latin typeface="+mn-lt"/>
          <a:ea typeface="+mn-ea"/>
          <a:cs typeface="+mn-cs"/>
        </a:defRPr>
      </a:lvl3pPr>
      <a:lvl4pPr marL="2798148" indent="-399736" algn="l" defTabSz="799471" rtl="0" eaLnBrk="1" latinLnBrk="0" hangingPunct="1">
        <a:spcBef>
          <a:spcPct val="20000"/>
        </a:spcBef>
        <a:buFont typeface="Arial"/>
        <a:buChar char="–"/>
        <a:defRPr sz="3486" kern="1200">
          <a:solidFill>
            <a:schemeClr val="tx1"/>
          </a:solidFill>
          <a:latin typeface="+mn-lt"/>
          <a:ea typeface="+mn-ea"/>
          <a:cs typeface="+mn-cs"/>
        </a:defRPr>
      </a:lvl4pPr>
      <a:lvl5pPr marL="3597618" indent="-399736" algn="l" defTabSz="799471" rtl="0" eaLnBrk="1" latinLnBrk="0" hangingPunct="1">
        <a:spcBef>
          <a:spcPct val="20000"/>
        </a:spcBef>
        <a:buFont typeface="Arial"/>
        <a:buChar char="»"/>
        <a:defRPr sz="3486" kern="1200">
          <a:solidFill>
            <a:schemeClr val="tx1"/>
          </a:solidFill>
          <a:latin typeface="+mn-lt"/>
          <a:ea typeface="+mn-ea"/>
          <a:cs typeface="+mn-cs"/>
        </a:defRPr>
      </a:lvl5pPr>
      <a:lvl6pPr marL="4397089" indent="-399736" algn="l" defTabSz="799471" rtl="0" eaLnBrk="1" latinLnBrk="0" hangingPunct="1">
        <a:spcBef>
          <a:spcPct val="20000"/>
        </a:spcBef>
        <a:buFont typeface="Arial"/>
        <a:buChar char="•"/>
        <a:defRPr sz="3486" kern="1200">
          <a:solidFill>
            <a:schemeClr val="tx1"/>
          </a:solidFill>
          <a:latin typeface="+mn-lt"/>
          <a:ea typeface="+mn-ea"/>
          <a:cs typeface="+mn-cs"/>
        </a:defRPr>
      </a:lvl6pPr>
      <a:lvl7pPr marL="5196560" indent="-399736" algn="l" defTabSz="799471" rtl="0" eaLnBrk="1" latinLnBrk="0" hangingPunct="1">
        <a:spcBef>
          <a:spcPct val="20000"/>
        </a:spcBef>
        <a:buFont typeface="Arial"/>
        <a:buChar char="•"/>
        <a:defRPr sz="3486" kern="1200">
          <a:solidFill>
            <a:schemeClr val="tx1"/>
          </a:solidFill>
          <a:latin typeface="+mn-lt"/>
          <a:ea typeface="+mn-ea"/>
          <a:cs typeface="+mn-cs"/>
        </a:defRPr>
      </a:lvl7pPr>
      <a:lvl8pPr marL="5996030" indent="-399736" algn="l" defTabSz="799471" rtl="0" eaLnBrk="1" latinLnBrk="0" hangingPunct="1">
        <a:spcBef>
          <a:spcPct val="20000"/>
        </a:spcBef>
        <a:buFont typeface="Arial"/>
        <a:buChar char="•"/>
        <a:defRPr sz="3486" kern="1200">
          <a:solidFill>
            <a:schemeClr val="tx1"/>
          </a:solidFill>
          <a:latin typeface="+mn-lt"/>
          <a:ea typeface="+mn-ea"/>
          <a:cs typeface="+mn-cs"/>
        </a:defRPr>
      </a:lvl8pPr>
      <a:lvl9pPr marL="6795501" indent="-399736" algn="l" defTabSz="799471" rtl="0" eaLnBrk="1" latinLnBrk="0" hangingPunct="1">
        <a:spcBef>
          <a:spcPct val="20000"/>
        </a:spcBef>
        <a:buFont typeface="Arial"/>
        <a:buChar char="•"/>
        <a:defRPr sz="3486" kern="1200">
          <a:solidFill>
            <a:schemeClr val="tx1"/>
          </a:solidFill>
          <a:latin typeface="+mn-lt"/>
          <a:ea typeface="+mn-ea"/>
          <a:cs typeface="+mn-cs"/>
        </a:defRPr>
      </a:lvl9pPr>
    </p:bodyStyle>
    <p:otherStyle>
      <a:defPPr>
        <a:defRPr lang="en-US"/>
      </a:defPPr>
      <a:lvl1pPr marL="0" algn="l" defTabSz="799471" rtl="0" eaLnBrk="1" latinLnBrk="0" hangingPunct="1">
        <a:defRPr sz="3143" kern="1200">
          <a:solidFill>
            <a:schemeClr val="tx1"/>
          </a:solidFill>
          <a:latin typeface="+mn-lt"/>
          <a:ea typeface="+mn-ea"/>
          <a:cs typeface="+mn-cs"/>
        </a:defRPr>
      </a:lvl1pPr>
      <a:lvl2pPr marL="799471" algn="l" defTabSz="799471" rtl="0" eaLnBrk="1" latinLnBrk="0" hangingPunct="1">
        <a:defRPr sz="3143" kern="1200">
          <a:solidFill>
            <a:schemeClr val="tx1"/>
          </a:solidFill>
          <a:latin typeface="+mn-lt"/>
          <a:ea typeface="+mn-ea"/>
          <a:cs typeface="+mn-cs"/>
        </a:defRPr>
      </a:lvl2pPr>
      <a:lvl3pPr marL="1598942" algn="l" defTabSz="799471" rtl="0" eaLnBrk="1" latinLnBrk="0" hangingPunct="1">
        <a:defRPr sz="3143" kern="1200">
          <a:solidFill>
            <a:schemeClr val="tx1"/>
          </a:solidFill>
          <a:latin typeface="+mn-lt"/>
          <a:ea typeface="+mn-ea"/>
          <a:cs typeface="+mn-cs"/>
        </a:defRPr>
      </a:lvl3pPr>
      <a:lvl4pPr marL="2398413" algn="l" defTabSz="799471" rtl="0" eaLnBrk="1" latinLnBrk="0" hangingPunct="1">
        <a:defRPr sz="3143" kern="1200">
          <a:solidFill>
            <a:schemeClr val="tx1"/>
          </a:solidFill>
          <a:latin typeface="+mn-lt"/>
          <a:ea typeface="+mn-ea"/>
          <a:cs typeface="+mn-cs"/>
        </a:defRPr>
      </a:lvl4pPr>
      <a:lvl5pPr marL="3197884" algn="l" defTabSz="799471" rtl="0" eaLnBrk="1" latinLnBrk="0" hangingPunct="1">
        <a:defRPr sz="3143" kern="1200">
          <a:solidFill>
            <a:schemeClr val="tx1"/>
          </a:solidFill>
          <a:latin typeface="+mn-lt"/>
          <a:ea typeface="+mn-ea"/>
          <a:cs typeface="+mn-cs"/>
        </a:defRPr>
      </a:lvl5pPr>
      <a:lvl6pPr marL="3997354" algn="l" defTabSz="799471" rtl="0" eaLnBrk="1" latinLnBrk="0" hangingPunct="1">
        <a:defRPr sz="3143" kern="1200">
          <a:solidFill>
            <a:schemeClr val="tx1"/>
          </a:solidFill>
          <a:latin typeface="+mn-lt"/>
          <a:ea typeface="+mn-ea"/>
          <a:cs typeface="+mn-cs"/>
        </a:defRPr>
      </a:lvl6pPr>
      <a:lvl7pPr marL="4796825" algn="l" defTabSz="799471" rtl="0" eaLnBrk="1" latinLnBrk="0" hangingPunct="1">
        <a:defRPr sz="3143" kern="1200">
          <a:solidFill>
            <a:schemeClr val="tx1"/>
          </a:solidFill>
          <a:latin typeface="+mn-lt"/>
          <a:ea typeface="+mn-ea"/>
          <a:cs typeface="+mn-cs"/>
        </a:defRPr>
      </a:lvl7pPr>
      <a:lvl8pPr marL="5596296" algn="l" defTabSz="799471" rtl="0" eaLnBrk="1" latinLnBrk="0" hangingPunct="1">
        <a:defRPr sz="3143" kern="1200">
          <a:solidFill>
            <a:schemeClr val="tx1"/>
          </a:solidFill>
          <a:latin typeface="+mn-lt"/>
          <a:ea typeface="+mn-ea"/>
          <a:cs typeface="+mn-cs"/>
        </a:defRPr>
      </a:lvl8pPr>
      <a:lvl9pPr marL="6395766" algn="l" defTabSz="799471" rtl="0" eaLnBrk="1" latinLnBrk="0" hangingPunct="1">
        <a:defRPr sz="31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8254322" y="130860"/>
            <a:ext cx="13355960" cy="1882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018" tIns="45509" rIns="91018" bIns="45509">
            <a:spAutoFit/>
          </a:bodyPr>
          <a:lstStyle>
            <a:lvl1pPr defTabSz="1436688" eaLnBrk="0" hangingPunct="0">
              <a:defRPr sz="5700">
                <a:solidFill>
                  <a:schemeClr val="tx1"/>
                </a:solidFill>
                <a:latin typeface="Arial" charset="0"/>
                <a:ea typeface="ＭＳ Ｐゴシック" charset="0"/>
                <a:cs typeface="ＭＳ Ｐゴシック" charset="0"/>
              </a:defRPr>
            </a:lvl1pPr>
            <a:lvl2pPr marL="742950" indent="-285750" defTabSz="1436688" eaLnBrk="0" hangingPunct="0">
              <a:defRPr sz="5700">
                <a:solidFill>
                  <a:schemeClr val="tx1"/>
                </a:solidFill>
                <a:latin typeface="Arial" charset="0"/>
                <a:ea typeface="ＭＳ Ｐゴシック" charset="0"/>
              </a:defRPr>
            </a:lvl2pPr>
            <a:lvl3pPr marL="1143000" indent="-228600" defTabSz="1436688" eaLnBrk="0" hangingPunct="0">
              <a:defRPr sz="5700">
                <a:solidFill>
                  <a:schemeClr val="tx1"/>
                </a:solidFill>
                <a:latin typeface="Arial" charset="0"/>
                <a:ea typeface="ＭＳ Ｐゴシック" charset="0"/>
              </a:defRPr>
            </a:lvl3pPr>
            <a:lvl4pPr marL="1600200" indent="-228600" defTabSz="1436688" eaLnBrk="0" hangingPunct="0">
              <a:defRPr sz="5700">
                <a:solidFill>
                  <a:schemeClr val="tx1"/>
                </a:solidFill>
                <a:latin typeface="Arial" charset="0"/>
                <a:ea typeface="ＭＳ Ｐゴシック" charset="0"/>
              </a:defRPr>
            </a:lvl4pPr>
            <a:lvl5pPr marL="2057400" indent="-228600" defTabSz="1436688" eaLnBrk="0" hangingPunct="0">
              <a:defRPr sz="5700">
                <a:solidFill>
                  <a:schemeClr val="tx1"/>
                </a:solidFill>
                <a:latin typeface="Arial" charset="0"/>
                <a:ea typeface="ＭＳ Ｐゴシック" charset="0"/>
              </a:defRPr>
            </a:lvl5pPr>
            <a:lvl6pPr marL="2514600" indent="-228600" defTabSz="1436688" eaLnBrk="0" fontAlgn="base" hangingPunct="0">
              <a:spcBef>
                <a:spcPct val="0"/>
              </a:spcBef>
              <a:spcAft>
                <a:spcPct val="0"/>
              </a:spcAft>
              <a:defRPr sz="5700">
                <a:solidFill>
                  <a:schemeClr val="tx1"/>
                </a:solidFill>
                <a:latin typeface="Arial" charset="0"/>
                <a:ea typeface="ＭＳ Ｐゴシック" charset="0"/>
              </a:defRPr>
            </a:lvl6pPr>
            <a:lvl7pPr marL="2971800" indent="-228600" defTabSz="1436688" eaLnBrk="0" fontAlgn="base" hangingPunct="0">
              <a:spcBef>
                <a:spcPct val="0"/>
              </a:spcBef>
              <a:spcAft>
                <a:spcPct val="0"/>
              </a:spcAft>
              <a:defRPr sz="5700">
                <a:solidFill>
                  <a:schemeClr val="tx1"/>
                </a:solidFill>
                <a:latin typeface="Arial" charset="0"/>
                <a:ea typeface="ＭＳ Ｐゴシック" charset="0"/>
              </a:defRPr>
            </a:lvl7pPr>
            <a:lvl8pPr marL="3429000" indent="-228600" defTabSz="1436688" eaLnBrk="0" fontAlgn="base" hangingPunct="0">
              <a:spcBef>
                <a:spcPct val="0"/>
              </a:spcBef>
              <a:spcAft>
                <a:spcPct val="0"/>
              </a:spcAft>
              <a:defRPr sz="5700">
                <a:solidFill>
                  <a:schemeClr val="tx1"/>
                </a:solidFill>
                <a:latin typeface="Arial" charset="0"/>
                <a:ea typeface="ＭＳ Ｐゴシック" charset="0"/>
              </a:defRPr>
            </a:lvl8pPr>
            <a:lvl9pPr marL="3886200" indent="-228600" defTabSz="1436688" eaLnBrk="0" fontAlgn="base" hangingPunct="0">
              <a:spcBef>
                <a:spcPct val="0"/>
              </a:spcBef>
              <a:spcAft>
                <a:spcPct val="0"/>
              </a:spcAft>
              <a:defRPr sz="5700">
                <a:solidFill>
                  <a:schemeClr val="tx1"/>
                </a:solidFill>
                <a:latin typeface="Arial" charset="0"/>
                <a:ea typeface="ＭＳ Ｐゴシック" charset="0"/>
              </a:defRPr>
            </a:lvl9pPr>
          </a:lstStyle>
          <a:p>
            <a:pPr algn="ctr"/>
            <a:r>
              <a:rPr lang="en-US" sz="3076" b="1" dirty="0">
                <a:solidFill>
                  <a:srgbClr val="560A73"/>
                </a:solidFill>
              </a:rPr>
              <a:t>AS12-A002  Eastward Propagating Planetary Waves Observed Using the SuperDARN Meteor Radar Network </a:t>
            </a:r>
            <a:endParaRPr lang="en-GB" sz="3076" b="1" dirty="0">
              <a:solidFill>
                <a:srgbClr val="560A73"/>
              </a:solidFill>
            </a:endParaRPr>
          </a:p>
          <a:p>
            <a:pPr algn="ctr" eaLnBrk="1" hangingPunct="1">
              <a:defRPr/>
            </a:pPr>
            <a:r>
              <a:rPr lang="en-GB" sz="2058" b="1" u="sng" dirty="0"/>
              <a:t>P.J. ESPY</a:t>
            </a:r>
            <a:r>
              <a:rPr lang="en-GB" sz="2058" b="1" baseline="30000" dirty="0"/>
              <a:t>1,2</a:t>
            </a:r>
            <a:r>
              <a:rPr lang="en-GB" sz="2058" b="1" dirty="0"/>
              <a:t>, T. Mirzaamin</a:t>
            </a:r>
            <a:r>
              <a:rPr lang="en-GB" sz="2058" b="1" baseline="30000" dirty="0"/>
              <a:t>1,2</a:t>
            </a:r>
            <a:r>
              <a:rPr lang="en-GB" sz="2058" b="1" dirty="0"/>
              <a:t>,Y. Orsolini</a:t>
            </a:r>
            <a:r>
              <a:rPr lang="en-GB" sz="2058" b="1" baseline="30000" dirty="0"/>
              <a:t>1,2</a:t>
            </a:r>
            <a:r>
              <a:rPr lang="en-GB" sz="2058" b="1" dirty="0"/>
              <a:t>, C. T. Rhodes</a:t>
            </a:r>
            <a:r>
              <a:rPr lang="en-GB" sz="2058" b="1" baseline="30000" dirty="0"/>
              <a:t>3</a:t>
            </a:r>
          </a:p>
          <a:p>
            <a:pPr algn="ctr" eaLnBrk="1" hangingPunct="1">
              <a:defRPr/>
            </a:pPr>
            <a:r>
              <a:rPr lang="en-GB" sz="1143" i="1" dirty="0"/>
              <a:t>(1) Norwegian University of Science and Technology (NTNU), Trondheim, Norway. </a:t>
            </a:r>
          </a:p>
          <a:p>
            <a:pPr algn="ctr"/>
            <a:r>
              <a:rPr lang="en-GB" sz="1143" i="1" dirty="0"/>
              <a:t>(2) Birkeland Centre for Space Science (BCSS), Norway.</a:t>
            </a:r>
          </a:p>
          <a:p>
            <a:pPr algn="ctr"/>
            <a:r>
              <a:rPr lang="en-GB" sz="1143" i="1" dirty="0"/>
              <a:t>(3) </a:t>
            </a:r>
            <a:r>
              <a:rPr lang="en-US" sz="1143" i="1" dirty="0"/>
              <a:t>Naval Research Laboratory, Space Science Division, United States</a:t>
            </a:r>
          </a:p>
        </p:txBody>
      </p:sp>
      <p:sp>
        <p:nvSpPr>
          <p:cNvPr id="15" name="Text Box 11"/>
          <p:cNvSpPr txBox="1">
            <a:spLocks noChangeArrowheads="1"/>
          </p:cNvSpPr>
          <p:nvPr/>
        </p:nvSpPr>
        <p:spPr bwMode="auto">
          <a:xfrm>
            <a:off x="409599" y="3488646"/>
            <a:ext cx="6622199" cy="2695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018" tIns="45509" rIns="91018" bIns="45509" anchor="t" anchorCtr="0">
            <a:spAutoFit/>
          </a:bodyPr>
          <a:lstStyle>
            <a:lvl1pPr marL="223838" indent="-223838" eaLnBrk="0" hangingPunct="0">
              <a:tabLst>
                <a:tab pos="447675" algn="l"/>
              </a:tabLst>
              <a:defRPr sz="5800">
                <a:solidFill>
                  <a:schemeClr val="tx1"/>
                </a:solidFill>
                <a:latin typeface="Calibri" charset="0"/>
                <a:ea typeface="ＭＳ Ｐゴシック" charset="0"/>
                <a:cs typeface="ＭＳ Ｐゴシック" charset="0"/>
              </a:defRPr>
            </a:lvl1pPr>
            <a:lvl2pPr marL="742950" indent="-285750" eaLnBrk="0" hangingPunct="0">
              <a:tabLst>
                <a:tab pos="447675" algn="l"/>
              </a:tabLst>
              <a:defRPr sz="5800">
                <a:solidFill>
                  <a:schemeClr val="tx1"/>
                </a:solidFill>
                <a:latin typeface="Calibri" charset="0"/>
                <a:ea typeface="ＭＳ Ｐゴシック" charset="0"/>
              </a:defRPr>
            </a:lvl2pPr>
            <a:lvl3pPr marL="1143000" indent="-228600" eaLnBrk="0" hangingPunct="0">
              <a:tabLst>
                <a:tab pos="447675" algn="l"/>
              </a:tabLst>
              <a:defRPr sz="5800">
                <a:solidFill>
                  <a:schemeClr val="tx1"/>
                </a:solidFill>
                <a:latin typeface="Calibri" charset="0"/>
                <a:ea typeface="ＭＳ Ｐゴシック" charset="0"/>
              </a:defRPr>
            </a:lvl3pPr>
            <a:lvl4pPr marL="1600200" indent="-228600" eaLnBrk="0" hangingPunct="0">
              <a:tabLst>
                <a:tab pos="447675" algn="l"/>
              </a:tabLst>
              <a:defRPr sz="5800">
                <a:solidFill>
                  <a:schemeClr val="tx1"/>
                </a:solidFill>
                <a:latin typeface="Calibri" charset="0"/>
                <a:ea typeface="ＭＳ Ｐゴシック" charset="0"/>
              </a:defRPr>
            </a:lvl4pPr>
            <a:lvl5pPr marL="2057400" indent="-228600" eaLnBrk="0" hangingPunct="0">
              <a:tabLst>
                <a:tab pos="447675" algn="l"/>
              </a:tabLst>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9pPr>
          </a:lstStyle>
          <a:p>
            <a:pPr indent="0" algn="just"/>
            <a:r>
              <a:rPr lang="en-US" sz="1538" b="1" dirty="0"/>
              <a:t>An array of SuperDARN meteor radars were used to investigate the sources and characteristics of eastward propagating planetary waves (EPW) at 95 km and 65</a:t>
            </a:r>
            <a:r>
              <a:rPr lang="en-US" sz="1538" b="1" dirty="0">
                <a:sym typeface="Symbol" panose="05050102010706020507" pitchFamily="18" charset="2"/>
              </a:rPr>
              <a:t></a:t>
            </a:r>
            <a:r>
              <a:rPr lang="en-US" sz="1538" b="1" dirty="0"/>
              <a:t>N during wintertime. The radars provide daily mean meridional wind and their anomalies over 180</a:t>
            </a:r>
            <a:r>
              <a:rPr lang="en-US" sz="1538" b="1" dirty="0">
                <a:sym typeface="Symbol" panose="05050102010706020507" pitchFamily="18" charset="2"/>
              </a:rPr>
              <a:t></a:t>
            </a:r>
            <a:r>
              <a:rPr lang="en-US" sz="1538" b="1" dirty="0"/>
              <a:t> of longitude, and these anomalies were separated into eastward and westward waves to extract zonal wavenumber</a:t>
            </a:r>
            <a:r>
              <a:rPr lang="en-US" sz="1538" b="1" dirty="0">
                <a:sym typeface="Symbol" panose="05050102010706020507" pitchFamily="18" charset="2"/>
              </a:rPr>
              <a:t></a:t>
            </a:r>
            <a:r>
              <a:rPr lang="en-US" sz="1538" b="1" dirty="0"/>
              <a:t>1 (S</a:t>
            </a:r>
            <a:r>
              <a:rPr lang="en-US" sz="1538" b="1" baseline="-25000" dirty="0"/>
              <a:t>1</a:t>
            </a:r>
            <a:r>
              <a:rPr lang="en-US" sz="1538" b="1" dirty="0"/>
              <a:t>) and wavenumber</a:t>
            </a:r>
            <a:r>
              <a:rPr lang="en-US" sz="1538" b="1" dirty="0">
                <a:sym typeface="Symbol" panose="05050102010706020507" pitchFamily="18" charset="2"/>
              </a:rPr>
              <a:t></a:t>
            </a:r>
            <a:r>
              <a:rPr lang="en-US" sz="1538" b="1" dirty="0"/>
              <a:t>2 (S</a:t>
            </a:r>
            <a:r>
              <a:rPr lang="en-US" sz="1538" b="1" baseline="-25000" dirty="0"/>
              <a:t>2</a:t>
            </a:r>
            <a:r>
              <a:rPr lang="en-US" sz="1538" b="1" dirty="0"/>
              <a:t>) planetary wave (PW) components. A comparison between years with sudden stratospheric warming events (SSW) and years without was performed, and results verified using climatology and superposed epoch analyses (SPE). The results show eastward planetary waves enhancements during SSW are highly variable and are a ubiquitous feature near 90 km even in non-SSW years.</a:t>
            </a:r>
            <a:endParaRPr lang="en-US" sz="1538" b="1" u="sng" dirty="0"/>
          </a:p>
        </p:txBody>
      </p:sp>
      <p:grpSp>
        <p:nvGrpSpPr>
          <p:cNvPr id="55" name="Group 54"/>
          <p:cNvGrpSpPr/>
          <p:nvPr/>
        </p:nvGrpSpPr>
        <p:grpSpPr>
          <a:xfrm>
            <a:off x="397805" y="3157282"/>
            <a:ext cx="6919881" cy="373368"/>
            <a:chOff x="431800" y="2574082"/>
            <a:chExt cx="7475538" cy="653387"/>
          </a:xfrm>
        </p:grpSpPr>
        <p:sp>
          <p:nvSpPr>
            <p:cNvPr id="52" name="Text Box 10"/>
            <p:cNvSpPr txBox="1">
              <a:spLocks noChangeArrowheads="1"/>
            </p:cNvSpPr>
            <p:nvPr/>
          </p:nvSpPr>
          <p:spPr bwMode="auto">
            <a:xfrm>
              <a:off x="431800" y="2633137"/>
              <a:ext cx="7162800" cy="499324"/>
            </a:xfrm>
            <a:prstGeom prst="rect">
              <a:avLst/>
            </a:prstGeom>
            <a:solidFill>
              <a:srgbClr val="590B77"/>
            </a:solidFill>
            <a:ln w="6350" cmpd="sng">
              <a:solidFill>
                <a:srgbClr val="590B77"/>
              </a:solidFill>
              <a:miter lim="800000"/>
              <a:headEnd/>
              <a:tailEnd/>
            </a:ln>
          </p:spPr>
          <p:txBody>
            <a:bodyPr wrap="square"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endParaRPr lang="en-US" sz="1257" dirty="0">
                <a:solidFill>
                  <a:srgbClr val="590B77"/>
                </a:solidFill>
                <a:latin typeface="Arial Bold" charset="0"/>
                <a:cs typeface="Arial Bold" charset="0"/>
              </a:endParaRPr>
            </a:p>
          </p:txBody>
        </p:sp>
        <p:sp>
          <p:nvSpPr>
            <p:cNvPr id="8" name="Text Box 9"/>
            <p:cNvSpPr txBox="1">
              <a:spLocks noChangeArrowheads="1"/>
            </p:cNvSpPr>
            <p:nvPr/>
          </p:nvSpPr>
          <p:spPr bwMode="auto">
            <a:xfrm>
              <a:off x="439738" y="2574082"/>
              <a:ext cx="7467600" cy="653387"/>
            </a:xfrm>
            <a:prstGeom prst="rect">
              <a:avLst/>
            </a:prstGeom>
            <a:noFill/>
            <a:ln w="38100">
              <a:noFill/>
              <a:miter lim="800000"/>
              <a:headEnd/>
              <a:tailEnd/>
            </a:ln>
          </p:spPr>
          <p:txBody>
            <a:bodyPr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r>
                <a:rPr lang="en-US" sz="1829" b="1" dirty="0">
                  <a:solidFill>
                    <a:schemeClr val="bg1"/>
                  </a:solidFill>
                  <a:latin typeface="Arial"/>
                  <a:cs typeface="Arial"/>
                </a:rPr>
                <a:t>ABSTRACT</a:t>
              </a:r>
              <a:endParaRPr lang="en-US" sz="1829"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a:cs typeface="Arial"/>
              </a:endParaRPr>
            </a:p>
          </p:txBody>
        </p:sp>
      </p:grpSp>
      <p:grpSp>
        <p:nvGrpSpPr>
          <p:cNvPr id="56" name="Group 55"/>
          <p:cNvGrpSpPr/>
          <p:nvPr/>
        </p:nvGrpSpPr>
        <p:grpSpPr>
          <a:xfrm>
            <a:off x="7752139" y="3157282"/>
            <a:ext cx="6919881" cy="373368"/>
            <a:chOff x="428394" y="2574082"/>
            <a:chExt cx="7478944" cy="653387"/>
          </a:xfrm>
        </p:grpSpPr>
        <p:sp>
          <p:nvSpPr>
            <p:cNvPr id="57" name="Text Box 10"/>
            <p:cNvSpPr txBox="1">
              <a:spLocks noChangeArrowheads="1"/>
            </p:cNvSpPr>
            <p:nvPr/>
          </p:nvSpPr>
          <p:spPr bwMode="auto">
            <a:xfrm>
              <a:off x="428394" y="2633137"/>
              <a:ext cx="7162801" cy="499324"/>
            </a:xfrm>
            <a:prstGeom prst="rect">
              <a:avLst/>
            </a:prstGeom>
            <a:solidFill>
              <a:srgbClr val="590B77"/>
            </a:solidFill>
            <a:ln w="6350" cmpd="sng">
              <a:solidFill>
                <a:srgbClr val="590B77"/>
              </a:solidFill>
              <a:miter lim="800000"/>
              <a:headEnd/>
              <a:tailEnd/>
            </a:ln>
          </p:spPr>
          <p:txBody>
            <a:bodyPr wrap="square"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endParaRPr lang="en-US" sz="1257" dirty="0">
                <a:solidFill>
                  <a:srgbClr val="590B77"/>
                </a:solidFill>
                <a:latin typeface="Arial Bold" charset="0"/>
                <a:cs typeface="Arial Bold" charset="0"/>
              </a:endParaRPr>
            </a:p>
          </p:txBody>
        </p:sp>
        <p:sp>
          <p:nvSpPr>
            <p:cNvPr id="58" name="Text Box 9"/>
            <p:cNvSpPr txBox="1">
              <a:spLocks noChangeArrowheads="1"/>
            </p:cNvSpPr>
            <p:nvPr/>
          </p:nvSpPr>
          <p:spPr bwMode="auto">
            <a:xfrm>
              <a:off x="439738" y="2574082"/>
              <a:ext cx="7467600" cy="653387"/>
            </a:xfrm>
            <a:prstGeom prst="rect">
              <a:avLst/>
            </a:prstGeom>
            <a:noFill/>
            <a:ln w="38100">
              <a:noFill/>
              <a:miter lim="800000"/>
              <a:headEnd/>
              <a:tailEnd/>
            </a:ln>
          </p:spPr>
          <p:txBody>
            <a:bodyPr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r>
                <a:rPr lang="en-US" sz="1829" b="1" dirty="0">
                  <a:solidFill>
                    <a:schemeClr val="bg1"/>
                  </a:solidFill>
                  <a:latin typeface="Arial"/>
                  <a:cs typeface="Arial"/>
                </a:rPr>
                <a:t>DATA AND METHOD</a:t>
              </a:r>
              <a:endParaRPr lang="en-US" sz="1829"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a:cs typeface="Arial"/>
              </a:endParaRPr>
            </a:p>
          </p:txBody>
        </p:sp>
      </p:grpSp>
      <p:grpSp>
        <p:nvGrpSpPr>
          <p:cNvPr id="65" name="Group 64"/>
          <p:cNvGrpSpPr/>
          <p:nvPr/>
        </p:nvGrpSpPr>
        <p:grpSpPr>
          <a:xfrm>
            <a:off x="15135600" y="3157281"/>
            <a:ext cx="6919881" cy="373368"/>
            <a:chOff x="431800" y="2574082"/>
            <a:chExt cx="7475538" cy="653386"/>
          </a:xfrm>
        </p:grpSpPr>
        <p:sp>
          <p:nvSpPr>
            <p:cNvPr id="66" name="Text Box 10"/>
            <p:cNvSpPr txBox="1">
              <a:spLocks noChangeArrowheads="1"/>
            </p:cNvSpPr>
            <p:nvPr/>
          </p:nvSpPr>
          <p:spPr bwMode="auto">
            <a:xfrm>
              <a:off x="431800" y="2633137"/>
              <a:ext cx="7162800" cy="499323"/>
            </a:xfrm>
            <a:prstGeom prst="rect">
              <a:avLst/>
            </a:prstGeom>
            <a:solidFill>
              <a:srgbClr val="590B77"/>
            </a:solidFill>
            <a:ln w="6350" cmpd="sng">
              <a:solidFill>
                <a:srgbClr val="590B77"/>
              </a:solidFill>
              <a:miter lim="800000"/>
              <a:headEnd/>
              <a:tailEnd/>
            </a:ln>
          </p:spPr>
          <p:txBody>
            <a:bodyPr wrap="square"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endParaRPr lang="en-US" sz="1257" dirty="0">
                <a:solidFill>
                  <a:srgbClr val="590B77"/>
                </a:solidFill>
                <a:latin typeface="Arial Bold" charset="0"/>
                <a:cs typeface="Arial Bold" charset="0"/>
              </a:endParaRPr>
            </a:p>
          </p:txBody>
        </p:sp>
        <p:sp>
          <p:nvSpPr>
            <p:cNvPr id="67" name="Text Box 9"/>
            <p:cNvSpPr txBox="1">
              <a:spLocks noChangeArrowheads="1"/>
            </p:cNvSpPr>
            <p:nvPr/>
          </p:nvSpPr>
          <p:spPr bwMode="auto">
            <a:xfrm>
              <a:off x="439737" y="2574082"/>
              <a:ext cx="7467601" cy="653386"/>
            </a:xfrm>
            <a:prstGeom prst="rect">
              <a:avLst/>
            </a:prstGeom>
            <a:noFill/>
            <a:ln w="38100">
              <a:noFill/>
              <a:miter lim="800000"/>
              <a:headEnd/>
              <a:tailEnd/>
            </a:ln>
          </p:spPr>
          <p:txBody>
            <a:bodyPr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r>
                <a:rPr lang="en-US" sz="1829" b="1" dirty="0">
                  <a:solidFill>
                    <a:schemeClr val="bg1"/>
                  </a:solidFill>
                  <a:latin typeface="Arial"/>
                  <a:cs typeface="Arial"/>
                </a:rPr>
                <a:t>Eastward Planetary Waves-Climatology of non-SSW years</a:t>
              </a:r>
              <a:endParaRPr lang="en-US" sz="1829"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a:cs typeface="Arial"/>
              </a:endParaRPr>
            </a:p>
          </p:txBody>
        </p:sp>
      </p:grpSp>
      <p:grpSp>
        <p:nvGrpSpPr>
          <p:cNvPr id="69" name="Group 68"/>
          <p:cNvGrpSpPr/>
          <p:nvPr/>
        </p:nvGrpSpPr>
        <p:grpSpPr>
          <a:xfrm>
            <a:off x="22470455" y="3157282"/>
            <a:ext cx="6919881" cy="373368"/>
            <a:chOff x="431800" y="2574082"/>
            <a:chExt cx="7475538" cy="653387"/>
          </a:xfrm>
        </p:grpSpPr>
        <p:sp>
          <p:nvSpPr>
            <p:cNvPr id="70" name="Text Box 10"/>
            <p:cNvSpPr txBox="1">
              <a:spLocks noChangeArrowheads="1"/>
            </p:cNvSpPr>
            <p:nvPr/>
          </p:nvSpPr>
          <p:spPr bwMode="auto">
            <a:xfrm>
              <a:off x="431800" y="2633137"/>
              <a:ext cx="7162800" cy="499324"/>
            </a:xfrm>
            <a:prstGeom prst="rect">
              <a:avLst/>
            </a:prstGeom>
            <a:solidFill>
              <a:srgbClr val="590B77"/>
            </a:solidFill>
            <a:ln w="6350" cmpd="sng">
              <a:solidFill>
                <a:srgbClr val="590B77"/>
              </a:solidFill>
              <a:miter lim="800000"/>
              <a:headEnd/>
              <a:tailEnd/>
            </a:ln>
          </p:spPr>
          <p:txBody>
            <a:bodyPr wrap="square"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endParaRPr lang="en-US" sz="1257" dirty="0">
                <a:solidFill>
                  <a:srgbClr val="590B77"/>
                </a:solidFill>
                <a:latin typeface="Arial Bold" charset="0"/>
                <a:cs typeface="Arial Bold" charset="0"/>
              </a:endParaRPr>
            </a:p>
          </p:txBody>
        </p:sp>
        <p:sp>
          <p:nvSpPr>
            <p:cNvPr id="71" name="Text Box 9"/>
            <p:cNvSpPr txBox="1">
              <a:spLocks noChangeArrowheads="1"/>
            </p:cNvSpPr>
            <p:nvPr/>
          </p:nvSpPr>
          <p:spPr bwMode="auto">
            <a:xfrm>
              <a:off x="439738" y="2574082"/>
              <a:ext cx="7467600" cy="653387"/>
            </a:xfrm>
            <a:prstGeom prst="rect">
              <a:avLst/>
            </a:prstGeom>
            <a:noFill/>
            <a:ln w="38100">
              <a:noFill/>
              <a:miter lim="800000"/>
              <a:headEnd/>
              <a:tailEnd/>
            </a:ln>
          </p:spPr>
          <p:txBody>
            <a:bodyPr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r>
                <a:rPr lang="en-US" sz="1829" b="1" dirty="0">
                  <a:solidFill>
                    <a:schemeClr val="bg1"/>
                  </a:solidFill>
                  <a:latin typeface="Arial"/>
                  <a:cs typeface="Arial"/>
                </a:rPr>
                <a:t>SSW Superposed Epoch Analysis (SEA)</a:t>
              </a:r>
              <a:endParaRPr lang="en-US" sz="1829"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a:cs typeface="Arial"/>
              </a:endParaRPr>
            </a:p>
          </p:txBody>
        </p:sp>
      </p:grpSp>
      <p:grpSp>
        <p:nvGrpSpPr>
          <p:cNvPr id="75" name="Group 74"/>
          <p:cNvGrpSpPr/>
          <p:nvPr/>
        </p:nvGrpSpPr>
        <p:grpSpPr>
          <a:xfrm>
            <a:off x="22470455" y="10529225"/>
            <a:ext cx="6919881" cy="373368"/>
            <a:chOff x="431800" y="2574082"/>
            <a:chExt cx="7475538" cy="653387"/>
          </a:xfrm>
        </p:grpSpPr>
        <p:sp>
          <p:nvSpPr>
            <p:cNvPr id="76" name="Text Box 10"/>
            <p:cNvSpPr txBox="1">
              <a:spLocks noChangeArrowheads="1"/>
            </p:cNvSpPr>
            <p:nvPr/>
          </p:nvSpPr>
          <p:spPr bwMode="auto">
            <a:xfrm>
              <a:off x="431800" y="2633137"/>
              <a:ext cx="7162800" cy="499324"/>
            </a:xfrm>
            <a:prstGeom prst="rect">
              <a:avLst/>
            </a:prstGeom>
            <a:solidFill>
              <a:srgbClr val="590B77"/>
            </a:solidFill>
            <a:ln w="6350" cmpd="sng">
              <a:solidFill>
                <a:srgbClr val="590B77"/>
              </a:solidFill>
              <a:miter lim="800000"/>
              <a:headEnd/>
              <a:tailEnd/>
            </a:ln>
          </p:spPr>
          <p:txBody>
            <a:bodyPr wrap="square"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endParaRPr lang="en-US" sz="1257" dirty="0">
                <a:solidFill>
                  <a:srgbClr val="590B77"/>
                </a:solidFill>
                <a:latin typeface="Arial Bold" charset="0"/>
                <a:cs typeface="Arial Bold" charset="0"/>
              </a:endParaRPr>
            </a:p>
          </p:txBody>
        </p:sp>
        <p:sp>
          <p:nvSpPr>
            <p:cNvPr id="77" name="Text Box 9"/>
            <p:cNvSpPr txBox="1">
              <a:spLocks noChangeArrowheads="1"/>
            </p:cNvSpPr>
            <p:nvPr/>
          </p:nvSpPr>
          <p:spPr bwMode="auto">
            <a:xfrm>
              <a:off x="439738" y="2574082"/>
              <a:ext cx="7467600" cy="653387"/>
            </a:xfrm>
            <a:prstGeom prst="rect">
              <a:avLst/>
            </a:prstGeom>
            <a:noFill/>
            <a:ln w="38100">
              <a:noFill/>
              <a:miter lim="800000"/>
              <a:headEnd/>
              <a:tailEnd/>
            </a:ln>
          </p:spPr>
          <p:txBody>
            <a:bodyPr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r>
                <a:rPr lang="en-US" sz="1829" b="1" dirty="0">
                  <a:solidFill>
                    <a:schemeClr val="bg1"/>
                  </a:solidFill>
                  <a:latin typeface="Arial"/>
                  <a:cs typeface="Arial"/>
                </a:rPr>
                <a:t>SUMMARY</a:t>
              </a:r>
              <a:endParaRPr lang="en-US" sz="1829"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a:cs typeface="Arial"/>
              </a:endParaRPr>
            </a:p>
          </p:txBody>
        </p:sp>
      </p:grpSp>
      <p:grpSp>
        <p:nvGrpSpPr>
          <p:cNvPr id="78" name="Group 77"/>
          <p:cNvGrpSpPr/>
          <p:nvPr/>
        </p:nvGrpSpPr>
        <p:grpSpPr>
          <a:xfrm>
            <a:off x="22477801" y="15290294"/>
            <a:ext cx="6919881" cy="373368"/>
            <a:chOff x="431800" y="2574082"/>
            <a:chExt cx="7475538" cy="653387"/>
          </a:xfrm>
        </p:grpSpPr>
        <p:sp>
          <p:nvSpPr>
            <p:cNvPr id="79" name="Text Box 10"/>
            <p:cNvSpPr txBox="1">
              <a:spLocks noChangeArrowheads="1"/>
            </p:cNvSpPr>
            <p:nvPr/>
          </p:nvSpPr>
          <p:spPr bwMode="auto">
            <a:xfrm>
              <a:off x="431800" y="2633137"/>
              <a:ext cx="7162800" cy="499324"/>
            </a:xfrm>
            <a:prstGeom prst="rect">
              <a:avLst/>
            </a:prstGeom>
            <a:solidFill>
              <a:srgbClr val="590B77"/>
            </a:solidFill>
            <a:ln w="6350" cmpd="sng">
              <a:solidFill>
                <a:srgbClr val="590B77"/>
              </a:solidFill>
              <a:miter lim="800000"/>
              <a:headEnd/>
              <a:tailEnd/>
            </a:ln>
          </p:spPr>
          <p:txBody>
            <a:bodyPr wrap="square"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endParaRPr lang="en-US" sz="1257" dirty="0">
                <a:solidFill>
                  <a:srgbClr val="590B77"/>
                </a:solidFill>
                <a:latin typeface="Arial Bold" charset="0"/>
                <a:cs typeface="Arial Bold" charset="0"/>
              </a:endParaRPr>
            </a:p>
          </p:txBody>
        </p:sp>
        <p:sp>
          <p:nvSpPr>
            <p:cNvPr id="80" name="Text Box 9"/>
            <p:cNvSpPr txBox="1">
              <a:spLocks noChangeArrowheads="1"/>
            </p:cNvSpPr>
            <p:nvPr/>
          </p:nvSpPr>
          <p:spPr bwMode="auto">
            <a:xfrm>
              <a:off x="439738" y="2574082"/>
              <a:ext cx="7467600" cy="653387"/>
            </a:xfrm>
            <a:prstGeom prst="rect">
              <a:avLst/>
            </a:prstGeom>
            <a:noFill/>
            <a:ln w="38100">
              <a:noFill/>
              <a:miter lim="800000"/>
              <a:headEnd/>
              <a:tailEnd/>
            </a:ln>
          </p:spPr>
          <p:txBody>
            <a:bodyPr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r>
                <a:rPr lang="en-US" sz="1829" b="1" dirty="0">
                  <a:solidFill>
                    <a:schemeClr val="bg1"/>
                  </a:solidFill>
                  <a:latin typeface="Arial"/>
                  <a:cs typeface="Arial"/>
                </a:rPr>
                <a:t>REFERENCES</a:t>
              </a:r>
              <a:endParaRPr lang="en-US" sz="1829"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a:cs typeface="Arial"/>
              </a:endParaRPr>
            </a:p>
          </p:txBody>
        </p:sp>
      </p:grpSp>
      <p:grpSp>
        <p:nvGrpSpPr>
          <p:cNvPr id="91" name="Group 90"/>
          <p:cNvGrpSpPr/>
          <p:nvPr/>
        </p:nvGrpSpPr>
        <p:grpSpPr>
          <a:xfrm>
            <a:off x="397805" y="6187276"/>
            <a:ext cx="6919881" cy="373368"/>
            <a:chOff x="431800" y="2574082"/>
            <a:chExt cx="7475538" cy="653387"/>
          </a:xfrm>
        </p:grpSpPr>
        <p:sp>
          <p:nvSpPr>
            <p:cNvPr id="92" name="Text Box 10"/>
            <p:cNvSpPr txBox="1">
              <a:spLocks noChangeArrowheads="1"/>
            </p:cNvSpPr>
            <p:nvPr/>
          </p:nvSpPr>
          <p:spPr bwMode="auto">
            <a:xfrm>
              <a:off x="431800" y="2633137"/>
              <a:ext cx="7162800" cy="499324"/>
            </a:xfrm>
            <a:prstGeom prst="rect">
              <a:avLst/>
            </a:prstGeom>
            <a:solidFill>
              <a:srgbClr val="590B77"/>
            </a:solidFill>
            <a:ln w="6350" cmpd="sng">
              <a:solidFill>
                <a:srgbClr val="590B77"/>
              </a:solidFill>
              <a:miter lim="800000"/>
              <a:headEnd/>
              <a:tailEnd/>
            </a:ln>
          </p:spPr>
          <p:txBody>
            <a:bodyPr wrap="square"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endParaRPr lang="en-US" sz="1257" dirty="0">
                <a:solidFill>
                  <a:srgbClr val="590B77"/>
                </a:solidFill>
                <a:latin typeface="Arial Bold" charset="0"/>
                <a:cs typeface="Arial Bold" charset="0"/>
              </a:endParaRPr>
            </a:p>
          </p:txBody>
        </p:sp>
        <p:sp>
          <p:nvSpPr>
            <p:cNvPr id="93" name="Text Box 9"/>
            <p:cNvSpPr txBox="1">
              <a:spLocks noChangeArrowheads="1"/>
            </p:cNvSpPr>
            <p:nvPr/>
          </p:nvSpPr>
          <p:spPr bwMode="auto">
            <a:xfrm>
              <a:off x="439738" y="2574082"/>
              <a:ext cx="7467600" cy="653387"/>
            </a:xfrm>
            <a:prstGeom prst="rect">
              <a:avLst/>
            </a:prstGeom>
            <a:noFill/>
            <a:ln w="38100">
              <a:noFill/>
              <a:miter lim="800000"/>
              <a:headEnd/>
              <a:tailEnd/>
            </a:ln>
          </p:spPr>
          <p:txBody>
            <a:bodyPr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r>
                <a:rPr lang="en-US" sz="1829" b="1" dirty="0">
                  <a:solidFill>
                    <a:schemeClr val="bg1"/>
                  </a:solidFill>
                  <a:latin typeface="Arial"/>
                  <a:cs typeface="Arial"/>
                </a:rPr>
                <a:t>BACKGROUND</a:t>
              </a:r>
              <a:endParaRPr lang="en-US" sz="1829"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a:cs typeface="Arial"/>
              </a:endParaRPr>
            </a:p>
          </p:txBody>
        </p:sp>
      </p:grpSp>
      <p:sp>
        <p:nvSpPr>
          <p:cNvPr id="95" name="Text Box 11"/>
          <p:cNvSpPr txBox="1">
            <a:spLocks noChangeArrowheads="1"/>
          </p:cNvSpPr>
          <p:nvPr/>
        </p:nvSpPr>
        <p:spPr bwMode="auto">
          <a:xfrm>
            <a:off x="22470095" y="16593588"/>
            <a:ext cx="6596409" cy="32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018" tIns="45509" rIns="91018" bIns="45509">
            <a:spAutoFit/>
          </a:bodyPr>
          <a:lstStyle>
            <a:lvl1pPr indent="228600" eaLnBrk="0" hangingPunct="0">
              <a:tabLst>
                <a:tab pos="228600" algn="l"/>
              </a:tabLst>
              <a:defRPr sz="5800">
                <a:solidFill>
                  <a:schemeClr val="tx1"/>
                </a:solidFill>
                <a:latin typeface="Calibri" charset="0"/>
                <a:ea typeface="ＭＳ Ｐゴシック" charset="0"/>
                <a:cs typeface="ＭＳ Ｐゴシック" charset="0"/>
              </a:defRPr>
            </a:lvl1pPr>
            <a:lvl2pPr marL="742950" indent="-285750" eaLnBrk="0" hangingPunct="0">
              <a:tabLst>
                <a:tab pos="228600" algn="l"/>
              </a:tabLst>
              <a:defRPr sz="5800">
                <a:solidFill>
                  <a:schemeClr val="tx1"/>
                </a:solidFill>
                <a:latin typeface="Calibri" charset="0"/>
                <a:ea typeface="ＭＳ Ｐゴシック" charset="0"/>
              </a:defRPr>
            </a:lvl2pPr>
            <a:lvl3pPr marL="1143000" indent="-228600" eaLnBrk="0" hangingPunct="0">
              <a:tabLst>
                <a:tab pos="228600" algn="l"/>
              </a:tabLst>
              <a:defRPr sz="5800">
                <a:solidFill>
                  <a:schemeClr val="tx1"/>
                </a:solidFill>
                <a:latin typeface="Calibri" charset="0"/>
                <a:ea typeface="ＭＳ Ｐゴシック" charset="0"/>
              </a:defRPr>
            </a:lvl3pPr>
            <a:lvl4pPr marL="1600200" indent="-228600" eaLnBrk="0" hangingPunct="0">
              <a:tabLst>
                <a:tab pos="228600" algn="l"/>
              </a:tabLst>
              <a:defRPr sz="5800">
                <a:solidFill>
                  <a:schemeClr val="tx1"/>
                </a:solidFill>
                <a:latin typeface="Calibri" charset="0"/>
                <a:ea typeface="ＭＳ Ｐゴシック" charset="0"/>
              </a:defRPr>
            </a:lvl4pPr>
            <a:lvl5pPr marL="2057400" indent="-228600" eaLnBrk="0" hangingPunct="0">
              <a:tabLst>
                <a:tab pos="228600" algn="l"/>
              </a:tabLst>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tabLst>
                <a:tab pos="228600" algn="l"/>
              </a:tabLs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tabLst>
                <a:tab pos="228600" algn="l"/>
              </a:tabLs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tabLst>
                <a:tab pos="228600" algn="l"/>
              </a:tabLs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tabLst>
                <a:tab pos="228600" algn="l"/>
              </a:tabLst>
              <a:defRPr sz="5800">
                <a:solidFill>
                  <a:schemeClr val="tx1"/>
                </a:solidFill>
                <a:latin typeface="Calibri" charset="0"/>
                <a:ea typeface="ＭＳ Ｐゴシック" charset="0"/>
              </a:defRPr>
            </a:lvl9pPr>
          </a:lstStyle>
          <a:p>
            <a:pPr marL="127551" indent="-127551" algn="just" eaLnBrk="1" hangingPunct="1"/>
            <a:r>
              <a:rPr lang="en-US" sz="1538" dirty="0"/>
              <a:t>	Funded by the Research Council of Norway under CoE Contract 223252/F50.</a:t>
            </a:r>
          </a:p>
        </p:txBody>
      </p:sp>
      <p:grpSp>
        <p:nvGrpSpPr>
          <p:cNvPr id="96" name="Group 95"/>
          <p:cNvGrpSpPr/>
          <p:nvPr/>
        </p:nvGrpSpPr>
        <p:grpSpPr>
          <a:xfrm>
            <a:off x="22471416" y="16220263"/>
            <a:ext cx="6919881" cy="373368"/>
            <a:chOff x="431800" y="2574082"/>
            <a:chExt cx="7475538" cy="653387"/>
          </a:xfrm>
        </p:grpSpPr>
        <p:sp>
          <p:nvSpPr>
            <p:cNvPr id="97" name="Text Box 10"/>
            <p:cNvSpPr txBox="1">
              <a:spLocks noChangeArrowheads="1"/>
            </p:cNvSpPr>
            <p:nvPr/>
          </p:nvSpPr>
          <p:spPr bwMode="auto">
            <a:xfrm>
              <a:off x="431800" y="2633137"/>
              <a:ext cx="7162800" cy="499324"/>
            </a:xfrm>
            <a:prstGeom prst="rect">
              <a:avLst/>
            </a:prstGeom>
            <a:solidFill>
              <a:srgbClr val="590B77"/>
            </a:solidFill>
            <a:ln w="6350" cmpd="sng">
              <a:solidFill>
                <a:srgbClr val="590B77"/>
              </a:solidFill>
              <a:miter lim="800000"/>
              <a:headEnd/>
              <a:tailEnd/>
            </a:ln>
          </p:spPr>
          <p:txBody>
            <a:bodyPr wrap="square"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endParaRPr lang="en-US" sz="1257" dirty="0">
                <a:solidFill>
                  <a:srgbClr val="590B77"/>
                </a:solidFill>
                <a:latin typeface="Arial Bold" charset="0"/>
                <a:cs typeface="Arial Bold" charset="0"/>
              </a:endParaRPr>
            </a:p>
          </p:txBody>
        </p:sp>
        <p:sp>
          <p:nvSpPr>
            <p:cNvPr id="98" name="Text Box 9"/>
            <p:cNvSpPr txBox="1">
              <a:spLocks noChangeArrowheads="1"/>
            </p:cNvSpPr>
            <p:nvPr/>
          </p:nvSpPr>
          <p:spPr bwMode="auto">
            <a:xfrm>
              <a:off x="439738" y="2574082"/>
              <a:ext cx="7467600" cy="653387"/>
            </a:xfrm>
            <a:prstGeom prst="rect">
              <a:avLst/>
            </a:prstGeom>
            <a:noFill/>
            <a:ln w="38100">
              <a:noFill/>
              <a:miter lim="800000"/>
              <a:headEnd/>
              <a:tailEnd/>
            </a:ln>
          </p:spPr>
          <p:txBody>
            <a:bodyPr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r>
                <a:rPr lang="en-US" sz="1829" b="1" dirty="0">
                  <a:solidFill>
                    <a:schemeClr val="bg1"/>
                  </a:solidFill>
                  <a:latin typeface="Arial"/>
                  <a:cs typeface="Arial"/>
                </a:rPr>
                <a:t>ACKNOWLEDGMENTS</a:t>
              </a:r>
              <a:endParaRPr lang="en-US" sz="1829"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a:cs typeface="Arial"/>
              </a:endParaRPr>
            </a:p>
          </p:txBody>
        </p:sp>
      </p:grpSp>
      <p:sp>
        <p:nvSpPr>
          <p:cNvPr id="3" name="Rectangle 2"/>
          <p:cNvSpPr/>
          <p:nvPr/>
        </p:nvSpPr>
        <p:spPr>
          <a:xfrm>
            <a:off x="-1" y="470603"/>
            <a:ext cx="6286048" cy="18371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176"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6441" y="860121"/>
            <a:ext cx="4746112" cy="1164380"/>
          </a:xfrm>
          <a:prstGeom prst="rect">
            <a:avLst/>
          </a:prstGeom>
        </p:spPr>
      </p:pic>
      <p:sp>
        <p:nvSpPr>
          <p:cNvPr id="49" name="Text Box 11"/>
          <p:cNvSpPr txBox="1">
            <a:spLocks noChangeArrowheads="1"/>
          </p:cNvSpPr>
          <p:nvPr/>
        </p:nvSpPr>
        <p:spPr bwMode="auto">
          <a:xfrm>
            <a:off x="22477799" y="15654785"/>
            <a:ext cx="6613956" cy="579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018" tIns="45509" rIns="91018" bIns="45509" anchor="t" anchorCtr="0">
            <a:spAutoFit/>
          </a:bodyPr>
          <a:lstStyle>
            <a:lvl1pPr marL="223838" indent="-223838" eaLnBrk="0" hangingPunct="0">
              <a:tabLst>
                <a:tab pos="447675" algn="l"/>
              </a:tabLst>
              <a:defRPr sz="5800">
                <a:solidFill>
                  <a:schemeClr val="tx1"/>
                </a:solidFill>
                <a:latin typeface="Calibri" charset="0"/>
                <a:ea typeface="ＭＳ Ｐゴシック" charset="0"/>
                <a:cs typeface="ＭＳ Ｐゴシック" charset="0"/>
              </a:defRPr>
            </a:lvl1pPr>
            <a:lvl2pPr marL="742950" indent="-285750" eaLnBrk="0" hangingPunct="0">
              <a:tabLst>
                <a:tab pos="447675" algn="l"/>
              </a:tabLst>
              <a:defRPr sz="5800">
                <a:solidFill>
                  <a:schemeClr val="tx1"/>
                </a:solidFill>
                <a:latin typeface="Calibri" charset="0"/>
                <a:ea typeface="ＭＳ Ｐゴシック" charset="0"/>
              </a:defRPr>
            </a:lvl2pPr>
            <a:lvl3pPr marL="1143000" indent="-228600" eaLnBrk="0" hangingPunct="0">
              <a:tabLst>
                <a:tab pos="447675" algn="l"/>
              </a:tabLst>
              <a:defRPr sz="5800">
                <a:solidFill>
                  <a:schemeClr val="tx1"/>
                </a:solidFill>
                <a:latin typeface="Calibri" charset="0"/>
                <a:ea typeface="ＭＳ Ｐゴシック" charset="0"/>
              </a:defRPr>
            </a:lvl3pPr>
            <a:lvl4pPr marL="1600200" indent="-228600" eaLnBrk="0" hangingPunct="0">
              <a:tabLst>
                <a:tab pos="447675" algn="l"/>
              </a:tabLst>
              <a:defRPr sz="5800">
                <a:solidFill>
                  <a:schemeClr val="tx1"/>
                </a:solidFill>
                <a:latin typeface="Calibri" charset="0"/>
                <a:ea typeface="ＭＳ Ｐゴシック" charset="0"/>
              </a:defRPr>
            </a:lvl4pPr>
            <a:lvl5pPr marL="2057400" indent="-228600" eaLnBrk="0" hangingPunct="0">
              <a:tabLst>
                <a:tab pos="447675" algn="l"/>
              </a:tabLst>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9pPr>
          </a:lstStyle>
          <a:p>
            <a:pPr lvl="1"/>
            <a:r>
              <a:rPr lang="en-US" sz="1057" dirty="0"/>
              <a:t>Iida, C, T. Hirooka, and N. Eguchi, doi: 10.1002/2013JD021252, 2014</a:t>
            </a:r>
          </a:p>
          <a:p>
            <a:pPr lvl="1"/>
            <a:r>
              <a:rPr lang="en-US" sz="1057" dirty="0"/>
              <a:t>Iwao, K. and T. Hirooka, doi: 10.1029/2020JD034195</a:t>
            </a:r>
            <a:r>
              <a:rPr lang="en-GB" sz="1057" dirty="0"/>
              <a:t>, 2021.</a:t>
            </a:r>
          </a:p>
          <a:p>
            <a:pPr lvl="1"/>
            <a:r>
              <a:rPr lang="en-CA" sz="1057" dirty="0"/>
              <a:t>Rhodes, C.T., V. Limpasuvan, and Y. Orsolini, doi: 10.1029/2020JD033696, 2021.</a:t>
            </a:r>
            <a:endParaRPr lang="de-DE" sz="1057" dirty="0"/>
          </a:p>
        </p:txBody>
      </p:sp>
      <p:sp>
        <p:nvSpPr>
          <p:cNvPr id="46" name="Text Box 11"/>
          <p:cNvSpPr txBox="1">
            <a:spLocks noChangeArrowheads="1"/>
          </p:cNvSpPr>
          <p:nvPr/>
        </p:nvSpPr>
        <p:spPr bwMode="auto">
          <a:xfrm>
            <a:off x="7752137" y="3561623"/>
            <a:ext cx="6578240" cy="13427612"/>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Lst>
        </p:spPr>
        <p:txBody>
          <a:bodyPr wrap="square" lIns="91018" tIns="45509" rIns="91018" bIns="45509" anchor="t" anchorCtr="0">
            <a:noAutofit/>
          </a:bodyPr>
          <a:lstStyle>
            <a:lvl1pPr marL="223838" indent="-223838" eaLnBrk="0" hangingPunct="0">
              <a:tabLst>
                <a:tab pos="447675" algn="l"/>
              </a:tabLst>
              <a:defRPr sz="5800">
                <a:solidFill>
                  <a:schemeClr val="tx1"/>
                </a:solidFill>
                <a:latin typeface="Calibri" charset="0"/>
                <a:ea typeface="ＭＳ Ｐゴシック" charset="0"/>
                <a:cs typeface="ＭＳ Ｐゴシック" charset="0"/>
              </a:defRPr>
            </a:lvl1pPr>
            <a:lvl2pPr marL="742950" indent="-285750" eaLnBrk="0" hangingPunct="0">
              <a:tabLst>
                <a:tab pos="447675" algn="l"/>
              </a:tabLst>
              <a:defRPr sz="5800">
                <a:solidFill>
                  <a:schemeClr val="tx1"/>
                </a:solidFill>
                <a:latin typeface="Calibri" charset="0"/>
                <a:ea typeface="ＭＳ Ｐゴシック" charset="0"/>
              </a:defRPr>
            </a:lvl2pPr>
            <a:lvl3pPr marL="1143000" indent="-228600" eaLnBrk="0" hangingPunct="0">
              <a:tabLst>
                <a:tab pos="447675" algn="l"/>
              </a:tabLst>
              <a:defRPr sz="5800">
                <a:solidFill>
                  <a:schemeClr val="tx1"/>
                </a:solidFill>
                <a:latin typeface="Calibri" charset="0"/>
                <a:ea typeface="ＭＳ Ｐゴシック" charset="0"/>
              </a:defRPr>
            </a:lvl3pPr>
            <a:lvl4pPr marL="1600200" indent="-228600" eaLnBrk="0" hangingPunct="0">
              <a:tabLst>
                <a:tab pos="447675" algn="l"/>
              </a:tabLst>
              <a:defRPr sz="5800">
                <a:solidFill>
                  <a:schemeClr val="tx1"/>
                </a:solidFill>
                <a:latin typeface="Calibri" charset="0"/>
                <a:ea typeface="ＭＳ Ｐゴシック" charset="0"/>
              </a:defRPr>
            </a:lvl4pPr>
            <a:lvl5pPr marL="2057400" indent="-228600" eaLnBrk="0" hangingPunct="0">
              <a:tabLst>
                <a:tab pos="447675" algn="l"/>
              </a:tabLst>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9pPr>
          </a:lstStyle>
          <a:p>
            <a:pPr marL="0" lvl="1" indent="-155870" algn="just" eaLnBrk="1" hangingPunct="1">
              <a:tabLst/>
            </a:pPr>
            <a:r>
              <a:rPr lang="en-US" sz="1538" b="1" dirty="0">
                <a:solidFill>
                  <a:prstClr val="black"/>
                </a:solidFill>
                <a:latin typeface="Calibri" panose="020F0502020204030204" pitchFamily="34" charset="0"/>
                <a:ea typeface="+mn-ea"/>
              </a:rPr>
              <a:t>Data</a:t>
            </a: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r>
              <a:rPr lang="en-US" sz="1538" dirty="0">
                <a:solidFill>
                  <a:prstClr val="black"/>
                </a:solidFill>
                <a:latin typeface="Calibri" panose="020F0502020204030204" pitchFamily="34" charset="0"/>
                <a:ea typeface="+mn-ea"/>
                <a:cs typeface="Arial" charset="0"/>
              </a:rPr>
              <a:t>The meteor wind data (representative of ~95 km altitude) from eight northern hemisphere mid-to-high latitude SuperDARN radars recorded from 2006 until 2020 have been used. The radars span over 180</a:t>
            </a:r>
            <a:r>
              <a:rPr lang="en-US" sz="1538" dirty="0">
                <a:solidFill>
                  <a:prstClr val="black"/>
                </a:solidFill>
                <a:latin typeface="Calibri" panose="020F0502020204030204" pitchFamily="34" charset="0"/>
                <a:ea typeface="+mn-ea"/>
                <a:cs typeface="Arial" charset="0"/>
                <a:sym typeface="Symbol" panose="05050102010706020507" pitchFamily="18" charset="2"/>
              </a:rPr>
              <a:t> of longitude over a small range of latitudes. </a:t>
            </a: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153" dirty="0">
              <a:solidFill>
                <a:prstClr val="black"/>
              </a:solidFill>
              <a:latin typeface="Calibri" panose="020F0502020204030204" pitchFamily="34" charset="0"/>
              <a:ea typeface="+mn-ea"/>
              <a:cs typeface="Arial" charset="0"/>
            </a:endParaRPr>
          </a:p>
          <a:p>
            <a:pPr marL="0" lvl="1" indent="-155870" algn="just" eaLnBrk="1" hangingPunct="1">
              <a:tabLst/>
            </a:pPr>
            <a:r>
              <a:rPr lang="en-US" sz="1538" b="1" dirty="0">
                <a:solidFill>
                  <a:prstClr val="black"/>
                </a:solidFill>
                <a:latin typeface="Calibri" panose="020F0502020204030204" pitchFamily="34" charset="0"/>
                <a:ea typeface="+mn-ea"/>
                <a:cs typeface="Arial" charset="0"/>
              </a:rPr>
              <a:t>Method</a:t>
            </a:r>
          </a:p>
          <a:p>
            <a:pPr marL="228614" lvl="2" indent="0" algn="just" eaLnBrk="1" hangingPunct="1">
              <a:tabLst/>
            </a:pPr>
            <a:r>
              <a:rPr lang="en-US" sz="1538" dirty="0">
                <a:solidFill>
                  <a:prstClr val="black"/>
                </a:solidFill>
                <a:latin typeface="Calibri" panose="020F0502020204030204" pitchFamily="34" charset="0"/>
                <a:ea typeface="+mn-ea"/>
                <a:cs typeface="Arial" charset="0"/>
              </a:rPr>
              <a:t>A flow chart of the data analysis is shown at the top of the figure below, with the resulting data shown below. The hourly mean data at each station were fitted with a mean wind and 8-, 12-, 24-, and 48-hour tidal components over a 4-day window, which was shifted one day at a time. The mean wind component, free from tidal contamination, was then binned by day in the year to form each station’s climatology. The climatology is then subtracted from the daily mean wind to form the anomaly meridional wind at each station. </a:t>
            </a:r>
          </a:p>
          <a:p>
            <a:pPr marL="228614" lvl="2" indent="0" algn="just" eaLnBrk="1" hangingPunct="1">
              <a:tabLst/>
            </a:pPr>
            <a:endParaRPr lang="en-US" sz="1346"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153"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577"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r>
              <a:rPr lang="en-US" sz="1538" dirty="0">
                <a:solidFill>
                  <a:prstClr val="black"/>
                </a:solidFill>
                <a:latin typeface="Calibri" panose="020F0502020204030204" pitchFamily="34" charset="0"/>
                <a:ea typeface="+mn-ea"/>
                <a:cs typeface="Arial" charset="0"/>
              </a:rPr>
              <a:t>For each day, the anomaly wind at each station forms a longitudinal scan over 180</a:t>
            </a:r>
            <a:r>
              <a:rPr lang="en-US" sz="1538" dirty="0">
                <a:solidFill>
                  <a:prstClr val="black"/>
                </a:solidFill>
                <a:latin typeface="Calibri" panose="020F0502020204030204" pitchFamily="34" charset="0"/>
                <a:ea typeface="+mn-ea"/>
                <a:cs typeface="Arial" charset="0"/>
                <a:sym typeface="Symbol" panose="05050102010706020507" pitchFamily="18" charset="2"/>
              </a:rPr>
              <a:t> of longitude, to which S</a:t>
            </a:r>
            <a:r>
              <a:rPr lang="en-US" sz="1538" baseline="-25000" dirty="0">
                <a:solidFill>
                  <a:prstClr val="black"/>
                </a:solidFill>
                <a:latin typeface="Calibri" panose="020F0502020204030204" pitchFamily="34" charset="0"/>
                <a:ea typeface="+mn-ea"/>
                <a:cs typeface="Arial" charset="0"/>
                <a:sym typeface="Symbol" panose="05050102010706020507" pitchFamily="18" charset="2"/>
              </a:rPr>
              <a:t>1</a:t>
            </a:r>
            <a:r>
              <a:rPr lang="en-US" sz="1538" dirty="0">
                <a:solidFill>
                  <a:prstClr val="black"/>
                </a:solidFill>
                <a:latin typeface="Calibri" panose="020F0502020204030204" pitchFamily="34" charset="0"/>
                <a:ea typeface="+mn-ea"/>
                <a:cs typeface="Arial" charset="0"/>
                <a:sym typeface="Symbol" panose="05050102010706020507" pitchFamily="18" charset="2"/>
              </a:rPr>
              <a:t> and S</a:t>
            </a:r>
            <a:r>
              <a:rPr lang="en-US" sz="1538" baseline="-25000" dirty="0">
                <a:solidFill>
                  <a:prstClr val="black"/>
                </a:solidFill>
                <a:latin typeface="Calibri" panose="020F0502020204030204" pitchFamily="34" charset="0"/>
                <a:ea typeface="+mn-ea"/>
                <a:cs typeface="Arial" charset="0"/>
                <a:sym typeface="Symbol" panose="05050102010706020507" pitchFamily="18" charset="2"/>
              </a:rPr>
              <a:t>2</a:t>
            </a:r>
            <a:r>
              <a:rPr lang="en-US" sz="1538" dirty="0">
                <a:solidFill>
                  <a:prstClr val="black"/>
                </a:solidFill>
                <a:latin typeface="Calibri" panose="020F0502020204030204" pitchFamily="34" charset="0"/>
                <a:ea typeface="+mn-ea"/>
                <a:cs typeface="Arial" charset="0"/>
                <a:sym typeface="Symbol" panose="05050102010706020507" pitchFamily="18" charset="2"/>
              </a:rPr>
              <a:t> waves can be fitted. Each wave component can be plotted as a Hovmöller diagram, with wind anomaly as a function of longitude and time. The resulting data from the Hovmöller plot can be </a:t>
            </a:r>
            <a:r>
              <a:rPr lang="en-US" sz="1538" dirty="0" err="1">
                <a:solidFill>
                  <a:prstClr val="black"/>
                </a:solidFill>
                <a:latin typeface="Calibri" panose="020F0502020204030204" pitchFamily="34" charset="0"/>
                <a:ea typeface="+mn-ea"/>
                <a:cs typeface="Arial" charset="0"/>
                <a:sym typeface="Symbol" panose="05050102010706020507" pitchFamily="18" charset="2"/>
              </a:rPr>
              <a:t>analysed</a:t>
            </a:r>
            <a:r>
              <a:rPr lang="en-US" sz="1538" dirty="0">
                <a:solidFill>
                  <a:prstClr val="black"/>
                </a:solidFill>
                <a:latin typeface="Calibri" panose="020F0502020204030204" pitchFamily="34" charset="0"/>
                <a:ea typeface="+mn-ea"/>
                <a:cs typeface="Arial" charset="0"/>
                <a:sym typeface="Symbol" panose="05050102010706020507" pitchFamily="18" charset="2"/>
              </a:rPr>
              <a:t> with a 2-D FFT to separate the S</a:t>
            </a:r>
            <a:r>
              <a:rPr lang="en-US" sz="1538" baseline="-25000" dirty="0">
                <a:solidFill>
                  <a:prstClr val="black"/>
                </a:solidFill>
                <a:latin typeface="Calibri" panose="020F0502020204030204" pitchFamily="34" charset="0"/>
                <a:ea typeface="+mn-ea"/>
                <a:cs typeface="Arial" charset="0"/>
                <a:sym typeface="Symbol" panose="05050102010706020507" pitchFamily="18" charset="2"/>
              </a:rPr>
              <a:t>1</a:t>
            </a:r>
            <a:r>
              <a:rPr lang="en-US" sz="1538" dirty="0">
                <a:solidFill>
                  <a:prstClr val="black"/>
                </a:solidFill>
                <a:latin typeface="Calibri" panose="020F0502020204030204" pitchFamily="34" charset="0"/>
                <a:ea typeface="+mn-ea"/>
                <a:cs typeface="Arial" charset="0"/>
                <a:sym typeface="Symbol" panose="05050102010706020507" pitchFamily="18" charset="2"/>
              </a:rPr>
              <a:t> and S</a:t>
            </a:r>
            <a:r>
              <a:rPr lang="en-US" sz="1538" baseline="-25000" dirty="0">
                <a:solidFill>
                  <a:prstClr val="black"/>
                </a:solidFill>
                <a:latin typeface="Calibri" panose="020F0502020204030204" pitchFamily="34" charset="0"/>
                <a:ea typeface="+mn-ea"/>
                <a:cs typeface="Arial" charset="0"/>
                <a:sym typeface="Symbol" panose="05050102010706020507" pitchFamily="18" charset="2"/>
              </a:rPr>
              <a:t>2</a:t>
            </a:r>
            <a:r>
              <a:rPr lang="en-US" sz="1538" dirty="0">
                <a:solidFill>
                  <a:prstClr val="black"/>
                </a:solidFill>
                <a:latin typeface="Calibri" panose="020F0502020204030204" pitchFamily="34" charset="0"/>
                <a:ea typeface="+mn-ea"/>
                <a:cs typeface="Arial" charset="0"/>
                <a:sym typeface="Symbol" panose="05050102010706020507" pitchFamily="18" charset="2"/>
              </a:rPr>
              <a:t> planetary waves into their eastward and westward travelling components. These are reconstructed separately in an inverse FFT, and a time-series localization technique, in this case a Stockwell transform, was used to extract the daily evolution of the eastward waves, smoothed over the initial 4-day window.</a:t>
            </a: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538" dirty="0">
              <a:solidFill>
                <a:prstClr val="black"/>
              </a:solidFill>
              <a:latin typeface="Calibri" panose="020F0502020204030204" pitchFamily="34" charset="0"/>
              <a:ea typeface="+mn-ea"/>
              <a:cs typeface="Arial" charset="0"/>
            </a:endParaRPr>
          </a:p>
          <a:p>
            <a:pPr marL="228614" lvl="2" indent="0" algn="just" eaLnBrk="1" hangingPunct="1">
              <a:tabLst/>
            </a:pPr>
            <a:endParaRPr lang="en-US" sz="1371" dirty="0">
              <a:solidFill>
                <a:prstClr val="black"/>
              </a:solidFill>
              <a:latin typeface="Arial" panose="020B0604020202020204"/>
              <a:ea typeface="+mn-ea"/>
              <a:sym typeface="Symbol" panose="05050102010706020507" pitchFamily="18" charset="2"/>
            </a:endParaRPr>
          </a:p>
          <a:p>
            <a:pPr marL="228614" lvl="2" indent="0" algn="just" eaLnBrk="1" hangingPunct="1">
              <a:tabLst/>
            </a:pPr>
            <a:endParaRPr lang="en-US" sz="1371" dirty="0">
              <a:solidFill>
                <a:prstClr val="black"/>
              </a:solidFill>
              <a:latin typeface="Arial" panose="020B0604020202020204"/>
              <a:ea typeface="+mn-ea"/>
              <a:sym typeface="Symbol" panose="05050102010706020507" pitchFamily="18" charset="2"/>
            </a:endParaRPr>
          </a:p>
          <a:p>
            <a:pPr marL="228614" lvl="2" indent="0" algn="just" eaLnBrk="1" hangingPunct="1">
              <a:tabLst/>
            </a:pPr>
            <a:endParaRPr lang="en-US" sz="1371" dirty="0">
              <a:solidFill>
                <a:prstClr val="black"/>
              </a:solidFill>
              <a:latin typeface="Arial" panose="020B0604020202020204"/>
              <a:ea typeface="+mn-ea"/>
              <a:sym typeface="Symbol" panose="05050102010706020507" pitchFamily="18" charset="2"/>
            </a:endParaRPr>
          </a:p>
          <a:p>
            <a:pPr marL="228614" lvl="2" indent="0" algn="just" eaLnBrk="1" hangingPunct="1">
              <a:tabLst/>
            </a:pPr>
            <a:endParaRPr lang="en-US" sz="1371" dirty="0">
              <a:solidFill>
                <a:prstClr val="black"/>
              </a:solidFill>
              <a:latin typeface="Arial" panose="020B0604020202020204"/>
              <a:ea typeface="+mn-ea"/>
              <a:sym typeface="Symbol" panose="05050102010706020507" pitchFamily="18" charset="2"/>
            </a:endParaRPr>
          </a:p>
          <a:p>
            <a:pPr marL="0" algn="just"/>
            <a:r>
              <a:rPr lang="en-US" sz="1538" dirty="0"/>
              <a:t>.</a:t>
            </a:r>
          </a:p>
          <a:p>
            <a:pPr marL="228614" lvl="2" indent="0" algn="just"/>
            <a:endParaRPr lang="en-US" sz="1143" dirty="0"/>
          </a:p>
        </p:txBody>
      </p:sp>
      <p:sp>
        <p:nvSpPr>
          <p:cNvPr id="61" name="Text Box 11"/>
          <p:cNvSpPr txBox="1">
            <a:spLocks noChangeArrowheads="1"/>
          </p:cNvSpPr>
          <p:nvPr/>
        </p:nvSpPr>
        <p:spPr bwMode="auto">
          <a:xfrm>
            <a:off x="22477802" y="3483164"/>
            <a:ext cx="7168809" cy="7140022"/>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Lst>
        </p:spPr>
        <p:txBody>
          <a:bodyPr wrap="square" lIns="91018" tIns="45509" rIns="91018" bIns="45509" anchor="t" anchorCtr="0">
            <a:noAutofit/>
          </a:bodyPr>
          <a:lstStyle>
            <a:lvl1pPr marL="223838" indent="-223838" eaLnBrk="0" hangingPunct="0">
              <a:tabLst>
                <a:tab pos="447675" algn="l"/>
              </a:tabLst>
              <a:defRPr sz="5800">
                <a:solidFill>
                  <a:schemeClr val="tx1"/>
                </a:solidFill>
                <a:latin typeface="Calibri" charset="0"/>
                <a:ea typeface="ＭＳ Ｐゴシック" charset="0"/>
                <a:cs typeface="ＭＳ Ｐゴシック" charset="0"/>
              </a:defRPr>
            </a:lvl1pPr>
            <a:lvl2pPr marL="742950" indent="-285750" eaLnBrk="0" hangingPunct="0">
              <a:tabLst>
                <a:tab pos="447675" algn="l"/>
              </a:tabLst>
              <a:defRPr sz="5800">
                <a:solidFill>
                  <a:schemeClr val="tx1"/>
                </a:solidFill>
                <a:latin typeface="Calibri" charset="0"/>
                <a:ea typeface="ＭＳ Ｐゴシック" charset="0"/>
              </a:defRPr>
            </a:lvl2pPr>
            <a:lvl3pPr marL="1143000" indent="-228600" eaLnBrk="0" hangingPunct="0">
              <a:tabLst>
                <a:tab pos="447675" algn="l"/>
              </a:tabLst>
              <a:defRPr sz="5800">
                <a:solidFill>
                  <a:schemeClr val="tx1"/>
                </a:solidFill>
                <a:latin typeface="Calibri" charset="0"/>
                <a:ea typeface="ＭＳ Ｐゴシック" charset="0"/>
              </a:defRPr>
            </a:lvl3pPr>
            <a:lvl4pPr marL="1600200" indent="-228600" eaLnBrk="0" hangingPunct="0">
              <a:tabLst>
                <a:tab pos="447675" algn="l"/>
              </a:tabLst>
              <a:defRPr sz="5800">
                <a:solidFill>
                  <a:schemeClr val="tx1"/>
                </a:solidFill>
                <a:latin typeface="Calibri" charset="0"/>
                <a:ea typeface="ＭＳ Ｐゴシック" charset="0"/>
              </a:defRPr>
            </a:lvl4pPr>
            <a:lvl5pPr marL="2057400" indent="-228600" eaLnBrk="0" hangingPunct="0">
              <a:tabLst>
                <a:tab pos="447675" algn="l"/>
              </a:tabLst>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9pPr>
          </a:lstStyle>
          <a:p>
            <a:pPr marL="228354" indent="0"/>
            <a:r>
              <a:rPr lang="en-US" sz="1538" dirty="0">
                <a:cs typeface="Arial" charset="0"/>
              </a:rPr>
              <a:t>Each year’s time-frequency localization of EPW flux data was integrated over periods up to 40 days. The climatological seasonal variation shown previously was subtracted from each year to examine only the variations relative to climatology. The 5 years with major, elevated-stratopause SSW events were then aligned on the SSW onset date, and each day within </a:t>
            </a:r>
            <a:r>
              <a:rPr lang="en-US" sz="1538" dirty="0">
                <a:cs typeface="Arial" charset="0"/>
                <a:sym typeface="Symbol" panose="05050102010706020507" pitchFamily="18" charset="2"/>
              </a:rPr>
              <a:t>30 days were </a:t>
            </a:r>
            <a:r>
              <a:rPr lang="en-US" sz="1538" dirty="0">
                <a:cs typeface="Arial" charset="0"/>
              </a:rPr>
              <a:t>coherently averaged over all events. The resulting superposed epoch analysis is shown below for the dates listed in the figure.</a:t>
            </a:r>
          </a:p>
          <a:p>
            <a:pPr marL="228354" indent="0"/>
            <a:endParaRPr lang="en-US" sz="1538" dirty="0">
              <a:cs typeface="Arial" charset="0"/>
            </a:endParaRPr>
          </a:p>
          <a:p>
            <a:pPr marL="228354" indent="0"/>
            <a:endParaRPr lang="en-US" sz="1538" dirty="0">
              <a:cs typeface="Arial" charset="0"/>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481" dirty="0">
              <a:cs typeface="Arial" charset="0"/>
              <a:sym typeface="Symbol" panose="05050102010706020507" pitchFamily="18" charset="2"/>
            </a:endParaRPr>
          </a:p>
          <a:p>
            <a:pPr marL="228354" indent="0"/>
            <a:endParaRPr lang="en-US" sz="192" dirty="0">
              <a:cs typeface="Arial" charset="0"/>
              <a:sym typeface="Symbol" panose="05050102010706020507" pitchFamily="18" charset="2"/>
            </a:endParaRPr>
          </a:p>
          <a:p>
            <a:pPr marL="228354" indent="0"/>
            <a:r>
              <a:rPr lang="en-US" sz="1538" dirty="0">
                <a:cs typeface="Arial" charset="0"/>
                <a:sym typeface="Symbol" panose="05050102010706020507" pitchFamily="18" charset="2"/>
              </a:rPr>
              <a:t>Additionally, the WACCM-SD modelling by Rhodes et al (2021) of the 2009 event is shown in the lower panel above, indicating the geopotential heigh anomalies associated with EPW during the event.</a:t>
            </a:r>
          </a:p>
          <a:p>
            <a:pPr marL="228354" indent="0"/>
            <a:endParaRPr lang="en-US" sz="1538" dirty="0">
              <a:cs typeface="Arial" charset="0"/>
              <a:sym typeface="Symbol" panose="05050102010706020507" pitchFamily="18" charset="2"/>
            </a:endParaRPr>
          </a:p>
          <a:p>
            <a:pPr marL="228354" indent="0"/>
            <a:endParaRPr lang="en-US" sz="1538" dirty="0">
              <a:cs typeface="Arial" charset="0"/>
              <a:sym typeface="Symbol" panose="05050102010706020507" pitchFamily="18" charset="2"/>
            </a:endParaRPr>
          </a:p>
          <a:p>
            <a:pPr marL="228354" indent="0"/>
            <a:endParaRPr lang="en-US" sz="384" dirty="0">
              <a:cs typeface="Arial" charset="0"/>
              <a:sym typeface="Symbol" panose="05050102010706020507" pitchFamily="18" charset="2"/>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064" y="858501"/>
            <a:ext cx="5647098" cy="1166000"/>
          </a:xfrm>
          <a:prstGeom prst="rect">
            <a:avLst/>
          </a:prstGeom>
        </p:spPr>
      </p:pic>
      <p:sp>
        <p:nvSpPr>
          <p:cNvPr id="73" name="Text Box 11"/>
          <p:cNvSpPr txBox="1">
            <a:spLocks noChangeArrowheads="1"/>
          </p:cNvSpPr>
          <p:nvPr/>
        </p:nvSpPr>
        <p:spPr bwMode="auto">
          <a:xfrm>
            <a:off x="15140172" y="3525015"/>
            <a:ext cx="6625819" cy="8552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018" tIns="45509" rIns="91018" bIns="45509" anchor="t" anchorCtr="0">
            <a:noAutofit/>
          </a:bodyPr>
          <a:lstStyle>
            <a:lvl1pPr marL="223838" indent="-223838" eaLnBrk="0" hangingPunct="0">
              <a:tabLst>
                <a:tab pos="447675" algn="l"/>
              </a:tabLst>
              <a:defRPr sz="5800">
                <a:solidFill>
                  <a:schemeClr val="tx1"/>
                </a:solidFill>
                <a:latin typeface="Calibri" charset="0"/>
                <a:ea typeface="ＭＳ Ｐゴシック" charset="0"/>
                <a:cs typeface="ＭＳ Ｐゴシック" charset="0"/>
              </a:defRPr>
            </a:lvl1pPr>
            <a:lvl2pPr marL="742950" indent="-285750" eaLnBrk="0" hangingPunct="0">
              <a:tabLst>
                <a:tab pos="447675" algn="l"/>
              </a:tabLst>
              <a:defRPr sz="5800">
                <a:solidFill>
                  <a:schemeClr val="tx1"/>
                </a:solidFill>
                <a:latin typeface="Calibri" charset="0"/>
                <a:ea typeface="ＭＳ Ｐゴシック" charset="0"/>
              </a:defRPr>
            </a:lvl2pPr>
            <a:lvl3pPr marL="1143000" indent="-228600" eaLnBrk="0" hangingPunct="0">
              <a:tabLst>
                <a:tab pos="447675" algn="l"/>
              </a:tabLst>
              <a:defRPr sz="5800">
                <a:solidFill>
                  <a:schemeClr val="tx1"/>
                </a:solidFill>
                <a:latin typeface="Calibri" charset="0"/>
                <a:ea typeface="ＭＳ Ｐゴシック" charset="0"/>
              </a:defRPr>
            </a:lvl3pPr>
            <a:lvl4pPr marL="1600200" indent="-228600" eaLnBrk="0" hangingPunct="0">
              <a:tabLst>
                <a:tab pos="447675" algn="l"/>
              </a:tabLst>
              <a:defRPr sz="5800">
                <a:solidFill>
                  <a:schemeClr val="tx1"/>
                </a:solidFill>
                <a:latin typeface="Calibri" charset="0"/>
                <a:ea typeface="ＭＳ Ｐゴシック" charset="0"/>
              </a:defRPr>
            </a:lvl4pPr>
            <a:lvl5pPr marL="2057400" indent="-228600" eaLnBrk="0" hangingPunct="0">
              <a:tabLst>
                <a:tab pos="447675" algn="l"/>
              </a:tabLst>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9pPr>
          </a:lstStyle>
          <a:p>
            <a:pPr marL="0" algn="just"/>
            <a:r>
              <a:rPr lang="en-US" sz="1730" b="1" dirty="0"/>
              <a:t>Hovm</a:t>
            </a:r>
            <a:r>
              <a:rPr lang="sv-SE" sz="1730" b="1" dirty="0"/>
              <a:t>öller and integrated amplitude climatology</a:t>
            </a:r>
            <a:endParaRPr lang="en-US" sz="1730" b="1" dirty="0"/>
          </a:p>
          <a:p>
            <a:pPr marL="228614" lvl="2" indent="0" algn="just"/>
            <a:r>
              <a:rPr lang="en-US" sz="1538" dirty="0">
                <a:cs typeface="Arial" charset="0"/>
              </a:rPr>
              <a:t>The Hovmöller diagram of the eastward propagating S1 and S2 planetary waves for a winter without a major, elevated-stratopause SSW (2011) is shown below on the left. The FFT used to separate the eastward from the westward waves uses a Tukey window, which is unity from day 250 (2010) to 100 (2011). The meridional wind amplitude of the waves, averaged over the non-SSW years listed, is shown in the right panel for the S</a:t>
            </a:r>
            <a:r>
              <a:rPr lang="en-US" sz="1538" baseline="-25000" dirty="0">
                <a:cs typeface="Arial" charset="0"/>
              </a:rPr>
              <a:t>1</a:t>
            </a:r>
            <a:r>
              <a:rPr lang="en-US" sz="1538" dirty="0">
                <a:cs typeface="Arial" charset="0"/>
              </a:rPr>
              <a:t> (top) and S</a:t>
            </a:r>
            <a:r>
              <a:rPr lang="en-US" sz="1538" baseline="-25000" dirty="0">
                <a:cs typeface="Arial" charset="0"/>
              </a:rPr>
              <a:t>2</a:t>
            </a:r>
            <a:r>
              <a:rPr lang="en-US" sz="1538" dirty="0">
                <a:cs typeface="Arial" charset="0"/>
              </a:rPr>
              <a:t> (bottom) EPW.</a:t>
            </a: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866" dirty="0">
              <a:cs typeface="Arial" charset="0"/>
            </a:endParaRPr>
          </a:p>
          <a:p>
            <a:pPr marL="228614" lvl="2" indent="0"/>
            <a:endParaRPr lang="en-US" sz="1538" dirty="0">
              <a:cs typeface="Arial" charset="0"/>
            </a:endParaRPr>
          </a:p>
          <a:p>
            <a:pPr marL="228614" lvl="2" indent="0"/>
            <a:endParaRPr lang="en-US" sz="1538" dirty="0">
              <a:cs typeface="Arial" charset="0"/>
            </a:endParaRPr>
          </a:p>
          <a:p>
            <a:pPr marL="228614" lvl="2" indent="0"/>
            <a:endParaRPr lang="en-US" sz="1538" dirty="0">
              <a:cs typeface="Arial" charset="0"/>
            </a:endParaRPr>
          </a:p>
          <a:p>
            <a:pPr marL="0" lvl="1" indent="-155870"/>
            <a:r>
              <a:rPr lang="en-US" sz="1730" b="1" dirty="0">
                <a:cs typeface="Arial" charset="0"/>
              </a:rPr>
              <a:t>Time frequency localization</a:t>
            </a:r>
          </a:p>
          <a:p>
            <a:pPr marL="228614" lvl="2" indent="0"/>
            <a:r>
              <a:rPr lang="en-US" sz="1538" dirty="0">
                <a:cs typeface="Arial" charset="0"/>
              </a:rPr>
              <a:t>At a fixed longitude in the Hovmöller plot, the time behaviour of the different frequency components is extracted using a time-frequency localization analysis. In this case, a Stockwell transform, based on the FFT but similar to a wavelet, is used. </a:t>
            </a:r>
            <a:endParaRPr lang="en-US" sz="769" dirty="0">
              <a:cs typeface="Arial" charset="0"/>
            </a:endParaRPr>
          </a:p>
          <a:p>
            <a:pPr marL="228614" lvl="2" indent="0"/>
            <a:r>
              <a:rPr lang="en-US" sz="1538" dirty="0">
                <a:cs typeface="Arial" charset="0"/>
              </a:rPr>
              <a:t>Shown below are the analyses for two winters, 2010/11 where there were no major warmings, and 2008/09, where there was a major SSW with an elevated stratopause that occurred 21 Jan, 2009.</a:t>
            </a:r>
          </a:p>
        </p:txBody>
      </p:sp>
      <p:grpSp>
        <p:nvGrpSpPr>
          <p:cNvPr id="212" name="Group 211">
            <a:extLst>
              <a:ext uri="{FF2B5EF4-FFF2-40B4-BE49-F238E27FC236}">
                <a16:creationId xmlns:a16="http://schemas.microsoft.com/office/drawing/2014/main" id="{6DF50884-B878-F4F0-5C80-D49D9F8B32CE}"/>
              </a:ext>
            </a:extLst>
          </p:cNvPr>
          <p:cNvGrpSpPr/>
          <p:nvPr/>
        </p:nvGrpSpPr>
        <p:grpSpPr>
          <a:xfrm>
            <a:off x="7751474" y="10616211"/>
            <a:ext cx="6659516" cy="3871466"/>
            <a:chOff x="8099629" y="11022625"/>
            <a:chExt cx="6929095" cy="3597716"/>
          </a:xfrm>
        </p:grpSpPr>
        <p:sp>
          <p:nvSpPr>
            <p:cNvPr id="128" name="Rectangle 127"/>
            <p:cNvSpPr/>
            <p:nvPr/>
          </p:nvSpPr>
          <p:spPr>
            <a:xfrm>
              <a:off x="8099629" y="11022625"/>
              <a:ext cx="6929095" cy="3597716"/>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5343" dirty="0"/>
            </a:p>
          </p:txBody>
        </p:sp>
        <p:pic>
          <p:nvPicPr>
            <p:cNvPr id="211" name="Picture 210">
              <a:extLst>
                <a:ext uri="{FF2B5EF4-FFF2-40B4-BE49-F238E27FC236}">
                  <a16:creationId xmlns:a16="http://schemas.microsoft.com/office/drawing/2014/main" id="{FAEB412F-101A-4DDF-F56B-2D27D6D684C6}"/>
                </a:ext>
              </a:extLst>
            </p:cNvPr>
            <p:cNvPicPr>
              <a:picLocks noChangeAspect="1"/>
            </p:cNvPicPr>
            <p:nvPr/>
          </p:nvPicPr>
          <p:blipFill>
            <a:blip r:embed="rId5"/>
            <a:stretch>
              <a:fillRect/>
            </a:stretch>
          </p:blipFill>
          <p:spPr>
            <a:xfrm>
              <a:off x="8270515" y="11049745"/>
              <a:ext cx="6540342" cy="3545419"/>
            </a:xfrm>
            <a:prstGeom prst="rect">
              <a:avLst/>
            </a:prstGeom>
          </p:spPr>
        </p:pic>
      </p:grpSp>
      <p:sp>
        <p:nvSpPr>
          <p:cNvPr id="48" name="Text Box 11"/>
          <p:cNvSpPr txBox="1">
            <a:spLocks noChangeArrowheads="1"/>
          </p:cNvSpPr>
          <p:nvPr/>
        </p:nvSpPr>
        <p:spPr bwMode="auto">
          <a:xfrm>
            <a:off x="413010" y="6566456"/>
            <a:ext cx="6618595" cy="10575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018" tIns="45509" rIns="91018" bIns="45509" anchor="t" anchorCtr="0">
            <a:noAutofit/>
          </a:bodyPr>
          <a:lstStyle>
            <a:lvl1pPr marL="223838" indent="-223838" eaLnBrk="0" hangingPunct="0">
              <a:tabLst>
                <a:tab pos="447675" algn="l"/>
              </a:tabLst>
              <a:defRPr sz="5800">
                <a:solidFill>
                  <a:schemeClr val="tx1"/>
                </a:solidFill>
                <a:latin typeface="Calibri" charset="0"/>
                <a:ea typeface="ＭＳ Ｐゴシック" charset="0"/>
                <a:cs typeface="ＭＳ Ｐゴシック" charset="0"/>
              </a:defRPr>
            </a:lvl1pPr>
            <a:lvl2pPr marL="742950" indent="-285750" eaLnBrk="0" hangingPunct="0">
              <a:tabLst>
                <a:tab pos="447675" algn="l"/>
              </a:tabLst>
              <a:defRPr sz="5800">
                <a:solidFill>
                  <a:schemeClr val="tx1"/>
                </a:solidFill>
                <a:latin typeface="Calibri" charset="0"/>
                <a:ea typeface="ＭＳ Ｐゴシック" charset="0"/>
              </a:defRPr>
            </a:lvl2pPr>
            <a:lvl3pPr marL="1143000" indent="-228600" eaLnBrk="0" hangingPunct="0">
              <a:tabLst>
                <a:tab pos="447675" algn="l"/>
              </a:tabLst>
              <a:defRPr sz="5800">
                <a:solidFill>
                  <a:schemeClr val="tx1"/>
                </a:solidFill>
                <a:latin typeface="Calibri" charset="0"/>
                <a:ea typeface="ＭＳ Ｐゴシック" charset="0"/>
              </a:defRPr>
            </a:lvl3pPr>
            <a:lvl4pPr marL="1600200" indent="-228600" eaLnBrk="0" hangingPunct="0">
              <a:tabLst>
                <a:tab pos="447675" algn="l"/>
              </a:tabLst>
              <a:defRPr sz="5800">
                <a:solidFill>
                  <a:schemeClr val="tx1"/>
                </a:solidFill>
                <a:latin typeface="Calibri" charset="0"/>
                <a:ea typeface="ＭＳ Ｐゴシック" charset="0"/>
              </a:defRPr>
            </a:lvl4pPr>
            <a:lvl5pPr marL="2057400" indent="-228600" eaLnBrk="0" hangingPunct="0">
              <a:tabLst>
                <a:tab pos="447675" algn="l"/>
              </a:tabLst>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9pPr>
          </a:lstStyle>
          <a:p>
            <a:pPr marL="228614" lvl="2" indent="0" algn="just"/>
            <a:r>
              <a:rPr lang="en-US" sz="1538" dirty="0">
                <a:cs typeface="Arial" charset="0"/>
              </a:rPr>
              <a:t>According to the Charney-Drazin criterion, EPWs can propagate upward through fast eastward zonal-mean background winds. They can also be generated </a:t>
            </a:r>
            <a:r>
              <a:rPr lang="en-US" sz="1538" i="1" dirty="0">
                <a:cs typeface="Arial" charset="0"/>
              </a:rPr>
              <a:t>in-situ </a:t>
            </a:r>
            <a:r>
              <a:rPr lang="en-US" sz="1538" dirty="0">
                <a:cs typeface="Arial" charset="0"/>
              </a:rPr>
              <a:t>in the middle atmosphere due to the shear instability of the southern hemisphere eastward polar-night jet. Additionally, instabilities associated with the double-jet meridional profile formed during Sudden Stratospheric Warming (SSW) by the polar night jet and the mesospheric subtropical jet can give rise to EPW in the mesosphere and lower thermosphere (MLT). As shown below, Iwao and Hirooka (2021) have been observed with significant amplitudes in the lower mesosphere using SABER satellite data:</a:t>
            </a: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endParaRPr lang="en-US" sz="1538" dirty="0">
              <a:cs typeface="Arial" charset="0"/>
            </a:endParaRPr>
          </a:p>
          <a:p>
            <a:pPr marL="228614" lvl="2" indent="0" algn="just"/>
            <a:r>
              <a:rPr lang="en-US" sz="1538" dirty="0">
                <a:cs typeface="Arial" charset="0"/>
              </a:rPr>
              <a:t>As seen above, Ilda et al. (2014) have also shown these EPW to be enhanced at polar latitudes prior to sudden stratospheric warming events</a:t>
            </a:r>
          </a:p>
          <a:p>
            <a:pPr marL="228614" lvl="2" indent="0" algn="just"/>
            <a:endParaRPr lang="en-US" sz="1538" dirty="0">
              <a:cs typeface="Arial" charset="0"/>
            </a:endParaRPr>
          </a:p>
          <a:p>
            <a:pPr marL="228614" lvl="2" indent="0" algn="just"/>
            <a:r>
              <a:rPr lang="en-US" sz="1538" dirty="0">
                <a:cs typeface="Arial" charset="0"/>
              </a:rPr>
              <a:t>While indicative, the spatial-temporal aliasing of satellite data requires long time windows to extract these waves, which precludes high temporal resolution of the evolution during SSW. Here we use an array of hourly mean meridional winds from high-latitude meteor radars to characterize the behaviour of EPW near the thermosphere at ~95 km both during SSW events and climatologically. The advantage of this technique is that the spatially fixed radar observations remove the spatial-temporal aliasing characteristic of satellite observations.</a:t>
            </a:r>
            <a:endParaRPr lang="en-US" sz="1442" dirty="0">
              <a:cs typeface="Arial" charset="0"/>
            </a:endParaRPr>
          </a:p>
          <a:p>
            <a:pPr marL="228614" lvl="2" indent="0" algn="just"/>
            <a:endParaRPr lang="en-US" sz="1442" dirty="0">
              <a:cs typeface="Arial" charset="0"/>
            </a:endParaRPr>
          </a:p>
          <a:p>
            <a:pPr marL="228614" lvl="2" indent="0" algn="just"/>
            <a:endParaRPr lang="en-US" sz="1442" dirty="0">
              <a:cs typeface="Arial" charset="0"/>
            </a:endParaRPr>
          </a:p>
          <a:p>
            <a:pPr marL="228614" lvl="2" indent="0" algn="just"/>
            <a:endParaRPr lang="en-US" sz="1442" dirty="0">
              <a:cs typeface="Arial" charset="0"/>
            </a:endParaRPr>
          </a:p>
          <a:p>
            <a:pPr marL="228614" lvl="2" indent="0" algn="just"/>
            <a:endParaRPr lang="en-US" sz="1442" dirty="0">
              <a:cs typeface="Arial" charset="0"/>
            </a:endParaRPr>
          </a:p>
          <a:p>
            <a:pPr marL="228614" lvl="2" indent="0" algn="just"/>
            <a:endParaRPr lang="en-US" sz="1442" dirty="0">
              <a:cs typeface="Arial" charset="0"/>
            </a:endParaRPr>
          </a:p>
          <a:p>
            <a:pPr marL="228614" lvl="2" indent="0" algn="just"/>
            <a:endParaRPr lang="en-US" sz="1442" dirty="0">
              <a:cs typeface="Arial" charset="0"/>
            </a:endParaRPr>
          </a:p>
          <a:p>
            <a:pPr marL="228614" lvl="2" indent="0" algn="just"/>
            <a:endParaRPr lang="en-US" sz="1442" dirty="0">
              <a:cs typeface="Arial" charset="0"/>
            </a:endParaRPr>
          </a:p>
          <a:p>
            <a:pPr marL="228614" lvl="2" indent="0" algn="just"/>
            <a:endParaRPr lang="en-US" sz="1442" dirty="0">
              <a:cs typeface="Arial" charset="0"/>
            </a:endParaRPr>
          </a:p>
          <a:p>
            <a:pPr marL="228614" lvl="2" indent="0" algn="just"/>
            <a:endParaRPr lang="en-US" sz="1442" dirty="0">
              <a:cs typeface="Arial" charset="0"/>
            </a:endParaRPr>
          </a:p>
          <a:p>
            <a:pPr marL="0" lvl="1" indent="-155870" algn="just"/>
            <a:endParaRPr lang="en-US" sz="1442" b="1" dirty="0"/>
          </a:p>
          <a:p>
            <a:pPr marL="0" lvl="1" indent="-155870" algn="just"/>
            <a:endParaRPr lang="en-US" sz="1442" b="1" dirty="0"/>
          </a:p>
          <a:p>
            <a:pPr marL="0" lvl="1" indent="-155870" algn="just"/>
            <a:endParaRPr lang="en-US" sz="1442" b="1" dirty="0"/>
          </a:p>
          <a:p>
            <a:pPr marL="0" lvl="1" indent="-155870" algn="just"/>
            <a:endParaRPr lang="en-US" sz="1442" b="1" dirty="0"/>
          </a:p>
          <a:p>
            <a:pPr marL="0" lvl="1" indent="-155870" algn="just"/>
            <a:endParaRPr lang="en-US" sz="1442" b="1" dirty="0"/>
          </a:p>
          <a:p>
            <a:pPr marL="0" lvl="1" indent="-155870" algn="just"/>
            <a:endParaRPr lang="en-US" sz="1442" b="1" dirty="0"/>
          </a:p>
          <a:p>
            <a:pPr marL="0" lvl="1" indent="-155870" algn="just"/>
            <a:endParaRPr lang="en-US" sz="1442" b="1" dirty="0"/>
          </a:p>
          <a:p>
            <a:pPr marL="0" lvl="1" indent="-155870" algn="just"/>
            <a:endParaRPr lang="en-US" sz="1442" b="1" dirty="0"/>
          </a:p>
          <a:p>
            <a:pPr marL="0" lvl="1" indent="-155870" algn="just"/>
            <a:endParaRPr lang="en-US" sz="1442" b="1" dirty="0"/>
          </a:p>
          <a:p>
            <a:pPr marL="0" lvl="1" indent="-155870" algn="just"/>
            <a:endParaRPr lang="en-US" sz="1442" b="1" dirty="0"/>
          </a:p>
        </p:txBody>
      </p:sp>
      <p:grpSp>
        <p:nvGrpSpPr>
          <p:cNvPr id="217" name="Group 216">
            <a:extLst>
              <a:ext uri="{FF2B5EF4-FFF2-40B4-BE49-F238E27FC236}">
                <a16:creationId xmlns:a16="http://schemas.microsoft.com/office/drawing/2014/main" id="{4FAC0E78-3B9D-9FFC-863F-0EEEA6959ABF}"/>
              </a:ext>
            </a:extLst>
          </p:cNvPr>
          <p:cNvGrpSpPr/>
          <p:nvPr/>
        </p:nvGrpSpPr>
        <p:grpSpPr>
          <a:xfrm>
            <a:off x="414985" y="9022001"/>
            <a:ext cx="6627023" cy="5014031"/>
            <a:chOff x="450831" y="9022876"/>
            <a:chExt cx="6895287" cy="5217000"/>
          </a:xfrm>
        </p:grpSpPr>
        <p:grpSp>
          <p:nvGrpSpPr>
            <p:cNvPr id="210" name="Group 209">
              <a:extLst>
                <a:ext uri="{FF2B5EF4-FFF2-40B4-BE49-F238E27FC236}">
                  <a16:creationId xmlns:a16="http://schemas.microsoft.com/office/drawing/2014/main" id="{D15F1660-7642-AAC1-E0D2-9DA6EBAB89F4}"/>
                </a:ext>
              </a:extLst>
            </p:cNvPr>
            <p:cNvGrpSpPr/>
            <p:nvPr/>
          </p:nvGrpSpPr>
          <p:grpSpPr>
            <a:xfrm>
              <a:off x="450831" y="9022876"/>
              <a:ext cx="6895287" cy="5217000"/>
              <a:chOff x="422317" y="8852460"/>
              <a:chExt cx="6895287" cy="5217000"/>
            </a:xfrm>
          </p:grpSpPr>
          <p:grpSp>
            <p:nvGrpSpPr>
              <p:cNvPr id="34" name="Group 33">
                <a:extLst>
                  <a:ext uri="{FF2B5EF4-FFF2-40B4-BE49-F238E27FC236}">
                    <a16:creationId xmlns:a16="http://schemas.microsoft.com/office/drawing/2014/main" id="{836BBBFC-D460-1D85-DB51-7AAE67BD3EBD}"/>
                  </a:ext>
                </a:extLst>
              </p:cNvPr>
              <p:cNvGrpSpPr/>
              <p:nvPr/>
            </p:nvGrpSpPr>
            <p:grpSpPr>
              <a:xfrm>
                <a:off x="422317" y="8852460"/>
                <a:ext cx="6895287" cy="5217000"/>
                <a:chOff x="422317" y="9052485"/>
                <a:chExt cx="6895287" cy="5217000"/>
              </a:xfrm>
            </p:grpSpPr>
            <p:grpSp>
              <p:nvGrpSpPr>
                <p:cNvPr id="23" name="Group 22">
                  <a:extLst>
                    <a:ext uri="{FF2B5EF4-FFF2-40B4-BE49-F238E27FC236}">
                      <a16:creationId xmlns:a16="http://schemas.microsoft.com/office/drawing/2014/main" id="{41512F79-ACBE-AB69-BF15-19D5EB293148}"/>
                    </a:ext>
                  </a:extLst>
                </p:cNvPr>
                <p:cNvGrpSpPr/>
                <p:nvPr/>
              </p:nvGrpSpPr>
              <p:grpSpPr>
                <a:xfrm>
                  <a:off x="422317" y="9052485"/>
                  <a:ext cx="6895287" cy="5217000"/>
                  <a:chOff x="8034966" y="9788532"/>
                  <a:chExt cx="6929095" cy="3904114"/>
                </a:xfrm>
              </p:grpSpPr>
              <p:sp>
                <p:nvSpPr>
                  <p:cNvPr id="26" name="TextBox 25">
                    <a:extLst>
                      <a:ext uri="{FF2B5EF4-FFF2-40B4-BE49-F238E27FC236}">
                        <a16:creationId xmlns:a16="http://schemas.microsoft.com/office/drawing/2014/main" id="{5EBC4D96-9B51-F75C-A7E3-2ABE9C12FAF7}"/>
                      </a:ext>
                    </a:extLst>
                  </p:cNvPr>
                  <p:cNvSpPr txBox="1"/>
                  <p:nvPr/>
                </p:nvSpPr>
                <p:spPr>
                  <a:xfrm>
                    <a:off x="8241266" y="12569075"/>
                    <a:ext cx="2999002" cy="1038918"/>
                  </a:xfrm>
                  <a:prstGeom prst="rect">
                    <a:avLst/>
                  </a:prstGeom>
                  <a:noFill/>
                </p:spPr>
                <p:txBody>
                  <a:bodyPr wrap="square" rtlCol="0">
                    <a:spAutoFit/>
                  </a:bodyPr>
                  <a:lstStyle/>
                  <a:p>
                    <a:pPr algn="ctr"/>
                    <a:r>
                      <a:rPr kumimoji="1" lang="en-US" altLang="ja-JP" sz="1153" dirty="0"/>
                      <a:t>Period-latitude sections of zonal wavenumber 1 PW amplitudes derived from SABER geopotential height data at 50 km for 40 days from January 16 to February 24 averaged from 2002 to 2018</a:t>
                    </a:r>
                  </a:p>
                  <a:p>
                    <a:pPr algn="ctr"/>
                    <a:r>
                      <a:rPr kumimoji="1" lang="en-US" altLang="ja-JP" sz="1153" dirty="0"/>
                      <a:t>From Iwao and Hirooka, </a:t>
                    </a:r>
                    <a:br>
                      <a:rPr kumimoji="1" lang="en-US" altLang="ja-JP" sz="1153" dirty="0"/>
                    </a:br>
                    <a:r>
                      <a:rPr kumimoji="1" lang="en-US" altLang="ja-JP" sz="1153" dirty="0"/>
                      <a:t>doi: 10.1029/2020JD034195.</a:t>
                    </a:r>
                    <a:endParaRPr kumimoji="1" lang="en-CA" altLang="ja-JP" sz="1153" dirty="0"/>
                  </a:p>
                </p:txBody>
              </p:sp>
              <p:sp>
                <p:nvSpPr>
                  <p:cNvPr id="27" name="Rectangle 26">
                    <a:extLst>
                      <a:ext uri="{FF2B5EF4-FFF2-40B4-BE49-F238E27FC236}">
                        <a16:creationId xmlns:a16="http://schemas.microsoft.com/office/drawing/2014/main" id="{B7A9FFDA-F12F-906B-9331-44CED6971055}"/>
                      </a:ext>
                    </a:extLst>
                  </p:cNvPr>
                  <p:cNvSpPr/>
                  <p:nvPr/>
                </p:nvSpPr>
                <p:spPr>
                  <a:xfrm>
                    <a:off x="8034966" y="9788532"/>
                    <a:ext cx="6929095" cy="3904114"/>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5343" dirty="0"/>
                  </a:p>
                </p:txBody>
              </p:sp>
            </p:grpSp>
            <p:pic>
              <p:nvPicPr>
                <p:cNvPr id="32" name="Picture 31">
                  <a:extLst>
                    <a:ext uri="{FF2B5EF4-FFF2-40B4-BE49-F238E27FC236}">
                      <a16:creationId xmlns:a16="http://schemas.microsoft.com/office/drawing/2014/main" id="{76A7061A-07CB-CF19-6676-61B94DBD3772}"/>
                    </a:ext>
                  </a:extLst>
                </p:cNvPr>
                <p:cNvPicPr>
                  <a:picLocks noChangeAspect="1"/>
                </p:cNvPicPr>
                <p:nvPr/>
              </p:nvPicPr>
              <p:blipFill>
                <a:blip r:embed="rId6"/>
                <a:stretch>
                  <a:fillRect/>
                </a:stretch>
              </p:blipFill>
              <p:spPr>
                <a:xfrm>
                  <a:off x="547502" y="9194046"/>
                  <a:ext cx="3167248" cy="3303283"/>
                </a:xfrm>
                <a:prstGeom prst="rect">
                  <a:avLst/>
                </a:prstGeom>
              </p:spPr>
            </p:pic>
          </p:grpSp>
          <p:sp>
            <p:nvSpPr>
              <p:cNvPr id="208" name="TextBox 207">
                <a:extLst>
                  <a:ext uri="{FF2B5EF4-FFF2-40B4-BE49-F238E27FC236}">
                    <a16:creationId xmlns:a16="http://schemas.microsoft.com/office/drawing/2014/main" id="{1B797E14-556E-4D02-6F68-10A96EAEA095}"/>
                  </a:ext>
                </a:extLst>
              </p:cNvPr>
              <p:cNvSpPr txBox="1"/>
              <p:nvPr/>
            </p:nvSpPr>
            <p:spPr>
              <a:xfrm>
                <a:off x="4017728" y="12574072"/>
                <a:ext cx="3167247" cy="1019083"/>
              </a:xfrm>
              <a:prstGeom prst="rect">
                <a:avLst/>
              </a:prstGeom>
              <a:noFill/>
            </p:spPr>
            <p:txBody>
              <a:bodyPr wrap="square" rtlCol="0">
                <a:spAutoFit/>
              </a:bodyPr>
              <a:lstStyle/>
              <a:p>
                <a:pPr algn="ctr"/>
                <a:r>
                  <a:rPr kumimoji="1" lang="en-US" altLang="ja-JP" sz="1153" dirty="0"/>
                  <a:t>Enhanced EPW at 0.01 hPa prior to 2009 SSW observed in </a:t>
                </a:r>
                <a:r>
                  <a:rPr kumimoji="1" lang="en-US" altLang="ja-JP" sz="1153" dirty="0">
                    <a:latin typeface="Helvetica" panose="020B0604020202020204" pitchFamily="34" charset="0"/>
                    <a:cs typeface="Helvetica" panose="020B0604020202020204" pitchFamily="34" charset="0"/>
                  </a:rPr>
                  <a:t>g</a:t>
                </a:r>
                <a:r>
                  <a:rPr lang="en-US" sz="1153" dirty="0">
                    <a:latin typeface="Helvetica" panose="020B0604020202020204" pitchFamily="34" charset="0"/>
                    <a:cs typeface="Helvetica" panose="020B0604020202020204" pitchFamily="34" charset="0"/>
                  </a:rPr>
                  <a:t>eopotential height anomalies (Based on SABER satellite observations of temperature). </a:t>
                </a:r>
              </a:p>
              <a:p>
                <a:pPr algn="ctr"/>
                <a:r>
                  <a:rPr kumimoji="1" lang="en-US" altLang="ja-JP" sz="1153" dirty="0">
                    <a:latin typeface="Helvetica" panose="020B0604020202020204" pitchFamily="34" charset="0"/>
                    <a:cs typeface="Helvetica" panose="020B0604020202020204" pitchFamily="34" charset="0"/>
                  </a:rPr>
                  <a:t>From Iida et al., doi:10.1002/2013JD021252</a:t>
                </a:r>
                <a:endParaRPr kumimoji="1" lang="en-CA" altLang="ja-JP" sz="1153" dirty="0"/>
              </a:p>
            </p:txBody>
          </p:sp>
          <p:sp>
            <p:nvSpPr>
              <p:cNvPr id="209" name="TextBox 208">
                <a:extLst>
                  <a:ext uri="{FF2B5EF4-FFF2-40B4-BE49-F238E27FC236}">
                    <a16:creationId xmlns:a16="http://schemas.microsoft.com/office/drawing/2014/main" id="{9191B4D5-7982-9B92-C411-3C5225BDE176}"/>
                  </a:ext>
                </a:extLst>
              </p:cNvPr>
              <p:cNvSpPr txBox="1"/>
              <p:nvPr/>
            </p:nvSpPr>
            <p:spPr>
              <a:xfrm>
                <a:off x="1101178" y="12259459"/>
                <a:ext cx="2169075" cy="280674"/>
              </a:xfrm>
              <a:prstGeom prst="rect">
                <a:avLst/>
              </a:prstGeom>
              <a:noFill/>
            </p:spPr>
            <p:txBody>
              <a:bodyPr wrap="square" rtlCol="0">
                <a:spAutoFit/>
              </a:bodyPr>
              <a:lstStyle/>
              <a:p>
                <a:r>
                  <a:rPr kumimoji="1" lang="en-US" altLang="ja-JP" sz="1153" dirty="0"/>
                  <a:t>Geopotential amplitude in m.</a:t>
                </a:r>
                <a:endParaRPr kumimoji="1" lang="en-CA" altLang="ja-JP" sz="1153" dirty="0"/>
              </a:p>
            </p:txBody>
          </p:sp>
        </p:grpSp>
        <p:pic>
          <p:nvPicPr>
            <p:cNvPr id="213" name="Picture 212">
              <a:extLst>
                <a:ext uri="{FF2B5EF4-FFF2-40B4-BE49-F238E27FC236}">
                  <a16:creationId xmlns:a16="http://schemas.microsoft.com/office/drawing/2014/main" id="{A2FF1314-4780-877D-1674-34A115C727EB}"/>
                </a:ext>
              </a:extLst>
            </p:cNvPr>
            <p:cNvPicPr>
              <a:picLocks noChangeAspect="1"/>
            </p:cNvPicPr>
            <p:nvPr/>
          </p:nvPicPr>
          <p:blipFill>
            <a:blip r:embed="rId7"/>
            <a:stretch>
              <a:fillRect/>
            </a:stretch>
          </p:blipFill>
          <p:spPr>
            <a:xfrm>
              <a:off x="3743018" y="9226051"/>
              <a:ext cx="3457285" cy="2950710"/>
            </a:xfrm>
            <a:prstGeom prst="rect">
              <a:avLst/>
            </a:prstGeom>
          </p:spPr>
        </p:pic>
      </p:grpSp>
      <p:grpSp>
        <p:nvGrpSpPr>
          <p:cNvPr id="220" name="Group 219">
            <a:extLst>
              <a:ext uri="{FF2B5EF4-FFF2-40B4-BE49-F238E27FC236}">
                <a16:creationId xmlns:a16="http://schemas.microsoft.com/office/drawing/2014/main" id="{02302DDC-1A91-E0AB-91C0-C8F04CA328C6}"/>
              </a:ext>
            </a:extLst>
          </p:cNvPr>
          <p:cNvGrpSpPr/>
          <p:nvPr/>
        </p:nvGrpSpPr>
        <p:grpSpPr>
          <a:xfrm>
            <a:off x="7745523" y="4870598"/>
            <a:ext cx="6659516" cy="3396582"/>
            <a:chOff x="8080687" y="4703422"/>
            <a:chExt cx="6929095" cy="3534076"/>
          </a:xfrm>
        </p:grpSpPr>
        <p:grpSp>
          <p:nvGrpSpPr>
            <p:cNvPr id="218" name="Group 217">
              <a:extLst>
                <a:ext uri="{FF2B5EF4-FFF2-40B4-BE49-F238E27FC236}">
                  <a16:creationId xmlns:a16="http://schemas.microsoft.com/office/drawing/2014/main" id="{8CD70274-B89B-6296-71DA-B18876E976AD}"/>
                </a:ext>
              </a:extLst>
            </p:cNvPr>
            <p:cNvGrpSpPr/>
            <p:nvPr/>
          </p:nvGrpSpPr>
          <p:grpSpPr>
            <a:xfrm>
              <a:off x="8080687" y="4703422"/>
              <a:ext cx="6929095" cy="3534076"/>
              <a:chOff x="8080687" y="4827247"/>
              <a:chExt cx="6929095" cy="3534076"/>
            </a:xfrm>
          </p:grpSpPr>
          <p:sp>
            <p:nvSpPr>
              <p:cNvPr id="126" name="Rectangle 125"/>
              <p:cNvSpPr/>
              <p:nvPr/>
            </p:nvSpPr>
            <p:spPr>
              <a:xfrm>
                <a:off x="8080687" y="4827247"/>
                <a:ext cx="6929095" cy="3534076"/>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5343" dirty="0"/>
              </a:p>
            </p:txBody>
          </p:sp>
          <p:grpSp>
            <p:nvGrpSpPr>
              <p:cNvPr id="41" name="Group 40">
                <a:extLst>
                  <a:ext uri="{FF2B5EF4-FFF2-40B4-BE49-F238E27FC236}">
                    <a16:creationId xmlns:a16="http://schemas.microsoft.com/office/drawing/2014/main" id="{1940E0C0-0CDF-AD72-AB55-9BAEF8A0A925}"/>
                  </a:ext>
                </a:extLst>
              </p:cNvPr>
              <p:cNvGrpSpPr/>
              <p:nvPr/>
            </p:nvGrpSpPr>
            <p:grpSpPr>
              <a:xfrm>
                <a:off x="8136815" y="4856822"/>
                <a:ext cx="6690359" cy="3492832"/>
                <a:chOff x="2110988" y="1305394"/>
                <a:chExt cx="8000998" cy="5480519"/>
              </a:xfrm>
            </p:grpSpPr>
            <p:sp>
              <p:nvSpPr>
                <p:cNvPr id="42" name="Rektangel 20">
                  <a:extLst>
                    <a:ext uri="{FF2B5EF4-FFF2-40B4-BE49-F238E27FC236}">
                      <a16:creationId xmlns:a16="http://schemas.microsoft.com/office/drawing/2014/main" id="{CC49897D-E839-53DE-F540-1C95E7D399FD}"/>
                    </a:ext>
                  </a:extLst>
                </p:cNvPr>
                <p:cNvSpPr/>
                <p:nvPr/>
              </p:nvSpPr>
              <p:spPr>
                <a:xfrm>
                  <a:off x="2355725" y="6369592"/>
                  <a:ext cx="7756261" cy="416321"/>
                </a:xfrm>
                <a:prstGeom prst="rect">
                  <a:avLst/>
                </a:prstGeom>
              </p:spPr>
              <p:txBody>
                <a:bodyPr wrap="square">
                  <a:spAutoFit/>
                </a:bodyPr>
                <a:lstStyle/>
                <a:p>
                  <a:pPr algn="ctr"/>
                  <a:r>
                    <a:rPr lang="en-US" sz="1057" dirty="0"/>
                    <a:t>Station and meteor radar coverage of SD radarhttp://vt.superdarn.org/assets/img/fovsNmidlat.gif</a:t>
                  </a:r>
                </a:p>
              </p:txBody>
            </p:sp>
            <p:pic>
              <p:nvPicPr>
                <p:cNvPr id="44" name="Picture 2" descr="http://superdarn.jhuapl.edu/img/north.png">
                  <a:extLst>
                    <a:ext uri="{FF2B5EF4-FFF2-40B4-BE49-F238E27FC236}">
                      <a16:creationId xmlns:a16="http://schemas.microsoft.com/office/drawing/2014/main" id="{9310AB5F-52B3-E88E-B0DF-E099929B3F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5725" y="1735995"/>
                  <a:ext cx="4278198" cy="428748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3C80F291-0C8B-993B-4172-6C9B701361C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163"/>
                <a:stretch/>
              </p:blipFill>
              <p:spPr bwMode="auto">
                <a:xfrm>
                  <a:off x="2110988" y="1305394"/>
                  <a:ext cx="4849109" cy="4931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Ellipse 1">
                  <a:extLst>
                    <a:ext uri="{FF2B5EF4-FFF2-40B4-BE49-F238E27FC236}">
                      <a16:creationId xmlns:a16="http://schemas.microsoft.com/office/drawing/2014/main" id="{6E2EA8FF-BCDC-C3B4-B1C6-0BEDD04A2446}"/>
                    </a:ext>
                  </a:extLst>
                </p:cNvPr>
                <p:cNvSpPr/>
                <p:nvPr/>
              </p:nvSpPr>
              <p:spPr bwMode="auto">
                <a:xfrm>
                  <a:off x="5737754" y="3275888"/>
                  <a:ext cx="122234" cy="122499"/>
                </a:xfrm>
                <a:prstGeom prst="ellipse">
                  <a:avLst/>
                </a:prstGeom>
                <a:solidFill>
                  <a:srgbClr val="F3900D"/>
                </a:solidFill>
                <a:ln w="9525" cap="flat" cmpd="sng" algn="ctr">
                  <a:solidFill>
                    <a:srgbClr val="FFC000"/>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US" sz="5343" dirty="0">
                    <a:latin typeface="Arial" charset="0"/>
                    <a:ea typeface="ＭＳ Ｐゴシック" charset="0"/>
                  </a:endParaRPr>
                </a:p>
              </p:txBody>
            </p:sp>
            <p:sp>
              <p:nvSpPr>
                <p:cNvPr id="50" name="Ellipse 7">
                  <a:extLst>
                    <a:ext uri="{FF2B5EF4-FFF2-40B4-BE49-F238E27FC236}">
                      <a16:creationId xmlns:a16="http://schemas.microsoft.com/office/drawing/2014/main" id="{783EFE6F-B055-93D6-B137-74CE487BB82A}"/>
                    </a:ext>
                  </a:extLst>
                </p:cNvPr>
                <p:cNvSpPr/>
                <p:nvPr/>
              </p:nvSpPr>
              <p:spPr bwMode="auto">
                <a:xfrm>
                  <a:off x="5432168" y="4002234"/>
                  <a:ext cx="122234" cy="122499"/>
                </a:xfrm>
                <a:prstGeom prst="ellipse">
                  <a:avLst/>
                </a:prstGeom>
                <a:solidFill>
                  <a:srgbClr val="0DD8F3"/>
                </a:solidFill>
                <a:ln w="9525" cap="flat" cmpd="sng" algn="ctr">
                  <a:solidFill>
                    <a:srgbClr val="0DD8F3"/>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US" sz="5343" dirty="0">
                    <a:latin typeface="Arial" charset="0"/>
                    <a:ea typeface="ＭＳ Ｐゴシック" charset="0"/>
                  </a:endParaRPr>
                </a:p>
              </p:txBody>
            </p:sp>
            <p:sp>
              <p:nvSpPr>
                <p:cNvPr id="51" name="Ellipse 8">
                  <a:extLst>
                    <a:ext uri="{FF2B5EF4-FFF2-40B4-BE49-F238E27FC236}">
                      <a16:creationId xmlns:a16="http://schemas.microsoft.com/office/drawing/2014/main" id="{2C764A00-6022-0095-5F52-D6C89EFA5AEB}"/>
                    </a:ext>
                  </a:extLst>
                </p:cNvPr>
                <p:cNvSpPr/>
                <p:nvPr/>
              </p:nvSpPr>
              <p:spPr bwMode="auto">
                <a:xfrm>
                  <a:off x="5432168" y="4065914"/>
                  <a:ext cx="122234" cy="122499"/>
                </a:xfrm>
                <a:prstGeom prst="ellipse">
                  <a:avLst/>
                </a:prstGeom>
                <a:solidFill>
                  <a:srgbClr val="D60093"/>
                </a:solidFill>
                <a:ln w="9525" cap="flat" cmpd="sng" algn="ctr">
                  <a:solidFill>
                    <a:srgbClr val="D60093"/>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US" sz="5343" dirty="0">
                    <a:latin typeface="Arial" charset="0"/>
                    <a:ea typeface="ＭＳ Ｐゴシック" charset="0"/>
                  </a:endParaRPr>
                </a:p>
              </p:txBody>
            </p:sp>
            <p:sp>
              <p:nvSpPr>
                <p:cNvPr id="53" name="Ellipse 9">
                  <a:extLst>
                    <a:ext uri="{FF2B5EF4-FFF2-40B4-BE49-F238E27FC236}">
                      <a16:creationId xmlns:a16="http://schemas.microsoft.com/office/drawing/2014/main" id="{EB98013D-9FEE-A10E-464C-3FAC390F3735}"/>
                    </a:ext>
                  </a:extLst>
                </p:cNvPr>
                <p:cNvSpPr/>
                <p:nvPr/>
              </p:nvSpPr>
              <p:spPr bwMode="auto">
                <a:xfrm>
                  <a:off x="3109717" y="3512237"/>
                  <a:ext cx="122234" cy="12249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US" sz="5343" dirty="0">
                    <a:latin typeface="Arial" charset="0"/>
                    <a:ea typeface="ＭＳ Ｐゴシック" charset="0"/>
                  </a:endParaRPr>
                </a:p>
              </p:txBody>
            </p:sp>
            <p:sp>
              <p:nvSpPr>
                <p:cNvPr id="54" name="Ellipse 12">
                  <a:extLst>
                    <a:ext uri="{FF2B5EF4-FFF2-40B4-BE49-F238E27FC236}">
                      <a16:creationId xmlns:a16="http://schemas.microsoft.com/office/drawing/2014/main" id="{346B1401-352D-983F-A8D7-BBD6942617AF}"/>
                    </a:ext>
                  </a:extLst>
                </p:cNvPr>
                <p:cNvSpPr/>
                <p:nvPr/>
              </p:nvSpPr>
              <p:spPr bwMode="auto">
                <a:xfrm>
                  <a:off x="4943231" y="4737231"/>
                  <a:ext cx="122234" cy="122499"/>
                </a:xfrm>
                <a:prstGeom prst="ellipse">
                  <a:avLst/>
                </a:prstGeom>
                <a:solidFill>
                  <a:srgbClr val="0000FF"/>
                </a:solidFill>
                <a:ln w="9525" cap="flat" cmpd="sng" algn="ctr">
                  <a:solidFill>
                    <a:srgbClr val="0000FF"/>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US" sz="5343" dirty="0">
                    <a:latin typeface="Arial" charset="0"/>
                    <a:ea typeface="ＭＳ Ｐゴシック" charset="0"/>
                  </a:endParaRPr>
                </a:p>
              </p:txBody>
            </p:sp>
            <p:sp>
              <p:nvSpPr>
                <p:cNvPr id="59" name="Ellipse 13">
                  <a:extLst>
                    <a:ext uri="{FF2B5EF4-FFF2-40B4-BE49-F238E27FC236}">
                      <a16:creationId xmlns:a16="http://schemas.microsoft.com/office/drawing/2014/main" id="{B74EBA67-8CC6-6B25-0539-91F6BF383AC2}"/>
                    </a:ext>
                  </a:extLst>
                </p:cNvPr>
                <p:cNvSpPr/>
                <p:nvPr/>
              </p:nvSpPr>
              <p:spPr bwMode="auto">
                <a:xfrm>
                  <a:off x="4270943" y="4859730"/>
                  <a:ext cx="122234" cy="12249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US" sz="5343" dirty="0">
                    <a:latin typeface="Arial" charset="0"/>
                    <a:ea typeface="ＭＳ Ｐゴシック" charset="0"/>
                  </a:endParaRPr>
                </a:p>
              </p:txBody>
            </p:sp>
            <p:sp>
              <p:nvSpPr>
                <p:cNvPr id="60" name="Ellipse 14">
                  <a:extLst>
                    <a:ext uri="{FF2B5EF4-FFF2-40B4-BE49-F238E27FC236}">
                      <a16:creationId xmlns:a16="http://schemas.microsoft.com/office/drawing/2014/main" id="{EA8C0291-80D3-1C43-F228-ED655E34AAC9}"/>
                    </a:ext>
                  </a:extLst>
                </p:cNvPr>
                <p:cNvSpPr/>
                <p:nvPr/>
              </p:nvSpPr>
              <p:spPr bwMode="auto">
                <a:xfrm>
                  <a:off x="3599981" y="4492232"/>
                  <a:ext cx="122234" cy="122499"/>
                </a:xfrm>
                <a:prstGeom prst="ellipse">
                  <a:avLst/>
                </a:prstGeom>
                <a:solidFill>
                  <a:srgbClr val="00FF00"/>
                </a:solidFill>
                <a:ln w="9525" cap="flat" cmpd="sng" algn="ctr">
                  <a:solidFill>
                    <a:srgbClr val="00FF00"/>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US" sz="5343" dirty="0">
                    <a:latin typeface="Arial" charset="0"/>
                    <a:ea typeface="ＭＳ Ｐゴシック" charset="0"/>
                  </a:endParaRPr>
                </a:p>
              </p:txBody>
            </p:sp>
            <p:sp>
              <p:nvSpPr>
                <p:cNvPr id="63" name="Ellipse 15">
                  <a:extLst>
                    <a:ext uri="{FF2B5EF4-FFF2-40B4-BE49-F238E27FC236}">
                      <a16:creationId xmlns:a16="http://schemas.microsoft.com/office/drawing/2014/main" id="{176D55B9-1228-0157-C11B-5675EDEBE64F}"/>
                    </a:ext>
                  </a:extLst>
                </p:cNvPr>
                <p:cNvSpPr/>
                <p:nvPr/>
              </p:nvSpPr>
              <p:spPr bwMode="auto">
                <a:xfrm>
                  <a:off x="3293069" y="4185983"/>
                  <a:ext cx="122234" cy="122499"/>
                </a:xfrm>
                <a:prstGeom prst="ellipse">
                  <a:avLst/>
                </a:prstGeom>
                <a:solidFill>
                  <a:srgbClr val="006600"/>
                </a:solidFill>
                <a:ln w="9525" cap="flat" cmpd="sng" algn="ctr">
                  <a:solidFill>
                    <a:srgbClr val="006600"/>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US" sz="5343" dirty="0">
                    <a:latin typeface="Arial" charset="0"/>
                    <a:ea typeface="ＭＳ Ｐゴシック" charset="0"/>
                  </a:endParaRPr>
                </a:p>
              </p:txBody>
            </p:sp>
            <p:grpSp>
              <p:nvGrpSpPr>
                <p:cNvPr id="64" name="Group 63">
                  <a:extLst>
                    <a:ext uri="{FF2B5EF4-FFF2-40B4-BE49-F238E27FC236}">
                      <a16:creationId xmlns:a16="http://schemas.microsoft.com/office/drawing/2014/main" id="{9A5B6E65-5AA0-5549-914B-8BA54147EE62}"/>
                    </a:ext>
                  </a:extLst>
                </p:cNvPr>
                <p:cNvGrpSpPr/>
                <p:nvPr/>
              </p:nvGrpSpPr>
              <p:grpSpPr>
                <a:xfrm>
                  <a:off x="3132724" y="3222189"/>
                  <a:ext cx="2694181" cy="1778103"/>
                  <a:chOff x="1608723" y="3222188"/>
                  <a:chExt cx="2694181" cy="1778103"/>
                </a:xfrm>
              </p:grpSpPr>
              <p:sp>
                <p:nvSpPr>
                  <p:cNvPr id="74" name="Arc 73">
                    <a:extLst>
                      <a:ext uri="{FF2B5EF4-FFF2-40B4-BE49-F238E27FC236}">
                        <a16:creationId xmlns:a16="http://schemas.microsoft.com/office/drawing/2014/main" id="{8F6C03B3-37D5-AAAF-7F66-725C0B06E0E0}"/>
                      </a:ext>
                    </a:extLst>
                  </p:cNvPr>
                  <p:cNvSpPr/>
                  <p:nvPr/>
                </p:nvSpPr>
                <p:spPr bwMode="auto">
                  <a:xfrm rot="292082">
                    <a:off x="1770395" y="3983951"/>
                    <a:ext cx="366703" cy="306249"/>
                  </a:xfrm>
                  <a:prstGeom prst="arc">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CA" sz="5343" dirty="0">
                      <a:latin typeface="Arial" charset="0"/>
                      <a:ea typeface="ＭＳ Ｐゴシック" charset="0"/>
                    </a:endParaRPr>
                  </a:p>
                </p:txBody>
              </p:sp>
              <p:sp>
                <p:nvSpPr>
                  <p:cNvPr id="81" name="Arc 80">
                    <a:extLst>
                      <a:ext uri="{FF2B5EF4-FFF2-40B4-BE49-F238E27FC236}">
                        <a16:creationId xmlns:a16="http://schemas.microsoft.com/office/drawing/2014/main" id="{6645A4C6-7E19-735A-99BF-623F80F1A151}"/>
                      </a:ext>
                    </a:extLst>
                  </p:cNvPr>
                  <p:cNvSpPr/>
                  <p:nvPr/>
                </p:nvSpPr>
                <p:spPr bwMode="auto">
                  <a:xfrm rot="292082">
                    <a:off x="2100299" y="4335132"/>
                    <a:ext cx="366703" cy="306249"/>
                  </a:xfrm>
                  <a:prstGeom prst="arc">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CA" sz="5343" dirty="0">
                      <a:latin typeface="Arial" charset="0"/>
                      <a:ea typeface="ＭＳ Ｐゴシック" charset="0"/>
                    </a:endParaRPr>
                  </a:p>
                </p:txBody>
              </p:sp>
              <p:sp>
                <p:nvSpPr>
                  <p:cNvPr id="82" name="Arc 81">
                    <a:extLst>
                      <a:ext uri="{FF2B5EF4-FFF2-40B4-BE49-F238E27FC236}">
                        <a16:creationId xmlns:a16="http://schemas.microsoft.com/office/drawing/2014/main" id="{4424E0DE-D07B-DCEC-284F-547DBD174481}"/>
                      </a:ext>
                    </a:extLst>
                  </p:cNvPr>
                  <p:cNvSpPr/>
                  <p:nvPr/>
                </p:nvSpPr>
                <p:spPr bwMode="auto">
                  <a:xfrm rot="18840387">
                    <a:off x="2636616" y="4663749"/>
                    <a:ext cx="367498" cy="305586"/>
                  </a:xfrm>
                  <a:prstGeom prst="arc">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CA" sz="5343" dirty="0">
                      <a:latin typeface="Arial" charset="0"/>
                      <a:ea typeface="ＭＳ Ｐゴシック" charset="0"/>
                    </a:endParaRPr>
                  </a:p>
                </p:txBody>
              </p:sp>
              <p:sp>
                <p:nvSpPr>
                  <p:cNvPr id="83" name="Arc 82">
                    <a:extLst>
                      <a:ext uri="{FF2B5EF4-FFF2-40B4-BE49-F238E27FC236}">
                        <a16:creationId xmlns:a16="http://schemas.microsoft.com/office/drawing/2014/main" id="{041FFECC-58AE-0CA3-2DA6-F37BC89CCC93}"/>
                      </a:ext>
                    </a:extLst>
                  </p:cNvPr>
                  <p:cNvSpPr/>
                  <p:nvPr/>
                </p:nvSpPr>
                <p:spPr bwMode="auto">
                  <a:xfrm rot="18398352">
                    <a:off x="3247787" y="4505402"/>
                    <a:ext cx="367498" cy="305586"/>
                  </a:xfrm>
                  <a:prstGeom prst="arc">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CA" sz="5343" dirty="0">
                      <a:latin typeface="Arial" charset="0"/>
                      <a:ea typeface="ＭＳ Ｐゴシック" charset="0"/>
                    </a:endParaRPr>
                  </a:p>
                </p:txBody>
              </p:sp>
              <p:sp>
                <p:nvSpPr>
                  <p:cNvPr id="84" name="Arc 83">
                    <a:extLst>
                      <a:ext uri="{FF2B5EF4-FFF2-40B4-BE49-F238E27FC236}">
                        <a16:creationId xmlns:a16="http://schemas.microsoft.com/office/drawing/2014/main" id="{C7AF7332-68DC-0F93-EE09-62B605B5E4A7}"/>
                      </a:ext>
                    </a:extLst>
                  </p:cNvPr>
                  <p:cNvSpPr/>
                  <p:nvPr/>
                </p:nvSpPr>
                <p:spPr bwMode="auto">
                  <a:xfrm rot="3876459">
                    <a:off x="1622548" y="3442180"/>
                    <a:ext cx="367498" cy="305586"/>
                  </a:xfrm>
                  <a:prstGeom prst="arc">
                    <a:avLst/>
                  </a:prstGeom>
                  <a:solidFill>
                    <a:schemeClr val="tx1"/>
                  </a:solidFill>
                  <a:ln w="9525" cap="flat" cmpd="sng" algn="ctr">
                    <a:solidFill>
                      <a:schemeClr val="tx1"/>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CA" sz="5343" dirty="0">
                      <a:latin typeface="Arial" charset="0"/>
                      <a:ea typeface="ＭＳ Ｐゴシック" charset="0"/>
                    </a:endParaRPr>
                  </a:p>
                </p:txBody>
              </p:sp>
              <p:sp>
                <p:nvSpPr>
                  <p:cNvPr id="86" name="Arc 85">
                    <a:extLst>
                      <a:ext uri="{FF2B5EF4-FFF2-40B4-BE49-F238E27FC236}">
                        <a16:creationId xmlns:a16="http://schemas.microsoft.com/office/drawing/2014/main" id="{F7D69F6B-545F-5F4B-8905-1813E9F10569}"/>
                      </a:ext>
                    </a:extLst>
                  </p:cNvPr>
                  <p:cNvSpPr/>
                  <p:nvPr/>
                </p:nvSpPr>
                <p:spPr bwMode="auto">
                  <a:xfrm rot="1074963">
                    <a:off x="1608723" y="3269770"/>
                    <a:ext cx="366703" cy="306249"/>
                  </a:xfrm>
                  <a:prstGeom prst="arc">
                    <a:avLst/>
                  </a:prstGeom>
                  <a:solidFill>
                    <a:schemeClr val="tx1"/>
                  </a:solidFill>
                  <a:ln w="9525" cap="flat" cmpd="sng" algn="ctr">
                    <a:solidFill>
                      <a:schemeClr val="tx1"/>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CA" sz="5343" dirty="0">
                      <a:latin typeface="Arial" charset="0"/>
                      <a:ea typeface="ＭＳ Ｐゴシック" charset="0"/>
                    </a:endParaRPr>
                  </a:p>
                </p:txBody>
              </p:sp>
              <p:sp>
                <p:nvSpPr>
                  <p:cNvPr id="87" name="Arc 86">
                    <a:extLst>
                      <a:ext uri="{FF2B5EF4-FFF2-40B4-BE49-F238E27FC236}">
                        <a16:creationId xmlns:a16="http://schemas.microsoft.com/office/drawing/2014/main" id="{E0E3D8AC-39C7-0E4B-61AD-F8816608A481}"/>
                      </a:ext>
                    </a:extLst>
                  </p:cNvPr>
                  <p:cNvSpPr/>
                  <p:nvPr/>
                </p:nvSpPr>
                <p:spPr bwMode="auto">
                  <a:xfrm rot="12183183">
                    <a:off x="3659733" y="3942656"/>
                    <a:ext cx="366703" cy="306249"/>
                  </a:xfrm>
                  <a:prstGeom prst="arc">
                    <a:avLst/>
                  </a:prstGeom>
                  <a:solidFill>
                    <a:srgbClr val="D60093"/>
                  </a:solidFill>
                  <a:ln w="9525" cap="flat" cmpd="sng" algn="ctr">
                    <a:solidFill>
                      <a:schemeClr val="tx1"/>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CA" sz="5343" dirty="0">
                      <a:latin typeface="Arial" charset="0"/>
                      <a:ea typeface="ＭＳ Ｐゴシック" charset="0"/>
                    </a:endParaRPr>
                  </a:p>
                </p:txBody>
              </p:sp>
              <p:sp>
                <p:nvSpPr>
                  <p:cNvPr id="88" name="Arc 87">
                    <a:extLst>
                      <a:ext uri="{FF2B5EF4-FFF2-40B4-BE49-F238E27FC236}">
                        <a16:creationId xmlns:a16="http://schemas.microsoft.com/office/drawing/2014/main" id="{FBAA9AD5-0F3C-E533-E68C-3BD98F802BCE}"/>
                      </a:ext>
                    </a:extLst>
                  </p:cNvPr>
                  <p:cNvSpPr/>
                  <p:nvPr/>
                </p:nvSpPr>
                <p:spPr bwMode="auto">
                  <a:xfrm rot="17690774">
                    <a:off x="3730394" y="3825179"/>
                    <a:ext cx="367498" cy="305586"/>
                  </a:xfrm>
                  <a:prstGeom prst="arc">
                    <a:avLst/>
                  </a:prstGeom>
                  <a:solidFill>
                    <a:srgbClr val="0DD8F3"/>
                  </a:solidFill>
                  <a:ln w="9525" cap="flat" cmpd="sng" algn="ctr">
                    <a:solidFill>
                      <a:schemeClr val="tx1"/>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CA" sz="5343" dirty="0">
                      <a:latin typeface="Arial" charset="0"/>
                      <a:ea typeface="ＭＳ Ｐゴシック" charset="0"/>
                    </a:endParaRPr>
                  </a:p>
                </p:txBody>
              </p:sp>
              <p:sp>
                <p:nvSpPr>
                  <p:cNvPr id="89" name="Arc 88">
                    <a:extLst>
                      <a:ext uri="{FF2B5EF4-FFF2-40B4-BE49-F238E27FC236}">
                        <a16:creationId xmlns:a16="http://schemas.microsoft.com/office/drawing/2014/main" id="{26D1AF19-29D2-2A1D-706E-B10E9ABF8297}"/>
                      </a:ext>
                    </a:extLst>
                  </p:cNvPr>
                  <p:cNvSpPr/>
                  <p:nvPr/>
                </p:nvSpPr>
                <p:spPr bwMode="auto">
                  <a:xfrm rot="12886332">
                    <a:off x="3936201" y="3222188"/>
                    <a:ext cx="366703" cy="306249"/>
                  </a:xfrm>
                  <a:prstGeom prst="arc">
                    <a:avLst/>
                  </a:prstGeom>
                  <a:solidFill>
                    <a:srgbClr val="F3900D"/>
                  </a:solidFill>
                  <a:ln w="9525" cap="flat" cmpd="sng" algn="ctr">
                    <a:solidFill>
                      <a:schemeClr val="tx1"/>
                    </a:solidFill>
                    <a:prstDash val="solid"/>
                    <a:round/>
                    <a:headEnd type="none" w="med" len="med"/>
                    <a:tailEnd type="none" w="med" len="med"/>
                  </a:ln>
                  <a:effectLst/>
                </p:spPr>
                <p:txBody>
                  <a:bodyPr vert="horz" wrap="square" lIns="87882" tIns="43942" rIns="87882" bIns="43942" numCol="1" rtlCol="0" anchor="t" anchorCtr="0" compatLnSpc="1">
                    <a:prstTxWarp prst="textNoShape">
                      <a:avLst/>
                    </a:prstTxWarp>
                  </a:bodyPr>
                  <a:lstStyle/>
                  <a:p>
                    <a:endParaRPr lang="en-CA" sz="5343" dirty="0">
                      <a:latin typeface="Arial" charset="0"/>
                      <a:ea typeface="ＭＳ Ｐゴシック" charset="0"/>
                    </a:endParaRPr>
                  </a:p>
                </p:txBody>
              </p:sp>
            </p:grpSp>
            <p:cxnSp>
              <p:nvCxnSpPr>
                <p:cNvPr id="68" name="Straight Connector 67">
                  <a:extLst>
                    <a:ext uri="{FF2B5EF4-FFF2-40B4-BE49-F238E27FC236}">
                      <a16:creationId xmlns:a16="http://schemas.microsoft.com/office/drawing/2014/main" id="{D6D9EC4B-004D-0AF8-ACE9-257B01D5B2CA}"/>
                    </a:ext>
                  </a:extLst>
                </p:cNvPr>
                <p:cNvCxnSpPr>
                  <a:endCxn id="50" idx="0"/>
                </p:cNvCxnSpPr>
                <p:nvPr/>
              </p:nvCxnSpPr>
              <p:spPr bwMode="auto">
                <a:xfrm>
                  <a:off x="5493285" y="3818485"/>
                  <a:ext cx="0" cy="18374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2" name="Straight Connector 71">
                  <a:extLst>
                    <a:ext uri="{FF2B5EF4-FFF2-40B4-BE49-F238E27FC236}">
                      <a16:creationId xmlns:a16="http://schemas.microsoft.com/office/drawing/2014/main" id="{A194CEB8-4216-9C72-D061-28BE8AA7E30E}"/>
                    </a:ext>
                  </a:extLst>
                </p:cNvPr>
                <p:cNvCxnSpPr>
                  <a:stCxn id="88" idx="0"/>
                  <a:endCxn id="50" idx="1"/>
                </p:cNvCxnSpPr>
                <p:nvPr/>
              </p:nvCxnSpPr>
              <p:spPr bwMode="auto">
                <a:xfrm>
                  <a:off x="5299493" y="3913631"/>
                  <a:ext cx="150576" cy="1065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pic>
          <p:nvPicPr>
            <p:cNvPr id="219" name="Picture 218">
              <a:extLst>
                <a:ext uri="{FF2B5EF4-FFF2-40B4-BE49-F238E27FC236}">
                  <a16:creationId xmlns:a16="http://schemas.microsoft.com/office/drawing/2014/main" id="{DA233736-84FA-363A-7D4F-132C48E49FB3}"/>
                </a:ext>
              </a:extLst>
            </p:cNvPr>
            <p:cNvPicPr>
              <a:picLocks noChangeAspect="1"/>
            </p:cNvPicPr>
            <p:nvPr/>
          </p:nvPicPr>
          <p:blipFill rotWithShape="1">
            <a:blip r:embed="rId10"/>
            <a:srcRect r="47065"/>
            <a:stretch/>
          </p:blipFill>
          <p:spPr>
            <a:xfrm>
              <a:off x="12173848" y="4749404"/>
              <a:ext cx="2765816" cy="3077648"/>
            </a:xfrm>
            <a:prstGeom prst="rect">
              <a:avLst/>
            </a:prstGeom>
          </p:spPr>
        </p:pic>
      </p:grpSp>
      <p:grpSp>
        <p:nvGrpSpPr>
          <p:cNvPr id="43" name="Group 42">
            <a:extLst>
              <a:ext uri="{FF2B5EF4-FFF2-40B4-BE49-F238E27FC236}">
                <a16:creationId xmlns:a16="http://schemas.microsoft.com/office/drawing/2014/main" id="{16D0B359-BB12-19C2-4DAA-B40B6CE53936}"/>
              </a:ext>
            </a:extLst>
          </p:cNvPr>
          <p:cNvGrpSpPr/>
          <p:nvPr/>
        </p:nvGrpSpPr>
        <p:grpSpPr>
          <a:xfrm>
            <a:off x="15136031" y="5447917"/>
            <a:ext cx="6659516" cy="3435226"/>
            <a:chOff x="15770366" y="5175513"/>
            <a:chExt cx="6929095" cy="3574285"/>
          </a:xfrm>
        </p:grpSpPr>
        <p:grpSp>
          <p:nvGrpSpPr>
            <p:cNvPr id="12" name="Group 11">
              <a:extLst>
                <a:ext uri="{FF2B5EF4-FFF2-40B4-BE49-F238E27FC236}">
                  <a16:creationId xmlns:a16="http://schemas.microsoft.com/office/drawing/2014/main" id="{FBE04446-31F0-A4D2-F331-B26093CBD4EE}"/>
                </a:ext>
              </a:extLst>
            </p:cNvPr>
            <p:cNvGrpSpPr/>
            <p:nvPr/>
          </p:nvGrpSpPr>
          <p:grpSpPr>
            <a:xfrm>
              <a:off x="15770366" y="5175513"/>
              <a:ext cx="6929095" cy="3574285"/>
              <a:chOff x="15770366" y="5175513"/>
              <a:chExt cx="6929095" cy="3574285"/>
            </a:xfrm>
          </p:grpSpPr>
          <p:sp>
            <p:nvSpPr>
              <p:cNvPr id="133" name="Rectangle 132"/>
              <p:cNvSpPr/>
              <p:nvPr/>
            </p:nvSpPr>
            <p:spPr>
              <a:xfrm>
                <a:off x="15770366" y="5175513"/>
                <a:ext cx="6929095" cy="3534076"/>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5343" dirty="0"/>
              </a:p>
            </p:txBody>
          </p:sp>
          <p:sp>
            <p:nvSpPr>
              <p:cNvPr id="10" name="TextBox 9">
                <a:extLst>
                  <a:ext uri="{FF2B5EF4-FFF2-40B4-BE49-F238E27FC236}">
                    <a16:creationId xmlns:a16="http://schemas.microsoft.com/office/drawing/2014/main" id="{96EEC70F-7670-769D-755D-906B69A542AE}"/>
                  </a:ext>
                </a:extLst>
              </p:cNvPr>
              <p:cNvSpPr txBox="1"/>
              <p:nvPr/>
            </p:nvSpPr>
            <p:spPr>
              <a:xfrm>
                <a:off x="15770366" y="8284522"/>
                <a:ext cx="6874383" cy="465276"/>
              </a:xfrm>
              <a:prstGeom prst="rect">
                <a:avLst/>
              </a:prstGeom>
              <a:noFill/>
            </p:spPr>
            <p:txBody>
              <a:bodyPr wrap="square" rtlCol="0">
                <a:spAutoFit/>
              </a:bodyPr>
              <a:lstStyle/>
              <a:p>
                <a:pPr algn="ctr"/>
                <a:r>
                  <a:rPr kumimoji="1" lang="en-CA" altLang="ja-JP" sz="1153" dirty="0">
                    <a:latin typeface="游ゴシック" panose="020F0502020204030204"/>
                  </a:rPr>
                  <a:t>Left: S</a:t>
                </a:r>
                <a:r>
                  <a:rPr kumimoji="1" lang="en-CA" altLang="ja-JP" sz="1153" baseline="-25000" dirty="0">
                    <a:latin typeface="游ゴシック" panose="020F0502020204030204"/>
                  </a:rPr>
                  <a:t>1</a:t>
                </a:r>
                <a:r>
                  <a:rPr kumimoji="1" lang="en-CA" altLang="ja-JP" sz="1153" dirty="0">
                    <a:latin typeface="游ゴシック" panose="020F0502020204030204"/>
                  </a:rPr>
                  <a:t> and S</a:t>
                </a:r>
                <a:r>
                  <a:rPr kumimoji="1" lang="en-CA" altLang="ja-JP" sz="1153" baseline="-25000" dirty="0">
                    <a:latin typeface="游ゴシック" panose="020F0502020204030204"/>
                  </a:rPr>
                  <a:t>2</a:t>
                </a:r>
                <a:r>
                  <a:rPr kumimoji="1" lang="en-CA" altLang="ja-JP" sz="1153" dirty="0">
                    <a:latin typeface="游ゴシック" panose="020F0502020204030204"/>
                  </a:rPr>
                  <a:t> EPW amplitudes from 1 July 2010 (bottom) to 1 July 2011 (top), a non-SSW year. Right: Smoothed climatology over all non-SSW years for S</a:t>
                </a:r>
                <a:r>
                  <a:rPr kumimoji="1" lang="en-CA" altLang="ja-JP" sz="1153" baseline="-25000" dirty="0">
                    <a:latin typeface="游ゴシック" panose="020F0502020204030204"/>
                  </a:rPr>
                  <a:t>1</a:t>
                </a:r>
                <a:r>
                  <a:rPr kumimoji="1" lang="en-CA" altLang="ja-JP" sz="1153" dirty="0">
                    <a:latin typeface="游ゴシック" panose="020F0502020204030204"/>
                  </a:rPr>
                  <a:t> and S</a:t>
                </a:r>
                <a:r>
                  <a:rPr kumimoji="1" lang="en-CA" altLang="ja-JP" sz="1153" baseline="-25000" dirty="0">
                    <a:latin typeface="游ゴシック" panose="020F0502020204030204"/>
                  </a:rPr>
                  <a:t>2</a:t>
                </a:r>
                <a:r>
                  <a:rPr kumimoji="1" lang="en-CA" altLang="ja-JP" sz="1153" dirty="0">
                    <a:latin typeface="游ゴシック" panose="020F0502020204030204"/>
                  </a:rPr>
                  <a:t> eastward waves</a:t>
                </a:r>
              </a:p>
            </p:txBody>
          </p:sp>
        </p:grpSp>
        <p:pic>
          <p:nvPicPr>
            <p:cNvPr id="13" name="Picture 12">
              <a:extLst>
                <a:ext uri="{FF2B5EF4-FFF2-40B4-BE49-F238E27FC236}">
                  <a16:creationId xmlns:a16="http://schemas.microsoft.com/office/drawing/2014/main" id="{7DF3F12B-6F9F-2D5F-AFFC-0C9BB4C91151}"/>
                </a:ext>
              </a:extLst>
            </p:cNvPr>
            <p:cNvPicPr>
              <a:picLocks noChangeAspect="1"/>
            </p:cNvPicPr>
            <p:nvPr/>
          </p:nvPicPr>
          <p:blipFill>
            <a:blip r:embed="rId11"/>
            <a:stretch>
              <a:fillRect/>
            </a:stretch>
          </p:blipFill>
          <p:spPr>
            <a:xfrm>
              <a:off x="15852355" y="5216463"/>
              <a:ext cx="3220405" cy="3067052"/>
            </a:xfrm>
            <a:prstGeom prst="rect">
              <a:avLst/>
            </a:prstGeom>
          </p:spPr>
        </p:pic>
        <p:pic>
          <p:nvPicPr>
            <p:cNvPr id="16" name="Picture 15">
              <a:extLst>
                <a:ext uri="{FF2B5EF4-FFF2-40B4-BE49-F238E27FC236}">
                  <a16:creationId xmlns:a16="http://schemas.microsoft.com/office/drawing/2014/main" id="{8F4FC198-C449-AB6C-01AD-070CFE41841A}"/>
                </a:ext>
              </a:extLst>
            </p:cNvPr>
            <p:cNvPicPr>
              <a:picLocks noChangeAspect="1"/>
            </p:cNvPicPr>
            <p:nvPr/>
          </p:nvPicPr>
          <p:blipFill>
            <a:blip r:embed="rId12"/>
            <a:stretch>
              <a:fillRect/>
            </a:stretch>
          </p:blipFill>
          <p:spPr>
            <a:xfrm>
              <a:off x="19271010" y="5218555"/>
              <a:ext cx="2214564" cy="1545470"/>
            </a:xfrm>
            <a:prstGeom prst="rect">
              <a:avLst/>
            </a:prstGeom>
          </p:spPr>
        </p:pic>
        <p:pic>
          <p:nvPicPr>
            <p:cNvPr id="14" name="Picture 13">
              <a:extLst>
                <a:ext uri="{FF2B5EF4-FFF2-40B4-BE49-F238E27FC236}">
                  <a16:creationId xmlns:a16="http://schemas.microsoft.com/office/drawing/2014/main" id="{0987F9A3-12BF-43C8-4E81-38AED5BF9D9D}"/>
                </a:ext>
              </a:extLst>
            </p:cNvPr>
            <p:cNvPicPr>
              <a:picLocks noChangeAspect="1"/>
            </p:cNvPicPr>
            <p:nvPr/>
          </p:nvPicPr>
          <p:blipFill>
            <a:blip r:embed="rId13"/>
            <a:stretch>
              <a:fillRect/>
            </a:stretch>
          </p:blipFill>
          <p:spPr>
            <a:xfrm>
              <a:off x="19280917" y="6757152"/>
              <a:ext cx="2194750" cy="1545470"/>
            </a:xfrm>
            <a:prstGeom prst="rect">
              <a:avLst/>
            </a:prstGeom>
          </p:spPr>
        </p:pic>
        <p:pic>
          <p:nvPicPr>
            <p:cNvPr id="19" name="Picture 18">
              <a:extLst>
                <a:ext uri="{FF2B5EF4-FFF2-40B4-BE49-F238E27FC236}">
                  <a16:creationId xmlns:a16="http://schemas.microsoft.com/office/drawing/2014/main" id="{E018B72B-3EC0-7E6E-E210-D1AEC7D32E1F}"/>
                </a:ext>
              </a:extLst>
            </p:cNvPr>
            <p:cNvPicPr>
              <a:picLocks noChangeAspect="1"/>
            </p:cNvPicPr>
            <p:nvPr/>
          </p:nvPicPr>
          <p:blipFill>
            <a:blip r:embed="rId14"/>
            <a:stretch>
              <a:fillRect/>
            </a:stretch>
          </p:blipFill>
          <p:spPr>
            <a:xfrm>
              <a:off x="21750946" y="5833588"/>
              <a:ext cx="732747" cy="1972023"/>
            </a:xfrm>
            <a:prstGeom prst="rect">
              <a:avLst/>
            </a:prstGeom>
          </p:spPr>
        </p:pic>
      </p:grpSp>
      <p:grpSp>
        <p:nvGrpSpPr>
          <p:cNvPr id="25" name="Group 24">
            <a:extLst>
              <a:ext uri="{FF2B5EF4-FFF2-40B4-BE49-F238E27FC236}">
                <a16:creationId xmlns:a16="http://schemas.microsoft.com/office/drawing/2014/main" id="{29DFBC4A-45FA-683F-3C9E-52CBF1CCB14E}"/>
              </a:ext>
            </a:extLst>
          </p:cNvPr>
          <p:cNvGrpSpPr/>
          <p:nvPr/>
        </p:nvGrpSpPr>
        <p:grpSpPr>
          <a:xfrm>
            <a:off x="15135046" y="9155027"/>
            <a:ext cx="6919881" cy="373368"/>
            <a:chOff x="431800" y="2574082"/>
            <a:chExt cx="7475538" cy="653386"/>
          </a:xfrm>
        </p:grpSpPr>
        <p:sp>
          <p:nvSpPr>
            <p:cNvPr id="29" name="Text Box 10">
              <a:extLst>
                <a:ext uri="{FF2B5EF4-FFF2-40B4-BE49-F238E27FC236}">
                  <a16:creationId xmlns:a16="http://schemas.microsoft.com/office/drawing/2014/main" id="{4B497BFE-DA08-1C6A-C38C-7478A3AB5853}"/>
                </a:ext>
              </a:extLst>
            </p:cNvPr>
            <p:cNvSpPr txBox="1">
              <a:spLocks noChangeArrowheads="1"/>
            </p:cNvSpPr>
            <p:nvPr/>
          </p:nvSpPr>
          <p:spPr bwMode="auto">
            <a:xfrm>
              <a:off x="431800" y="2633137"/>
              <a:ext cx="7162800" cy="499323"/>
            </a:xfrm>
            <a:prstGeom prst="rect">
              <a:avLst/>
            </a:prstGeom>
            <a:solidFill>
              <a:srgbClr val="590B77"/>
            </a:solidFill>
            <a:ln w="6350" cmpd="sng">
              <a:solidFill>
                <a:srgbClr val="590B77"/>
              </a:solidFill>
              <a:miter lim="800000"/>
              <a:headEnd/>
              <a:tailEnd/>
            </a:ln>
          </p:spPr>
          <p:txBody>
            <a:bodyPr wrap="square"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endParaRPr lang="en-US" sz="1257" dirty="0">
                <a:solidFill>
                  <a:srgbClr val="590B77"/>
                </a:solidFill>
                <a:latin typeface="Arial Bold" charset="0"/>
                <a:cs typeface="Arial Bold" charset="0"/>
              </a:endParaRPr>
            </a:p>
          </p:txBody>
        </p:sp>
        <p:sp>
          <p:nvSpPr>
            <p:cNvPr id="31" name="Text Box 9">
              <a:extLst>
                <a:ext uri="{FF2B5EF4-FFF2-40B4-BE49-F238E27FC236}">
                  <a16:creationId xmlns:a16="http://schemas.microsoft.com/office/drawing/2014/main" id="{6D5726F0-6D78-90FA-8AB8-8CA8E303F921}"/>
                </a:ext>
              </a:extLst>
            </p:cNvPr>
            <p:cNvSpPr txBox="1">
              <a:spLocks noChangeArrowheads="1"/>
            </p:cNvSpPr>
            <p:nvPr/>
          </p:nvSpPr>
          <p:spPr bwMode="auto">
            <a:xfrm>
              <a:off x="439737" y="2574082"/>
              <a:ext cx="7467601" cy="653386"/>
            </a:xfrm>
            <a:prstGeom prst="rect">
              <a:avLst/>
            </a:prstGeom>
            <a:noFill/>
            <a:ln w="38100">
              <a:noFill/>
              <a:miter lim="800000"/>
              <a:headEnd/>
              <a:tailEnd/>
            </a:ln>
          </p:spPr>
          <p:txBody>
            <a:bodyPr lIns="90994" tIns="45496" rIns="90994" bIns="45496">
              <a:spAutoFit/>
            </a:bodyPr>
            <a:lstStyle>
              <a:lvl1pPr eaLnBrk="0" hangingPunct="0">
                <a:defRPr sz="5800">
                  <a:solidFill>
                    <a:schemeClr val="tx1"/>
                  </a:solidFill>
                  <a:latin typeface="Calibri" charset="0"/>
                  <a:ea typeface="ＭＳ Ｐゴシック" charset="0"/>
                  <a:cs typeface="ＭＳ Ｐゴシック" charset="0"/>
                </a:defRPr>
              </a:lvl1pPr>
              <a:lvl2pPr marL="742950" indent="-285750" eaLnBrk="0" hangingPunct="0">
                <a:defRPr sz="5800">
                  <a:solidFill>
                    <a:schemeClr val="tx1"/>
                  </a:solidFill>
                  <a:latin typeface="Calibri" charset="0"/>
                  <a:ea typeface="ＭＳ Ｐゴシック" charset="0"/>
                </a:defRPr>
              </a:lvl2pPr>
              <a:lvl3pPr marL="1143000" indent="-228600" eaLnBrk="0" hangingPunct="0">
                <a:defRPr sz="5800">
                  <a:solidFill>
                    <a:schemeClr val="tx1"/>
                  </a:solidFill>
                  <a:latin typeface="Calibri" charset="0"/>
                  <a:ea typeface="ＭＳ Ｐゴシック" charset="0"/>
                </a:defRPr>
              </a:lvl3pPr>
              <a:lvl4pPr marL="1600200" indent="-228600" eaLnBrk="0" hangingPunct="0">
                <a:defRPr sz="5800">
                  <a:solidFill>
                    <a:schemeClr val="tx1"/>
                  </a:solidFill>
                  <a:latin typeface="Calibri" charset="0"/>
                  <a:ea typeface="ＭＳ Ｐゴシック" charset="0"/>
                </a:defRPr>
              </a:lvl4pPr>
              <a:lvl5pPr marL="2057400" indent="-228600" eaLnBrk="0" hangingPunct="0">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defRPr sz="5800">
                  <a:solidFill>
                    <a:schemeClr val="tx1"/>
                  </a:solidFill>
                  <a:latin typeface="Calibri" charset="0"/>
                  <a:ea typeface="ＭＳ Ｐゴシック" charset="0"/>
                </a:defRPr>
              </a:lvl9pPr>
            </a:lstStyle>
            <a:p>
              <a:pPr eaLnBrk="1" hangingPunct="1"/>
              <a:r>
                <a:rPr lang="en-US" sz="1829" b="1" dirty="0">
                  <a:solidFill>
                    <a:schemeClr val="bg1"/>
                  </a:solidFill>
                  <a:latin typeface="Arial"/>
                  <a:cs typeface="Arial"/>
                </a:rPr>
                <a:t>Eastward Planetary Waves: non-SSW compared to SSW</a:t>
              </a:r>
              <a:endParaRPr lang="en-US" sz="1829" b="1"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a:cs typeface="Arial"/>
              </a:endParaRPr>
            </a:p>
          </p:txBody>
        </p:sp>
      </p:grpSp>
      <p:grpSp>
        <p:nvGrpSpPr>
          <p:cNvPr id="39" name="Group 38">
            <a:extLst>
              <a:ext uri="{FF2B5EF4-FFF2-40B4-BE49-F238E27FC236}">
                <a16:creationId xmlns:a16="http://schemas.microsoft.com/office/drawing/2014/main" id="{0783B27B-01C5-CDE4-C075-77D689677003}"/>
              </a:ext>
            </a:extLst>
          </p:cNvPr>
          <p:cNvGrpSpPr/>
          <p:nvPr/>
        </p:nvGrpSpPr>
        <p:grpSpPr>
          <a:xfrm>
            <a:off x="15143827" y="11636331"/>
            <a:ext cx="6672505" cy="4659409"/>
            <a:chOff x="15757790" y="12064265"/>
            <a:chExt cx="6929095" cy="4803214"/>
          </a:xfrm>
        </p:grpSpPr>
        <p:sp>
          <p:nvSpPr>
            <p:cNvPr id="136" name="Rectangle 135"/>
            <p:cNvSpPr/>
            <p:nvPr/>
          </p:nvSpPr>
          <p:spPr>
            <a:xfrm>
              <a:off x="15757790" y="12064265"/>
              <a:ext cx="6929095" cy="4803214"/>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5343" dirty="0"/>
            </a:p>
          </p:txBody>
        </p:sp>
        <p:pic>
          <p:nvPicPr>
            <p:cNvPr id="33" name="Picture 32">
              <a:extLst>
                <a:ext uri="{FF2B5EF4-FFF2-40B4-BE49-F238E27FC236}">
                  <a16:creationId xmlns:a16="http://schemas.microsoft.com/office/drawing/2014/main" id="{29770B78-76C8-DAA8-7654-11780099989B}"/>
                </a:ext>
              </a:extLst>
            </p:cNvPr>
            <p:cNvPicPr>
              <a:picLocks noChangeAspect="1"/>
            </p:cNvPicPr>
            <p:nvPr/>
          </p:nvPicPr>
          <p:blipFill>
            <a:blip r:embed="rId15"/>
            <a:stretch>
              <a:fillRect/>
            </a:stretch>
          </p:blipFill>
          <p:spPr>
            <a:xfrm>
              <a:off x="15790983" y="12122952"/>
              <a:ext cx="3200677" cy="4163929"/>
            </a:xfrm>
            <a:prstGeom prst="rect">
              <a:avLst/>
            </a:prstGeom>
          </p:spPr>
        </p:pic>
        <p:pic>
          <p:nvPicPr>
            <p:cNvPr id="35" name="Picture 34">
              <a:extLst>
                <a:ext uri="{FF2B5EF4-FFF2-40B4-BE49-F238E27FC236}">
                  <a16:creationId xmlns:a16="http://schemas.microsoft.com/office/drawing/2014/main" id="{96CBDC60-712B-4151-2CF9-AEA5B4964219}"/>
                </a:ext>
              </a:extLst>
            </p:cNvPr>
            <p:cNvPicPr>
              <a:picLocks noChangeAspect="1"/>
            </p:cNvPicPr>
            <p:nvPr/>
          </p:nvPicPr>
          <p:blipFill>
            <a:blip r:embed="rId16"/>
            <a:stretch>
              <a:fillRect/>
            </a:stretch>
          </p:blipFill>
          <p:spPr>
            <a:xfrm>
              <a:off x="19447269" y="12084114"/>
              <a:ext cx="3218967" cy="4133446"/>
            </a:xfrm>
            <a:prstGeom prst="rect">
              <a:avLst/>
            </a:prstGeom>
          </p:spPr>
        </p:pic>
        <p:sp>
          <p:nvSpPr>
            <p:cNvPr id="36" name="TextBox 35">
              <a:extLst>
                <a:ext uri="{FF2B5EF4-FFF2-40B4-BE49-F238E27FC236}">
                  <a16:creationId xmlns:a16="http://schemas.microsoft.com/office/drawing/2014/main" id="{46FDE6DC-634E-88FF-6567-A325E3DE7F88}"/>
                </a:ext>
              </a:extLst>
            </p:cNvPr>
            <p:cNvSpPr txBox="1"/>
            <p:nvPr/>
          </p:nvSpPr>
          <p:spPr>
            <a:xfrm>
              <a:off x="15780159" y="16311687"/>
              <a:ext cx="6874383" cy="460975"/>
            </a:xfrm>
            <a:prstGeom prst="rect">
              <a:avLst/>
            </a:prstGeom>
            <a:noFill/>
          </p:spPr>
          <p:txBody>
            <a:bodyPr wrap="square" rtlCol="0">
              <a:spAutoFit/>
            </a:bodyPr>
            <a:lstStyle/>
            <a:p>
              <a:pPr algn="ctr"/>
              <a:r>
                <a:rPr kumimoji="1" lang="en-CA" altLang="ja-JP" sz="1153" dirty="0">
                  <a:latin typeface="游ゴシック" panose="020F0502020204030204"/>
                </a:rPr>
                <a:t>Left: S</a:t>
              </a:r>
              <a:r>
                <a:rPr kumimoji="1" lang="en-CA" altLang="ja-JP" sz="1153" baseline="-25000" dirty="0">
                  <a:latin typeface="游ゴシック" panose="020F0502020204030204"/>
                </a:rPr>
                <a:t>1</a:t>
              </a:r>
              <a:r>
                <a:rPr kumimoji="1" lang="en-CA" altLang="ja-JP" sz="1153" dirty="0">
                  <a:latin typeface="游ゴシック" panose="020F0502020204030204"/>
                </a:rPr>
                <a:t> (top) and S</a:t>
              </a:r>
              <a:r>
                <a:rPr kumimoji="1" lang="en-CA" altLang="ja-JP" sz="1153" baseline="-25000" dirty="0">
                  <a:latin typeface="游ゴシック" panose="020F0502020204030204"/>
                </a:rPr>
                <a:t>2</a:t>
              </a:r>
              <a:r>
                <a:rPr kumimoji="1" lang="en-CA" altLang="ja-JP" sz="1153" dirty="0">
                  <a:latin typeface="游ゴシック" panose="020F0502020204030204"/>
                </a:rPr>
                <a:t> (bottom) EPW amplitude and period for winter 2010/2011 a non-SSW year. </a:t>
              </a:r>
              <a:br>
                <a:rPr kumimoji="1" lang="en-CA" altLang="ja-JP" sz="1153" dirty="0">
                  <a:latin typeface="游ゴシック" panose="020F0502020204030204"/>
                </a:rPr>
              </a:br>
              <a:r>
                <a:rPr kumimoji="1" lang="en-CA" altLang="ja-JP" sz="1153" dirty="0">
                  <a:latin typeface="游ゴシック" panose="020F0502020204030204"/>
                </a:rPr>
                <a:t>Right: S</a:t>
              </a:r>
              <a:r>
                <a:rPr kumimoji="1" lang="en-CA" altLang="ja-JP" sz="1153" baseline="-25000" dirty="0">
                  <a:latin typeface="游ゴシック" panose="020F0502020204030204"/>
                </a:rPr>
                <a:t>1</a:t>
              </a:r>
              <a:r>
                <a:rPr kumimoji="1" lang="en-CA" altLang="ja-JP" sz="1153" dirty="0">
                  <a:latin typeface="游ゴシック" panose="020F0502020204030204"/>
                </a:rPr>
                <a:t> and S</a:t>
              </a:r>
              <a:r>
                <a:rPr kumimoji="1" lang="en-CA" altLang="ja-JP" sz="1153" baseline="-25000" dirty="0">
                  <a:latin typeface="游ゴシック" panose="020F0502020204030204"/>
                </a:rPr>
                <a:t>2</a:t>
              </a:r>
              <a:r>
                <a:rPr kumimoji="1" lang="en-CA" altLang="ja-JP" sz="1153" dirty="0">
                  <a:latin typeface="游ゴシック" panose="020F0502020204030204"/>
                </a:rPr>
                <a:t> EPW amplitude and period for winter 2008/2009 a major SSW year.</a:t>
              </a:r>
            </a:p>
          </p:txBody>
        </p:sp>
      </p:grpSp>
      <p:grpSp>
        <p:nvGrpSpPr>
          <p:cNvPr id="100" name="Group 99">
            <a:extLst>
              <a:ext uri="{FF2B5EF4-FFF2-40B4-BE49-F238E27FC236}">
                <a16:creationId xmlns:a16="http://schemas.microsoft.com/office/drawing/2014/main" id="{D8D8DD91-E90A-E205-2331-3FD041AF06AC}"/>
              </a:ext>
            </a:extLst>
          </p:cNvPr>
          <p:cNvGrpSpPr/>
          <p:nvPr/>
        </p:nvGrpSpPr>
        <p:grpSpPr>
          <a:xfrm>
            <a:off x="22425219" y="5009916"/>
            <a:ext cx="6710411" cy="4620950"/>
            <a:chOff x="23332943" y="4902962"/>
            <a:chExt cx="6982051" cy="4808007"/>
          </a:xfrm>
        </p:grpSpPr>
        <p:grpSp>
          <p:nvGrpSpPr>
            <p:cNvPr id="94" name="Group 93">
              <a:extLst>
                <a:ext uri="{FF2B5EF4-FFF2-40B4-BE49-F238E27FC236}">
                  <a16:creationId xmlns:a16="http://schemas.microsoft.com/office/drawing/2014/main" id="{9405F6FC-7A7A-2C72-4B77-1DFE915602AE}"/>
                </a:ext>
              </a:extLst>
            </p:cNvPr>
            <p:cNvGrpSpPr/>
            <p:nvPr/>
          </p:nvGrpSpPr>
          <p:grpSpPr>
            <a:xfrm>
              <a:off x="23332943" y="4902962"/>
              <a:ext cx="6982051" cy="4808007"/>
              <a:chOff x="23332943" y="6836554"/>
              <a:chExt cx="6982051" cy="4808007"/>
            </a:xfrm>
          </p:grpSpPr>
          <p:grpSp>
            <p:nvGrpSpPr>
              <p:cNvPr id="38" name="Group 37"/>
              <p:cNvGrpSpPr/>
              <p:nvPr/>
            </p:nvGrpSpPr>
            <p:grpSpPr>
              <a:xfrm>
                <a:off x="23332943" y="6836554"/>
                <a:ext cx="6982051" cy="4808007"/>
                <a:chOff x="23333010" y="4091528"/>
                <a:chExt cx="6982051" cy="4808007"/>
              </a:xfrm>
            </p:grpSpPr>
            <p:sp>
              <p:nvSpPr>
                <p:cNvPr id="139" name="Rectangle 138"/>
                <p:cNvSpPr/>
                <p:nvPr/>
              </p:nvSpPr>
              <p:spPr>
                <a:xfrm>
                  <a:off x="23385966" y="4091528"/>
                  <a:ext cx="6929095" cy="4808007"/>
                </a:xfrm>
                <a:prstGeom prst="rect">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sz="5343" dirty="0"/>
                </a:p>
              </p:txBody>
            </p:sp>
            <p:sp>
              <p:nvSpPr>
                <p:cNvPr id="140" name="TextBox 139">
                  <a:extLst>
                    <a:ext uri="{FF2B5EF4-FFF2-40B4-BE49-F238E27FC236}">
                      <a16:creationId xmlns:a16="http://schemas.microsoft.com/office/drawing/2014/main" id="{255488A0-6ACC-4CEF-81A0-7F159426481C}"/>
                    </a:ext>
                  </a:extLst>
                </p:cNvPr>
                <p:cNvSpPr txBox="1"/>
                <p:nvPr/>
              </p:nvSpPr>
              <p:spPr>
                <a:xfrm>
                  <a:off x="23333010" y="8130185"/>
                  <a:ext cx="6874383" cy="742546"/>
                </a:xfrm>
                <a:prstGeom prst="rect">
                  <a:avLst/>
                </a:prstGeom>
                <a:noFill/>
              </p:spPr>
              <p:txBody>
                <a:bodyPr wrap="square" rtlCol="0">
                  <a:spAutoFit/>
                </a:bodyPr>
                <a:lstStyle/>
                <a:p>
                  <a:pPr algn="ctr"/>
                  <a:r>
                    <a:rPr kumimoji="1" lang="en-CA" altLang="ja-JP" sz="1346" dirty="0">
                      <a:latin typeface="游ゴシック" panose="020F0502020204030204"/>
                    </a:rPr>
                    <a:t>The upper panel shows the superposed epoch of the SSW events listed, while the lower panel shows the WACCM-SD geopotential height disturbance for the 2009 SSW due to EPW indicating an MLT enhancement after the SSW</a:t>
                  </a:r>
                </a:p>
              </p:txBody>
            </p:sp>
          </p:grpSp>
          <p:pic>
            <p:nvPicPr>
              <p:cNvPr id="90" name="Picture 89">
                <a:extLst>
                  <a:ext uri="{FF2B5EF4-FFF2-40B4-BE49-F238E27FC236}">
                    <a16:creationId xmlns:a16="http://schemas.microsoft.com/office/drawing/2014/main" id="{C40EF460-CE0B-0EEE-0152-34756ECFBC3F}"/>
                  </a:ext>
                </a:extLst>
              </p:cNvPr>
              <p:cNvPicPr>
                <a:picLocks noChangeAspect="1"/>
              </p:cNvPicPr>
              <p:nvPr/>
            </p:nvPicPr>
            <p:blipFill>
              <a:blip r:embed="rId17"/>
              <a:stretch>
                <a:fillRect/>
              </a:stretch>
            </p:blipFill>
            <p:spPr>
              <a:xfrm>
                <a:off x="23445112" y="7000272"/>
                <a:ext cx="6824676" cy="1993462"/>
              </a:xfrm>
              <a:prstGeom prst="rect">
                <a:avLst/>
              </a:prstGeom>
            </p:spPr>
          </p:pic>
        </p:grpSp>
        <p:pic>
          <p:nvPicPr>
            <p:cNvPr id="99" name="Picture 98">
              <a:extLst>
                <a:ext uri="{FF2B5EF4-FFF2-40B4-BE49-F238E27FC236}">
                  <a16:creationId xmlns:a16="http://schemas.microsoft.com/office/drawing/2014/main" id="{39939A79-1E2A-9C89-A2F0-A2808E480A8C}"/>
                </a:ext>
              </a:extLst>
            </p:cNvPr>
            <p:cNvPicPr>
              <a:picLocks noChangeAspect="1"/>
            </p:cNvPicPr>
            <p:nvPr/>
          </p:nvPicPr>
          <p:blipFill>
            <a:blip r:embed="rId18"/>
            <a:stretch>
              <a:fillRect/>
            </a:stretch>
          </p:blipFill>
          <p:spPr>
            <a:xfrm>
              <a:off x="25465598" y="7116594"/>
              <a:ext cx="2699273" cy="1840414"/>
            </a:xfrm>
            <a:prstGeom prst="rect">
              <a:avLst/>
            </a:prstGeom>
          </p:spPr>
        </p:pic>
      </p:grpSp>
      <p:sp>
        <p:nvSpPr>
          <p:cNvPr id="101" name="Text Box 11">
            <a:extLst>
              <a:ext uri="{FF2B5EF4-FFF2-40B4-BE49-F238E27FC236}">
                <a16:creationId xmlns:a16="http://schemas.microsoft.com/office/drawing/2014/main" id="{2BA52802-42AD-D831-6A87-B22E0ECB268E}"/>
              </a:ext>
            </a:extLst>
          </p:cNvPr>
          <p:cNvSpPr txBox="1">
            <a:spLocks noChangeArrowheads="1"/>
          </p:cNvSpPr>
          <p:nvPr/>
        </p:nvSpPr>
        <p:spPr bwMode="auto">
          <a:xfrm>
            <a:off x="22472739" y="10865921"/>
            <a:ext cx="7168809" cy="4678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018" tIns="45509" rIns="91018" bIns="45509" anchor="t" anchorCtr="0">
            <a:noAutofit/>
          </a:bodyPr>
          <a:lstStyle>
            <a:lvl1pPr marL="223838" indent="-223838" eaLnBrk="0" hangingPunct="0">
              <a:tabLst>
                <a:tab pos="447675" algn="l"/>
              </a:tabLst>
              <a:defRPr sz="5800">
                <a:solidFill>
                  <a:schemeClr val="tx1"/>
                </a:solidFill>
                <a:latin typeface="Calibri" charset="0"/>
                <a:ea typeface="ＭＳ Ｐゴシック" charset="0"/>
                <a:cs typeface="ＭＳ Ｐゴシック" charset="0"/>
              </a:defRPr>
            </a:lvl1pPr>
            <a:lvl2pPr marL="742950" indent="-285750" eaLnBrk="0" hangingPunct="0">
              <a:tabLst>
                <a:tab pos="447675" algn="l"/>
              </a:tabLst>
              <a:defRPr sz="5800">
                <a:solidFill>
                  <a:schemeClr val="tx1"/>
                </a:solidFill>
                <a:latin typeface="Calibri" charset="0"/>
                <a:ea typeface="ＭＳ Ｐゴシック" charset="0"/>
              </a:defRPr>
            </a:lvl2pPr>
            <a:lvl3pPr marL="1143000" indent="-228600" eaLnBrk="0" hangingPunct="0">
              <a:tabLst>
                <a:tab pos="447675" algn="l"/>
              </a:tabLst>
              <a:defRPr sz="5800">
                <a:solidFill>
                  <a:schemeClr val="tx1"/>
                </a:solidFill>
                <a:latin typeface="Calibri" charset="0"/>
                <a:ea typeface="ＭＳ Ｐゴシック" charset="0"/>
              </a:defRPr>
            </a:lvl3pPr>
            <a:lvl4pPr marL="1600200" indent="-228600" eaLnBrk="0" hangingPunct="0">
              <a:tabLst>
                <a:tab pos="447675" algn="l"/>
              </a:tabLst>
              <a:defRPr sz="5800">
                <a:solidFill>
                  <a:schemeClr val="tx1"/>
                </a:solidFill>
                <a:latin typeface="Calibri" charset="0"/>
                <a:ea typeface="ＭＳ Ｐゴシック" charset="0"/>
              </a:defRPr>
            </a:lvl4pPr>
            <a:lvl5pPr marL="2057400" indent="-228600" eaLnBrk="0" hangingPunct="0">
              <a:tabLst>
                <a:tab pos="447675" algn="l"/>
              </a:tabLst>
              <a:defRPr sz="5800">
                <a:solidFill>
                  <a:schemeClr val="tx1"/>
                </a:solidFill>
                <a:latin typeface="Calibri" charset="0"/>
                <a:ea typeface="ＭＳ Ｐゴシック" charset="0"/>
              </a:defRPr>
            </a:lvl5pPr>
            <a:lvl6pPr marL="25146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6pPr>
            <a:lvl7pPr marL="29718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7pPr>
            <a:lvl8pPr marL="34290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8pPr>
            <a:lvl9pPr marL="3886200" indent="-228600" defTabSz="1462088" eaLnBrk="0" fontAlgn="base" hangingPunct="0">
              <a:spcBef>
                <a:spcPct val="0"/>
              </a:spcBef>
              <a:spcAft>
                <a:spcPct val="0"/>
              </a:spcAft>
              <a:tabLst>
                <a:tab pos="447675" algn="l"/>
              </a:tabLst>
              <a:defRPr sz="5800">
                <a:solidFill>
                  <a:schemeClr val="tx1"/>
                </a:solidFill>
                <a:latin typeface="Calibri" charset="0"/>
                <a:ea typeface="ＭＳ Ｐゴシック" charset="0"/>
              </a:defRPr>
            </a:lvl9pPr>
          </a:lstStyle>
          <a:p>
            <a:pPr marL="0" lvl="1" indent="-155870"/>
            <a:r>
              <a:rPr lang="en-US" sz="1730" b="1" dirty="0">
                <a:cs typeface="Arial" charset="0"/>
              </a:rPr>
              <a:t>Ubiquitous Eastward Propagating Planetary Waves in MLT</a:t>
            </a:r>
          </a:p>
          <a:p>
            <a:pPr marL="228614" lvl="2" indent="0"/>
            <a:r>
              <a:rPr lang="en-US" sz="1538" dirty="0">
                <a:cs typeface="Arial" charset="0"/>
              </a:rPr>
              <a:t>The climatology of EPW presented here show that they are common feature of the wintertime MLT. Wave amplitudes for the S</a:t>
            </a:r>
            <a:r>
              <a:rPr lang="en-US" sz="1538" baseline="-25000" dirty="0">
                <a:cs typeface="Arial" charset="0"/>
              </a:rPr>
              <a:t>1</a:t>
            </a:r>
            <a:r>
              <a:rPr lang="en-US" sz="1538" dirty="0">
                <a:cs typeface="Arial" charset="0"/>
              </a:rPr>
              <a:t> EPW peak in mid-February, with peak amplitudes of ~3.8 m</a:t>
            </a:r>
            <a:r>
              <a:rPr lang="en-US" sz="1538" dirty="0">
                <a:cs typeface="Arial" charset="0"/>
                <a:sym typeface="Symbol" panose="05050102010706020507" pitchFamily="18" charset="2"/>
              </a:rPr>
              <a:t>s</a:t>
            </a:r>
            <a:r>
              <a:rPr lang="en-US" sz="1538" baseline="30000" dirty="0">
                <a:cs typeface="Arial" charset="0"/>
                <a:sym typeface="Symbol" panose="05050102010706020507" pitchFamily="18" charset="2"/>
              </a:rPr>
              <a:t>1</a:t>
            </a:r>
            <a:r>
              <a:rPr lang="en-US" sz="1538" dirty="0">
                <a:cs typeface="Arial" charset="0"/>
                <a:sym typeface="Symbol" panose="05050102010706020507" pitchFamily="18" charset="2"/>
              </a:rPr>
              <a:t>. The predominant period for the S</a:t>
            </a:r>
            <a:r>
              <a:rPr lang="en-US" sz="1538" baseline="-25000" dirty="0">
                <a:cs typeface="Arial" charset="0"/>
                <a:sym typeface="Symbol" panose="05050102010706020507" pitchFamily="18" charset="2"/>
              </a:rPr>
              <a:t>1</a:t>
            </a:r>
            <a:r>
              <a:rPr lang="en-US" sz="1538" dirty="0">
                <a:cs typeface="Arial" charset="0"/>
                <a:sym typeface="Symbol" panose="05050102010706020507" pitchFamily="18" charset="2"/>
              </a:rPr>
              <a:t> is ~30-days, with periods less than 10 days appearing near the February peak. The S</a:t>
            </a:r>
            <a:r>
              <a:rPr lang="en-US" sz="1538" baseline="-25000" dirty="0">
                <a:cs typeface="Arial" charset="0"/>
                <a:sym typeface="Symbol" panose="05050102010706020507" pitchFamily="18" charset="2"/>
              </a:rPr>
              <a:t>2</a:t>
            </a:r>
            <a:r>
              <a:rPr lang="en-US" sz="1538" dirty="0">
                <a:cs typeface="Arial" charset="0"/>
                <a:sym typeface="Symbol" panose="05050102010706020507" pitchFamily="18" charset="2"/>
              </a:rPr>
              <a:t> EPW amplitudes peaks earlier, around mid-January, with slightly higher peak amplitudes of about 4</a:t>
            </a:r>
            <a:r>
              <a:rPr lang="en-US" sz="1538" dirty="0">
                <a:cs typeface="Arial" charset="0"/>
              </a:rPr>
              <a:t> m</a:t>
            </a:r>
            <a:r>
              <a:rPr lang="en-US" sz="1538" dirty="0">
                <a:cs typeface="Arial" charset="0"/>
                <a:sym typeface="Symbol" panose="05050102010706020507" pitchFamily="18" charset="2"/>
              </a:rPr>
              <a:t>s</a:t>
            </a:r>
            <a:r>
              <a:rPr lang="en-US" sz="1538" baseline="30000" dirty="0">
                <a:cs typeface="Arial" charset="0"/>
                <a:sym typeface="Symbol" panose="05050102010706020507" pitchFamily="18" charset="2"/>
              </a:rPr>
              <a:t>1</a:t>
            </a:r>
            <a:r>
              <a:rPr lang="en-US" sz="1538" dirty="0">
                <a:cs typeface="Arial" charset="0"/>
                <a:sym typeface="Symbol" panose="05050102010706020507" pitchFamily="18" charset="2"/>
              </a:rPr>
              <a:t>. The dominant wave period is near 25 days, and while this occurs near the climatological peak, periods &lt; 10 days appear from December through March</a:t>
            </a:r>
            <a:r>
              <a:rPr lang="en-US" sz="1538" dirty="0">
                <a:cs typeface="Arial" charset="0"/>
              </a:rPr>
              <a:t>.</a:t>
            </a:r>
          </a:p>
          <a:p>
            <a:pPr marL="228614" lvl="2" indent="0"/>
            <a:endParaRPr lang="en-US" sz="481" dirty="0">
              <a:cs typeface="Arial" charset="0"/>
            </a:endParaRPr>
          </a:p>
          <a:p>
            <a:pPr marL="0" lvl="1" indent="-155870"/>
            <a:r>
              <a:rPr lang="en-US" sz="1538" b="1" dirty="0">
                <a:cs typeface="Arial" charset="0"/>
              </a:rPr>
              <a:t>EPW enhancement in MLT during SSW events</a:t>
            </a:r>
          </a:p>
          <a:p>
            <a:pPr marL="228614" lvl="2" indent="0"/>
            <a:r>
              <a:rPr lang="en-US" sz="1538" dirty="0">
                <a:cs typeface="Arial" charset="0"/>
              </a:rPr>
              <a:t>During the 2009 SSW, EPW periods shift to shorter periods, 12 and 20 days for the S</a:t>
            </a:r>
            <a:r>
              <a:rPr lang="en-US" sz="1538" baseline="-25000" dirty="0">
                <a:cs typeface="Arial" charset="0"/>
              </a:rPr>
              <a:t>1</a:t>
            </a:r>
            <a:r>
              <a:rPr lang="en-US" sz="1538" dirty="0">
                <a:cs typeface="Arial" charset="0"/>
              </a:rPr>
              <a:t> and S</a:t>
            </a:r>
            <a:r>
              <a:rPr lang="en-US" sz="1538" baseline="-25000" dirty="0">
                <a:cs typeface="Arial" charset="0"/>
              </a:rPr>
              <a:t>2</a:t>
            </a:r>
            <a:r>
              <a:rPr lang="en-US" sz="1538" dirty="0">
                <a:cs typeface="Arial" charset="0"/>
              </a:rPr>
              <a:t>, respectively. While the S</a:t>
            </a:r>
            <a:r>
              <a:rPr lang="en-US" sz="1538" baseline="-25000" dirty="0">
                <a:cs typeface="Arial" charset="0"/>
              </a:rPr>
              <a:t>1</a:t>
            </a:r>
            <a:r>
              <a:rPr lang="en-US" sz="1538" dirty="0">
                <a:cs typeface="Arial" charset="0"/>
              </a:rPr>
              <a:t> strengthens after SSW onset, the S</a:t>
            </a:r>
            <a:r>
              <a:rPr lang="en-US" sz="1538" baseline="-25000" dirty="0">
                <a:cs typeface="Arial" charset="0"/>
              </a:rPr>
              <a:t>2</a:t>
            </a:r>
            <a:r>
              <a:rPr lang="en-US" sz="1538" dirty="0">
                <a:cs typeface="Arial" charset="0"/>
              </a:rPr>
              <a:t> intensifies prior to the SSW. The superposition over 5 epochs indicates that the intensification of the S</a:t>
            </a:r>
            <a:r>
              <a:rPr lang="en-US" sz="1538" baseline="-25000" dirty="0">
                <a:cs typeface="Arial" charset="0"/>
              </a:rPr>
              <a:t>1</a:t>
            </a:r>
            <a:r>
              <a:rPr lang="en-US" sz="1538" dirty="0">
                <a:cs typeface="Arial" charset="0"/>
              </a:rPr>
              <a:t> 5 days after onset is persistent, whereas the pre-SSW S</a:t>
            </a:r>
            <a:r>
              <a:rPr lang="en-US" sz="1538" baseline="-25000" dirty="0">
                <a:cs typeface="Arial" charset="0"/>
              </a:rPr>
              <a:t>2</a:t>
            </a:r>
            <a:r>
              <a:rPr lang="en-US" sz="1538" dirty="0">
                <a:cs typeface="Arial" charset="0"/>
              </a:rPr>
              <a:t> is not as apparent. The individual epochs reveal that the 2012 event is an outlier, with little S</a:t>
            </a:r>
            <a:r>
              <a:rPr lang="en-US" sz="1538" baseline="-25000" dirty="0">
                <a:cs typeface="Arial" charset="0"/>
              </a:rPr>
              <a:t>1</a:t>
            </a:r>
            <a:r>
              <a:rPr lang="en-US" sz="1538" dirty="0">
                <a:cs typeface="Arial" charset="0"/>
              </a:rPr>
              <a:t> enhancement. While all epochs show weak strengthening of the S</a:t>
            </a:r>
            <a:r>
              <a:rPr lang="en-US" sz="1538" baseline="-25000" dirty="0">
                <a:cs typeface="Arial" charset="0"/>
              </a:rPr>
              <a:t>2</a:t>
            </a:r>
            <a:r>
              <a:rPr lang="en-US" sz="1538" dirty="0">
                <a:cs typeface="Arial" charset="0"/>
              </a:rPr>
              <a:t> post SSW, 2012 dominates the superposition with a strong, pre-SSW S</a:t>
            </a:r>
            <a:r>
              <a:rPr lang="en-US" sz="1538" baseline="-25000" dirty="0">
                <a:cs typeface="Arial" charset="0"/>
              </a:rPr>
              <a:t>2</a:t>
            </a:r>
            <a:r>
              <a:rPr lang="en-US" sz="1538" dirty="0">
                <a:cs typeface="Arial" charset="0"/>
              </a:rPr>
              <a:t> enhancement that flattens the SEA. Thus, it is likely that the S</a:t>
            </a:r>
            <a:r>
              <a:rPr lang="en-US" sz="1538" baseline="-25000" dirty="0">
                <a:cs typeface="Arial" charset="0"/>
              </a:rPr>
              <a:t>1</a:t>
            </a:r>
            <a:r>
              <a:rPr lang="en-US" sz="1538" dirty="0">
                <a:cs typeface="Arial" charset="0"/>
              </a:rPr>
              <a:t> is responsible for the post SSW enhancement in the MLT seen in the modelling work of Rhodes et al. (2021).</a:t>
            </a:r>
          </a:p>
        </p:txBody>
      </p:sp>
    </p:spTree>
    <p:extLst>
      <p:ext uri="{BB962C8B-B14F-4D97-AF65-F5344CB8AC3E}">
        <p14:creationId xmlns:p14="http://schemas.microsoft.com/office/powerpoint/2010/main" val="1905912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css_poster-template_20-08-2014-1" id="{E2AA9EA1-D221-46A0-ACFD-C0658ADFF831}" vid="{AE672323-D627-43CA-86B0-566BF6449D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rmVersion xmlns="3196006e-5366-4bb3-82c4-30480e8228aa" xsi:nil="true"/>
    <FormName xmlns="3196006e-5366-4bb3-82c4-30480e8228aa" xsi:nil="true"/>
    <FormCategory xmlns="3196006e-5366-4bb3-82c4-30480e8228aa" xsi:nil="true"/>
    <ShowInCatalog xmlns="3196006e-5366-4bb3-82c4-30480e8228aa">false</ShowInCatalog>
    <CustomContentTypeId xmlns="3196006e-5366-4bb3-82c4-30480e8228aa" xsi:nil="true"/>
    <FormId xmlns="3196006e-5366-4bb3-82c4-30480e8228aa" xsi:nil="true"/>
    <FormLocale xmlns="3196006e-5366-4bb3-82c4-30480e8228aa" xsi:nil="true"/>
    <FormDescription xmlns="3196006e-5366-4bb3-82c4-30480e8228a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nfoPath Form Template" ma:contentTypeID="0x010100F8EF98760CBA4A94994F13BA881038FA005A3050915D96C54FA41FC509523012EE" ma:contentTypeVersion="0" ma:contentTypeDescription="A Microsoft InfoPath Form Template." ma:contentTypeScope="" ma:versionID="aea44b9beb544a1284a7fc1dc077d1ac">
  <xsd:schema xmlns:xsd="http://www.w3.org/2001/XMLSchema" xmlns:xs="http://www.w3.org/2001/XMLSchema" xmlns:p="http://schemas.microsoft.com/office/2006/metadata/properties" xmlns:ns2="3196006e-5366-4bb3-82c4-30480e8228aa" targetNamespace="http://schemas.microsoft.com/office/2006/metadata/properties" ma:root="true" ma:fieldsID="9ae0585094feaf31e14d30cc36d4c2c4" ns2:_="">
    <xsd:import namespace="3196006e-5366-4bb3-82c4-30480e8228aa"/>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96006e-5366-4bb3-82c4-30480e8228aa" elementFormDefault="qualified">
    <xsd:import namespace="http://schemas.microsoft.com/office/2006/documentManagement/types"/>
    <xsd:import namespace="http://schemas.microsoft.com/office/infopath/2007/PartnerControls"/>
    <xsd:element name="FormName" ma:index="8" nillable="true" ma:displayName="Form Name" ma:internalName="FormName">
      <xsd:simpleType>
        <xsd:restriction base="dms:Text"/>
      </xsd:simpleType>
    </xsd:element>
    <xsd:element name="FormCategory" ma:index="9" nillable="true" ma:displayName="Form Category" ma:internalName="FormCategory">
      <xsd:simpleType>
        <xsd:restriction base="dms:Text"/>
      </xsd:simpleType>
    </xsd:element>
    <xsd:element name="FormVersion" ma:index="10" nillable="true" ma:displayName="Form Version" ma:internalName="FormVersion">
      <xsd:simpleType>
        <xsd:restriction base="dms:Text"/>
      </xsd:simpleType>
    </xsd:element>
    <xsd:element name="FormId" ma:index="11" nillable="true" ma:displayName="Form ID" ma:internalName="FormId">
      <xsd:simpleType>
        <xsd:restriction base="dms:Text"/>
      </xsd:simpleType>
    </xsd:element>
    <xsd:element name="FormLocale" ma:index="12" nillable="true" ma:displayName="Form Locale" ma:internalName="FormLocale">
      <xsd:simpleType>
        <xsd:restriction base="dms:Text"/>
      </xsd:simpleType>
    </xsd:element>
    <xsd:element name="FormDescription" ma:index="13" nillable="true" ma:displayName="Form Description" ma:internalName="FormDescription">
      <xsd:simpleType>
        <xsd:restriction base="dms:Text"/>
      </xsd:simpleType>
    </xsd:element>
    <xsd:element name="CustomContentTypeId" ma:index="14" nillable="true" ma:displayName="Content Type ID" ma:hidden="true" ma:internalName="CustomContentTypeId">
      <xsd:simpleType>
        <xsd:restriction base="dms:Text"/>
      </xsd:simpleType>
    </xsd:element>
    <xsd:element name="ShowInCatalog" ma:index="15" nillable="true" ma:displayName="Show in Catalog"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31211A-0815-4454-BF22-6EE6A4ECF6F3}">
  <ds:schemaRefs>
    <ds:schemaRef ds:uri="http://purl.org/dc/dcmitype/"/>
    <ds:schemaRef ds:uri="http://purl.org/dc/elements/1.1/"/>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3196006e-5366-4bb3-82c4-30480e8228aa"/>
    <ds:schemaRef ds:uri="http://schemas.microsoft.com/office/2006/metadata/properties"/>
  </ds:schemaRefs>
</ds:datastoreItem>
</file>

<file path=customXml/itemProps2.xml><?xml version="1.0" encoding="utf-8"?>
<ds:datastoreItem xmlns:ds="http://schemas.openxmlformats.org/officeDocument/2006/customXml" ds:itemID="{F07C1A35-66A5-46F7-A34D-76ADF7336AAD}">
  <ds:schemaRefs>
    <ds:schemaRef ds:uri="http://schemas.microsoft.com/sharepoint/v3/contenttype/forms"/>
  </ds:schemaRefs>
</ds:datastoreItem>
</file>

<file path=customXml/itemProps3.xml><?xml version="1.0" encoding="utf-8"?>
<ds:datastoreItem xmlns:ds="http://schemas.openxmlformats.org/officeDocument/2006/customXml" ds:itemID="{1E190C87-3606-4A76-B844-698C622686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96006e-5366-4bb3-82c4-30480e822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bcss_poster-template_20-08-2014-1</Template>
  <TotalTime>3888</TotalTime>
  <Words>1596</Words>
  <Application>Microsoft Office PowerPoint</Application>
  <PresentationFormat>Custom</PresentationFormat>
  <Paragraphs>172</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游ゴシック</vt:lpstr>
      <vt:lpstr>Arial</vt:lpstr>
      <vt:lpstr>Arial Bold</vt:lpstr>
      <vt:lpstr>Calibri</vt:lpstr>
      <vt:lpstr>Helvetica</vt:lpstr>
      <vt:lpstr>Office Theme</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 Franzen</dc:creator>
  <cp:lastModifiedBy>Patrick Joseph Espy</cp:lastModifiedBy>
  <cp:revision>243</cp:revision>
  <cp:lastPrinted>2023-07-07T12:45:53Z</cp:lastPrinted>
  <dcterms:created xsi:type="dcterms:W3CDTF">2017-04-03T06:45:30Z</dcterms:created>
  <dcterms:modified xsi:type="dcterms:W3CDTF">2023-07-07T13:03:15Z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0x010100F8EF98760CBA4A94994F13BA881038FA005A3050915D96C54FA41FC509523012EE</vt:lpwstr>
  </property>
</Properties>
</file>