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 id="2147483652" r:id="rId3"/>
    <p:sldMasterId id="2147483653" r:id="rId4"/>
    <p:sldMasterId id="2147483699" r:id="rId5"/>
    <p:sldMasterId id="2147483712" r:id="rId6"/>
    <p:sldMasterId id="2147483725" r:id="rId7"/>
    <p:sldMasterId id="2147483737" r:id="rId8"/>
  </p:sldMasterIdLst>
  <p:notesMasterIdLst>
    <p:notesMasterId r:id="rId61"/>
  </p:notesMasterIdLst>
  <p:handoutMasterIdLst>
    <p:handoutMasterId r:id="rId62"/>
  </p:handoutMasterIdLst>
  <p:sldIdLst>
    <p:sldId id="544" r:id="rId9"/>
    <p:sldId id="781" r:id="rId10"/>
    <p:sldId id="597" r:id="rId11"/>
    <p:sldId id="791" r:id="rId12"/>
    <p:sldId id="790" r:id="rId13"/>
    <p:sldId id="783" r:id="rId14"/>
    <p:sldId id="784" r:id="rId15"/>
    <p:sldId id="785" r:id="rId16"/>
    <p:sldId id="786" r:id="rId17"/>
    <p:sldId id="787" r:id="rId18"/>
    <p:sldId id="788" r:id="rId19"/>
    <p:sldId id="789" r:id="rId20"/>
    <p:sldId id="777" r:id="rId21"/>
    <p:sldId id="760" r:id="rId22"/>
    <p:sldId id="761" r:id="rId23"/>
    <p:sldId id="775" r:id="rId24"/>
    <p:sldId id="762" r:id="rId25"/>
    <p:sldId id="763" r:id="rId26"/>
    <p:sldId id="764" r:id="rId27"/>
    <p:sldId id="765" r:id="rId28"/>
    <p:sldId id="766" r:id="rId29"/>
    <p:sldId id="769" r:id="rId30"/>
    <p:sldId id="776" r:id="rId31"/>
    <p:sldId id="772" r:id="rId32"/>
    <p:sldId id="773" r:id="rId33"/>
    <p:sldId id="778" r:id="rId34"/>
    <p:sldId id="774" r:id="rId35"/>
    <p:sldId id="681" r:id="rId36"/>
    <p:sldId id="665" r:id="rId37"/>
    <p:sldId id="666" r:id="rId38"/>
    <p:sldId id="667" r:id="rId39"/>
    <p:sldId id="668" r:id="rId40"/>
    <p:sldId id="672" r:id="rId41"/>
    <p:sldId id="669" r:id="rId42"/>
    <p:sldId id="670" r:id="rId43"/>
    <p:sldId id="683" r:id="rId44"/>
    <p:sldId id="706" r:id="rId45"/>
    <p:sldId id="674" r:id="rId46"/>
    <p:sldId id="675" r:id="rId47"/>
    <p:sldId id="676" r:id="rId48"/>
    <p:sldId id="677" r:id="rId49"/>
    <p:sldId id="678" r:id="rId50"/>
    <p:sldId id="680" r:id="rId51"/>
    <p:sldId id="792" r:id="rId52"/>
    <p:sldId id="779" r:id="rId53"/>
    <p:sldId id="716" r:id="rId54"/>
    <p:sldId id="717" r:id="rId55"/>
    <p:sldId id="689" r:id="rId56"/>
    <p:sldId id="606" r:id="rId57"/>
    <p:sldId id="780" r:id="rId58"/>
    <p:sldId id="793" r:id="rId59"/>
    <p:sldId id="687" r:id="rId60"/>
  </p:sldIdLst>
  <p:sldSz cx="9144000" cy="6858000" type="screen4x3"/>
  <p:notesSz cx="9601200" cy="7315200"/>
  <p:defaultTex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101"/>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8" autoAdjust="0"/>
    <p:restoredTop sz="94433" autoAdjust="0"/>
  </p:normalViewPr>
  <p:slideViewPr>
    <p:cSldViewPr snapToGrid="0">
      <p:cViewPr varScale="1">
        <p:scale>
          <a:sx n="88" d="100"/>
          <a:sy n="88" d="100"/>
        </p:scale>
        <p:origin x="-77" y="-2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10" cy="7201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7218" name="Rectangle 2"/>
          <p:cNvSpPr>
            <a:spLocks noGrp="1" noChangeArrowheads="1"/>
          </p:cNvSpPr>
          <p:nvPr>
            <p:ph type="hdr" sz="quarter"/>
          </p:nvPr>
        </p:nvSpPr>
        <p:spPr bwMode="auto">
          <a:xfrm>
            <a:off x="0" y="0"/>
            <a:ext cx="4160623" cy="364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62" tIns="47781" rIns="95562" bIns="47781" numCol="1" anchor="t" anchorCtr="0" compatLnSpc="1">
            <a:prstTxWarp prst="textNoShape">
              <a:avLst/>
            </a:prstTxWarp>
          </a:bodyPr>
          <a:lstStyle>
            <a:lvl1pPr defTabSz="955675">
              <a:defRPr sz="1300" smtClean="0"/>
            </a:lvl1pPr>
          </a:lstStyle>
          <a:p>
            <a:pPr>
              <a:defRPr/>
            </a:pPr>
            <a:endParaRPr lang="en-GB"/>
          </a:p>
        </p:txBody>
      </p:sp>
      <p:sp>
        <p:nvSpPr>
          <p:cNvPr id="137219" name="Rectangle 3"/>
          <p:cNvSpPr>
            <a:spLocks noGrp="1" noChangeArrowheads="1"/>
          </p:cNvSpPr>
          <p:nvPr>
            <p:ph type="dt" sz="quarter" idx="1"/>
          </p:nvPr>
        </p:nvSpPr>
        <p:spPr bwMode="auto">
          <a:xfrm>
            <a:off x="5439043" y="0"/>
            <a:ext cx="4160623" cy="364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62" tIns="47781" rIns="95562" bIns="47781" numCol="1" anchor="t" anchorCtr="0" compatLnSpc="1">
            <a:prstTxWarp prst="textNoShape">
              <a:avLst/>
            </a:prstTxWarp>
          </a:bodyPr>
          <a:lstStyle>
            <a:lvl1pPr algn="r" defTabSz="955675">
              <a:defRPr sz="1300" smtClean="0"/>
            </a:lvl1pPr>
          </a:lstStyle>
          <a:p>
            <a:pPr>
              <a:defRPr/>
            </a:pPr>
            <a:endParaRPr lang="en-GB"/>
          </a:p>
        </p:txBody>
      </p:sp>
      <p:sp>
        <p:nvSpPr>
          <p:cNvPr id="137220" name="Rectangle 4"/>
          <p:cNvSpPr>
            <a:spLocks noGrp="1" noChangeArrowheads="1"/>
          </p:cNvSpPr>
          <p:nvPr>
            <p:ph type="ftr" sz="quarter" idx="2"/>
          </p:nvPr>
        </p:nvSpPr>
        <p:spPr bwMode="auto">
          <a:xfrm>
            <a:off x="0" y="6949440"/>
            <a:ext cx="4160623" cy="364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62" tIns="47781" rIns="95562" bIns="47781" numCol="1" anchor="b" anchorCtr="0" compatLnSpc="1">
            <a:prstTxWarp prst="textNoShape">
              <a:avLst/>
            </a:prstTxWarp>
          </a:bodyPr>
          <a:lstStyle>
            <a:lvl1pPr defTabSz="955675">
              <a:defRPr sz="1300" smtClean="0"/>
            </a:lvl1pPr>
          </a:lstStyle>
          <a:p>
            <a:pPr>
              <a:defRPr/>
            </a:pPr>
            <a:endParaRPr lang="en-GB"/>
          </a:p>
        </p:txBody>
      </p:sp>
      <p:sp>
        <p:nvSpPr>
          <p:cNvPr id="137221" name="Rectangle 5"/>
          <p:cNvSpPr>
            <a:spLocks noGrp="1" noChangeArrowheads="1"/>
          </p:cNvSpPr>
          <p:nvPr>
            <p:ph type="sldNum" sz="quarter" idx="3"/>
          </p:nvPr>
        </p:nvSpPr>
        <p:spPr bwMode="auto">
          <a:xfrm>
            <a:off x="5439043" y="6949440"/>
            <a:ext cx="4160623" cy="364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62" tIns="47781" rIns="95562" bIns="47781" numCol="1" anchor="b" anchorCtr="0" compatLnSpc="1">
            <a:prstTxWarp prst="textNoShape">
              <a:avLst/>
            </a:prstTxWarp>
          </a:bodyPr>
          <a:lstStyle>
            <a:lvl1pPr algn="r" defTabSz="955675">
              <a:defRPr sz="1300" smtClean="0"/>
            </a:lvl1pPr>
          </a:lstStyle>
          <a:p>
            <a:pPr>
              <a:defRPr/>
            </a:pPr>
            <a:fld id="{8862E177-8B84-437E-95A4-0CDCEC228BA7}" type="slidenum">
              <a:rPr lang="en-GB"/>
              <a:pPr>
                <a:defRPr/>
              </a:pPr>
              <a:t>‹#›</a:t>
            </a:fld>
            <a:endParaRPr lang="en-GB"/>
          </a:p>
        </p:txBody>
      </p:sp>
    </p:spTree>
    <p:extLst>
      <p:ext uri="{BB962C8B-B14F-4D97-AF65-F5344CB8AC3E}">
        <p14:creationId xmlns:p14="http://schemas.microsoft.com/office/powerpoint/2010/main" val="10446117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4160623" cy="364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62" tIns="47781" rIns="95562" bIns="47781" numCol="1" anchor="t" anchorCtr="0" compatLnSpc="1">
            <a:prstTxWarp prst="textNoShape">
              <a:avLst/>
            </a:prstTxWarp>
          </a:bodyPr>
          <a:lstStyle>
            <a:lvl1pPr defTabSz="955675">
              <a:defRPr sz="1300" smtClean="0"/>
            </a:lvl1pPr>
          </a:lstStyle>
          <a:p>
            <a:pPr>
              <a:defRPr/>
            </a:pPr>
            <a:endParaRPr lang="en-GB"/>
          </a:p>
        </p:txBody>
      </p:sp>
      <p:sp>
        <p:nvSpPr>
          <p:cNvPr id="3075" name="Rectangle 3"/>
          <p:cNvSpPr>
            <a:spLocks noGrp="1" noChangeArrowheads="1"/>
          </p:cNvSpPr>
          <p:nvPr>
            <p:ph type="dt" idx="1"/>
          </p:nvPr>
        </p:nvSpPr>
        <p:spPr bwMode="auto">
          <a:xfrm>
            <a:off x="5439043" y="0"/>
            <a:ext cx="4160623" cy="364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62" tIns="47781" rIns="95562" bIns="47781" numCol="1" anchor="t" anchorCtr="0" compatLnSpc="1">
            <a:prstTxWarp prst="textNoShape">
              <a:avLst/>
            </a:prstTxWarp>
          </a:bodyPr>
          <a:lstStyle>
            <a:lvl1pPr algn="r" defTabSz="955675">
              <a:defRPr sz="1300" smtClean="0"/>
            </a:lvl1pPr>
          </a:lstStyle>
          <a:p>
            <a:pPr>
              <a:defRPr/>
            </a:pPr>
            <a:endParaRPr lang="en-GB"/>
          </a:p>
        </p:txBody>
      </p:sp>
      <p:sp>
        <p:nvSpPr>
          <p:cNvPr id="76804" name="Rectangle 4"/>
          <p:cNvSpPr>
            <a:spLocks noGrp="1" noRot="1" noChangeAspect="1" noChangeArrowheads="1" noTextEdit="1"/>
          </p:cNvSpPr>
          <p:nvPr>
            <p:ph type="sldImg" idx="2"/>
          </p:nvPr>
        </p:nvSpPr>
        <p:spPr bwMode="auto">
          <a:xfrm>
            <a:off x="2974975" y="550863"/>
            <a:ext cx="3652838" cy="2741612"/>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959200" y="3474721"/>
            <a:ext cx="7682802" cy="3290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62" tIns="47781" rIns="95562" bIns="47781"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078" name="Rectangle 6"/>
          <p:cNvSpPr>
            <a:spLocks noGrp="1" noChangeArrowheads="1"/>
          </p:cNvSpPr>
          <p:nvPr>
            <p:ph type="ftr" sz="quarter" idx="4"/>
          </p:nvPr>
        </p:nvSpPr>
        <p:spPr bwMode="auto">
          <a:xfrm>
            <a:off x="0" y="6949440"/>
            <a:ext cx="4160623" cy="364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62" tIns="47781" rIns="95562" bIns="47781" numCol="1" anchor="b" anchorCtr="0" compatLnSpc="1">
            <a:prstTxWarp prst="textNoShape">
              <a:avLst/>
            </a:prstTxWarp>
          </a:bodyPr>
          <a:lstStyle>
            <a:lvl1pPr defTabSz="955675">
              <a:defRPr sz="1300" smtClean="0"/>
            </a:lvl1pPr>
          </a:lstStyle>
          <a:p>
            <a:pPr>
              <a:defRPr/>
            </a:pPr>
            <a:endParaRPr lang="en-GB"/>
          </a:p>
        </p:txBody>
      </p:sp>
      <p:sp>
        <p:nvSpPr>
          <p:cNvPr id="3079" name="Rectangle 7"/>
          <p:cNvSpPr>
            <a:spLocks noGrp="1" noChangeArrowheads="1"/>
          </p:cNvSpPr>
          <p:nvPr>
            <p:ph type="sldNum" sz="quarter" idx="5"/>
          </p:nvPr>
        </p:nvSpPr>
        <p:spPr bwMode="auto">
          <a:xfrm>
            <a:off x="5439043" y="6949440"/>
            <a:ext cx="4160623" cy="364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62" tIns="47781" rIns="95562" bIns="47781" numCol="1" anchor="b" anchorCtr="0" compatLnSpc="1">
            <a:prstTxWarp prst="textNoShape">
              <a:avLst/>
            </a:prstTxWarp>
          </a:bodyPr>
          <a:lstStyle>
            <a:lvl1pPr algn="r" defTabSz="955675">
              <a:defRPr sz="1300" smtClean="0"/>
            </a:lvl1pPr>
          </a:lstStyle>
          <a:p>
            <a:pPr>
              <a:defRPr/>
            </a:pPr>
            <a:fld id="{42D5F974-5497-476C-8606-0316D9BB9B44}" type="slidenum">
              <a:rPr lang="en-GB"/>
              <a:pPr>
                <a:defRPr/>
              </a:pPr>
              <a:t>‹#›</a:t>
            </a:fld>
            <a:endParaRPr lang="en-GB"/>
          </a:p>
        </p:txBody>
      </p:sp>
    </p:spTree>
    <p:extLst>
      <p:ext uri="{BB962C8B-B14F-4D97-AF65-F5344CB8AC3E}">
        <p14:creationId xmlns:p14="http://schemas.microsoft.com/office/powerpoint/2010/main" val="39145796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C665EFBA-2F26-4AF4-BC25-CC251D1EEA75}" type="slidenum">
              <a:rPr lang="en-GB"/>
              <a:pPr eaLnBrk="1" hangingPunct="1"/>
              <a:t>1</a:t>
            </a:fld>
            <a:endParaRPr lang="en-GB"/>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lvl1pPr defTabSz="954088" eaLnBrk="0" hangingPunct="0">
              <a:defRPr>
                <a:solidFill>
                  <a:schemeClr val="tx1"/>
                </a:solidFill>
                <a:latin typeface="Arial" charset="0"/>
                <a:cs typeface="Arial" charset="0"/>
              </a:defRPr>
            </a:lvl1pPr>
            <a:lvl2pPr marL="742950" indent="-285750" defTabSz="954088" eaLnBrk="0" hangingPunct="0">
              <a:defRPr>
                <a:solidFill>
                  <a:schemeClr val="tx1"/>
                </a:solidFill>
                <a:latin typeface="Arial" charset="0"/>
                <a:cs typeface="Arial" charset="0"/>
              </a:defRPr>
            </a:lvl2pPr>
            <a:lvl3pPr marL="1143000" indent="-228600" defTabSz="954088" eaLnBrk="0" hangingPunct="0">
              <a:defRPr>
                <a:solidFill>
                  <a:schemeClr val="tx1"/>
                </a:solidFill>
                <a:latin typeface="Arial" charset="0"/>
                <a:cs typeface="Arial" charset="0"/>
              </a:defRPr>
            </a:lvl3pPr>
            <a:lvl4pPr marL="1600200" indent="-228600" defTabSz="954088" eaLnBrk="0" hangingPunct="0">
              <a:defRPr>
                <a:solidFill>
                  <a:schemeClr val="tx1"/>
                </a:solidFill>
                <a:latin typeface="Arial" charset="0"/>
                <a:cs typeface="Arial" charset="0"/>
              </a:defRPr>
            </a:lvl4pPr>
            <a:lvl5pPr marL="2057400" indent="-228600" defTabSz="954088" eaLnBrk="0" hangingPunct="0">
              <a:defRPr>
                <a:solidFill>
                  <a:schemeClr val="tx1"/>
                </a:solidFill>
                <a:latin typeface="Arial" charset="0"/>
                <a:cs typeface="Arial" charset="0"/>
              </a:defRPr>
            </a:lvl5pPr>
            <a:lvl6pPr marL="2514600" indent="-228600" defTabSz="954088" eaLnBrk="0" fontAlgn="base" hangingPunct="0">
              <a:spcBef>
                <a:spcPct val="0"/>
              </a:spcBef>
              <a:spcAft>
                <a:spcPct val="0"/>
              </a:spcAft>
              <a:defRPr>
                <a:solidFill>
                  <a:schemeClr val="tx1"/>
                </a:solidFill>
                <a:latin typeface="Arial" charset="0"/>
                <a:cs typeface="Arial" charset="0"/>
              </a:defRPr>
            </a:lvl6pPr>
            <a:lvl7pPr marL="2971800" indent="-228600" defTabSz="954088" eaLnBrk="0" fontAlgn="base" hangingPunct="0">
              <a:spcBef>
                <a:spcPct val="0"/>
              </a:spcBef>
              <a:spcAft>
                <a:spcPct val="0"/>
              </a:spcAft>
              <a:defRPr>
                <a:solidFill>
                  <a:schemeClr val="tx1"/>
                </a:solidFill>
                <a:latin typeface="Arial" charset="0"/>
                <a:cs typeface="Arial" charset="0"/>
              </a:defRPr>
            </a:lvl7pPr>
            <a:lvl8pPr marL="3429000" indent="-228600" defTabSz="954088" eaLnBrk="0" fontAlgn="base" hangingPunct="0">
              <a:spcBef>
                <a:spcPct val="0"/>
              </a:spcBef>
              <a:spcAft>
                <a:spcPct val="0"/>
              </a:spcAft>
              <a:defRPr>
                <a:solidFill>
                  <a:schemeClr val="tx1"/>
                </a:solidFill>
                <a:latin typeface="Arial" charset="0"/>
                <a:cs typeface="Arial" charset="0"/>
              </a:defRPr>
            </a:lvl8pPr>
            <a:lvl9pPr marL="3886200" indent="-228600" defTabSz="954088" eaLnBrk="0" fontAlgn="base" hangingPunct="0">
              <a:spcBef>
                <a:spcPct val="0"/>
              </a:spcBef>
              <a:spcAft>
                <a:spcPct val="0"/>
              </a:spcAft>
              <a:defRPr>
                <a:solidFill>
                  <a:schemeClr val="tx1"/>
                </a:solidFill>
                <a:latin typeface="Arial" charset="0"/>
                <a:cs typeface="Arial" charset="0"/>
              </a:defRPr>
            </a:lvl9pPr>
          </a:lstStyle>
          <a:p>
            <a:pPr eaLnBrk="1" hangingPunct="1"/>
            <a:fld id="{C054925D-CFBE-44CC-BE82-FF279A947513}" type="slidenum">
              <a:rPr lang="en-GB" smtClean="0">
                <a:solidFill>
                  <a:srgbClr val="000000"/>
                </a:solidFill>
              </a:rPr>
              <a:pPr eaLnBrk="1" hangingPunct="1"/>
              <a:t>11</a:t>
            </a:fld>
            <a:endParaRPr lang="en-GB" smtClean="0">
              <a:solidFill>
                <a:srgbClr val="000000"/>
              </a:solidFill>
            </a:endParaRPr>
          </a:p>
        </p:txBody>
      </p:sp>
      <p:sp>
        <p:nvSpPr>
          <p:cNvPr id="111619" name="Rectangle 2"/>
          <p:cNvSpPr>
            <a:spLocks noGrp="1" noRot="1" noChangeAspect="1" noChangeArrowheads="1" noTextEdit="1"/>
          </p:cNvSpPr>
          <p:nvPr>
            <p:ph type="sldImg"/>
          </p:nvPr>
        </p:nvSpPr>
        <p:spPr>
          <a:xfrm>
            <a:off x="2974975" y="549275"/>
            <a:ext cx="3657600" cy="2743200"/>
          </a:xfrm>
          <a:ln/>
        </p:spPr>
      </p:sp>
      <p:sp>
        <p:nvSpPr>
          <p:cNvPr id="111620" name="Rectangle 3"/>
          <p:cNvSpPr>
            <a:spLocks noGrp="1" noChangeArrowheads="1"/>
          </p:cNvSpPr>
          <p:nvPr>
            <p:ph type="body" idx="1"/>
          </p:nvPr>
        </p:nvSpPr>
        <p:spPr>
          <a:xfrm>
            <a:off x="958850" y="3471863"/>
            <a:ext cx="7683500" cy="3294062"/>
          </a:xfrm>
          <a:noFill/>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lvl1pPr defTabSz="954088" eaLnBrk="0" hangingPunct="0">
              <a:defRPr>
                <a:solidFill>
                  <a:schemeClr val="tx1"/>
                </a:solidFill>
                <a:latin typeface="Arial" charset="0"/>
                <a:cs typeface="Arial" charset="0"/>
              </a:defRPr>
            </a:lvl1pPr>
            <a:lvl2pPr marL="742950" indent="-285750" defTabSz="954088" eaLnBrk="0" hangingPunct="0">
              <a:defRPr>
                <a:solidFill>
                  <a:schemeClr val="tx1"/>
                </a:solidFill>
                <a:latin typeface="Arial" charset="0"/>
                <a:cs typeface="Arial" charset="0"/>
              </a:defRPr>
            </a:lvl2pPr>
            <a:lvl3pPr marL="1143000" indent="-228600" defTabSz="954088" eaLnBrk="0" hangingPunct="0">
              <a:defRPr>
                <a:solidFill>
                  <a:schemeClr val="tx1"/>
                </a:solidFill>
                <a:latin typeface="Arial" charset="0"/>
                <a:cs typeface="Arial" charset="0"/>
              </a:defRPr>
            </a:lvl3pPr>
            <a:lvl4pPr marL="1600200" indent="-228600" defTabSz="954088" eaLnBrk="0" hangingPunct="0">
              <a:defRPr>
                <a:solidFill>
                  <a:schemeClr val="tx1"/>
                </a:solidFill>
                <a:latin typeface="Arial" charset="0"/>
                <a:cs typeface="Arial" charset="0"/>
              </a:defRPr>
            </a:lvl4pPr>
            <a:lvl5pPr marL="2057400" indent="-228600" defTabSz="954088" eaLnBrk="0" hangingPunct="0">
              <a:defRPr>
                <a:solidFill>
                  <a:schemeClr val="tx1"/>
                </a:solidFill>
                <a:latin typeface="Arial" charset="0"/>
                <a:cs typeface="Arial" charset="0"/>
              </a:defRPr>
            </a:lvl5pPr>
            <a:lvl6pPr marL="2514600" indent="-228600" defTabSz="954088" eaLnBrk="0" fontAlgn="base" hangingPunct="0">
              <a:spcBef>
                <a:spcPct val="0"/>
              </a:spcBef>
              <a:spcAft>
                <a:spcPct val="0"/>
              </a:spcAft>
              <a:defRPr>
                <a:solidFill>
                  <a:schemeClr val="tx1"/>
                </a:solidFill>
                <a:latin typeface="Arial" charset="0"/>
                <a:cs typeface="Arial" charset="0"/>
              </a:defRPr>
            </a:lvl6pPr>
            <a:lvl7pPr marL="2971800" indent="-228600" defTabSz="954088" eaLnBrk="0" fontAlgn="base" hangingPunct="0">
              <a:spcBef>
                <a:spcPct val="0"/>
              </a:spcBef>
              <a:spcAft>
                <a:spcPct val="0"/>
              </a:spcAft>
              <a:defRPr>
                <a:solidFill>
                  <a:schemeClr val="tx1"/>
                </a:solidFill>
                <a:latin typeface="Arial" charset="0"/>
                <a:cs typeface="Arial" charset="0"/>
              </a:defRPr>
            </a:lvl7pPr>
            <a:lvl8pPr marL="3429000" indent="-228600" defTabSz="954088" eaLnBrk="0" fontAlgn="base" hangingPunct="0">
              <a:spcBef>
                <a:spcPct val="0"/>
              </a:spcBef>
              <a:spcAft>
                <a:spcPct val="0"/>
              </a:spcAft>
              <a:defRPr>
                <a:solidFill>
                  <a:schemeClr val="tx1"/>
                </a:solidFill>
                <a:latin typeface="Arial" charset="0"/>
                <a:cs typeface="Arial" charset="0"/>
              </a:defRPr>
            </a:lvl8pPr>
            <a:lvl9pPr marL="3886200" indent="-228600" defTabSz="954088" eaLnBrk="0" fontAlgn="base" hangingPunct="0">
              <a:spcBef>
                <a:spcPct val="0"/>
              </a:spcBef>
              <a:spcAft>
                <a:spcPct val="0"/>
              </a:spcAft>
              <a:defRPr>
                <a:solidFill>
                  <a:schemeClr val="tx1"/>
                </a:solidFill>
                <a:latin typeface="Arial" charset="0"/>
                <a:cs typeface="Arial" charset="0"/>
              </a:defRPr>
            </a:lvl9pPr>
          </a:lstStyle>
          <a:p>
            <a:pPr eaLnBrk="1" hangingPunct="1"/>
            <a:fld id="{B01E5FF1-52DB-4F5C-94C1-3C0BA6AE5047}" type="slidenum">
              <a:rPr lang="en-GB" smtClean="0">
                <a:solidFill>
                  <a:srgbClr val="000000"/>
                </a:solidFill>
              </a:rPr>
              <a:pPr eaLnBrk="1" hangingPunct="1"/>
              <a:t>12</a:t>
            </a:fld>
            <a:endParaRPr lang="en-GB" smtClean="0">
              <a:solidFill>
                <a:srgbClr val="000000"/>
              </a:solidFill>
            </a:endParaRPr>
          </a:p>
        </p:txBody>
      </p:sp>
      <p:sp>
        <p:nvSpPr>
          <p:cNvPr id="112643" name="Rectangle 2"/>
          <p:cNvSpPr>
            <a:spLocks noGrp="1" noRot="1" noChangeAspect="1" noChangeArrowheads="1" noTextEdit="1"/>
          </p:cNvSpPr>
          <p:nvPr>
            <p:ph type="sldImg"/>
          </p:nvPr>
        </p:nvSpPr>
        <p:spPr>
          <a:xfrm>
            <a:off x="2974975" y="549275"/>
            <a:ext cx="3657600" cy="2743200"/>
          </a:xfrm>
          <a:ln/>
        </p:spPr>
      </p:sp>
      <p:sp>
        <p:nvSpPr>
          <p:cNvPr id="112644" name="Rectangle 3"/>
          <p:cNvSpPr>
            <a:spLocks noGrp="1" noChangeArrowheads="1"/>
          </p:cNvSpPr>
          <p:nvPr>
            <p:ph type="body" idx="1"/>
          </p:nvPr>
        </p:nvSpPr>
        <p:spPr>
          <a:xfrm>
            <a:off x="958850" y="3471863"/>
            <a:ext cx="7683500" cy="3294062"/>
          </a:xfrm>
          <a:noFill/>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D254B236-D61C-42B9-B121-304CCFCFD8AC}" type="slidenum">
              <a:rPr lang="en-GB"/>
              <a:pPr eaLnBrk="1" hangingPunct="1"/>
              <a:t>13</a:t>
            </a:fld>
            <a:endParaRPr lang="en-GB"/>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lvl1pPr defTabSz="955036" eaLnBrk="0" hangingPunct="0">
              <a:defRPr>
                <a:solidFill>
                  <a:schemeClr val="tx1"/>
                </a:solidFill>
                <a:latin typeface="Arial" charset="0"/>
                <a:cs typeface="Arial" charset="0"/>
              </a:defRPr>
            </a:lvl1pPr>
            <a:lvl2pPr marL="748671" indent="-287950" defTabSz="955036" eaLnBrk="0" hangingPunct="0">
              <a:defRPr>
                <a:solidFill>
                  <a:schemeClr val="tx1"/>
                </a:solidFill>
                <a:latin typeface="Arial" charset="0"/>
                <a:cs typeface="Arial" charset="0"/>
              </a:defRPr>
            </a:lvl2pPr>
            <a:lvl3pPr marL="1151801" indent="-230360" defTabSz="955036" eaLnBrk="0" hangingPunct="0">
              <a:defRPr>
                <a:solidFill>
                  <a:schemeClr val="tx1"/>
                </a:solidFill>
                <a:latin typeface="Arial" charset="0"/>
                <a:cs typeface="Arial" charset="0"/>
              </a:defRPr>
            </a:lvl3pPr>
            <a:lvl4pPr marL="1612522" indent="-230360" defTabSz="955036" eaLnBrk="0" hangingPunct="0">
              <a:defRPr>
                <a:solidFill>
                  <a:schemeClr val="tx1"/>
                </a:solidFill>
                <a:latin typeface="Arial" charset="0"/>
                <a:cs typeface="Arial" charset="0"/>
              </a:defRPr>
            </a:lvl4pPr>
            <a:lvl5pPr marL="2073242" indent="-230360" defTabSz="955036" eaLnBrk="0" hangingPunct="0">
              <a:defRPr>
                <a:solidFill>
                  <a:schemeClr val="tx1"/>
                </a:solidFill>
                <a:latin typeface="Arial" charset="0"/>
                <a:cs typeface="Arial" charset="0"/>
              </a:defRPr>
            </a:lvl5pPr>
            <a:lvl6pPr marL="2533962" indent="-230360" defTabSz="955036" eaLnBrk="0" fontAlgn="base" hangingPunct="0">
              <a:spcBef>
                <a:spcPct val="0"/>
              </a:spcBef>
              <a:spcAft>
                <a:spcPct val="0"/>
              </a:spcAft>
              <a:defRPr>
                <a:solidFill>
                  <a:schemeClr val="tx1"/>
                </a:solidFill>
                <a:latin typeface="Arial" charset="0"/>
                <a:cs typeface="Arial" charset="0"/>
              </a:defRPr>
            </a:lvl6pPr>
            <a:lvl7pPr marL="2994683" indent="-230360" defTabSz="955036" eaLnBrk="0" fontAlgn="base" hangingPunct="0">
              <a:spcBef>
                <a:spcPct val="0"/>
              </a:spcBef>
              <a:spcAft>
                <a:spcPct val="0"/>
              </a:spcAft>
              <a:defRPr>
                <a:solidFill>
                  <a:schemeClr val="tx1"/>
                </a:solidFill>
                <a:latin typeface="Arial" charset="0"/>
                <a:cs typeface="Arial" charset="0"/>
              </a:defRPr>
            </a:lvl7pPr>
            <a:lvl8pPr marL="3455403" indent="-230360" defTabSz="955036" eaLnBrk="0" fontAlgn="base" hangingPunct="0">
              <a:spcBef>
                <a:spcPct val="0"/>
              </a:spcBef>
              <a:spcAft>
                <a:spcPct val="0"/>
              </a:spcAft>
              <a:defRPr>
                <a:solidFill>
                  <a:schemeClr val="tx1"/>
                </a:solidFill>
                <a:latin typeface="Arial" charset="0"/>
                <a:cs typeface="Arial" charset="0"/>
              </a:defRPr>
            </a:lvl8pPr>
            <a:lvl9pPr marL="3916124" indent="-230360" defTabSz="955036" eaLnBrk="0" fontAlgn="base" hangingPunct="0">
              <a:spcBef>
                <a:spcPct val="0"/>
              </a:spcBef>
              <a:spcAft>
                <a:spcPct val="0"/>
              </a:spcAft>
              <a:defRPr>
                <a:solidFill>
                  <a:schemeClr val="tx1"/>
                </a:solidFill>
                <a:latin typeface="Arial" charset="0"/>
                <a:cs typeface="Arial" charset="0"/>
              </a:defRPr>
            </a:lvl9pPr>
          </a:lstStyle>
          <a:p>
            <a:pPr eaLnBrk="1" hangingPunct="1"/>
            <a:fld id="{D6047D3E-A5B4-49F3-B969-E56491D78640}" type="slidenum">
              <a:rPr lang="en-GB">
                <a:solidFill>
                  <a:prstClr val="black"/>
                </a:solidFill>
              </a:rPr>
              <a:pPr eaLnBrk="1" hangingPunct="1"/>
              <a:t>14</a:t>
            </a:fld>
            <a:endParaRPr lang="en-GB">
              <a:solidFill>
                <a:prstClr val="black"/>
              </a:solidFill>
            </a:endParaRPr>
          </a:p>
        </p:txBody>
      </p:sp>
      <p:sp>
        <p:nvSpPr>
          <p:cNvPr id="110595" name="Rectangle 2"/>
          <p:cNvSpPr>
            <a:spLocks noGrp="1" noRot="1" noChangeAspect="1" noChangeArrowheads="1" noTextEdit="1"/>
          </p:cNvSpPr>
          <p:nvPr>
            <p:ph type="sldImg"/>
          </p:nvPr>
        </p:nvSpPr>
        <p:spPr>
          <a:xfrm>
            <a:off x="2974975" y="549275"/>
            <a:ext cx="3657600" cy="2743200"/>
          </a:xfrm>
          <a:ln/>
        </p:spPr>
      </p:sp>
      <p:sp>
        <p:nvSpPr>
          <p:cNvPr id="110596" name="Rectangle 3"/>
          <p:cNvSpPr>
            <a:spLocks noGrp="1" noChangeArrowheads="1"/>
          </p:cNvSpPr>
          <p:nvPr>
            <p:ph type="body" idx="1"/>
          </p:nvPr>
        </p:nvSpPr>
        <p:spPr>
          <a:xfrm>
            <a:off x="959507" y="3472151"/>
            <a:ext cx="7682188" cy="3294539"/>
          </a:xfrm>
          <a:noFill/>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lvl1pPr defTabSz="955036" eaLnBrk="0" hangingPunct="0">
              <a:defRPr>
                <a:solidFill>
                  <a:schemeClr val="tx1"/>
                </a:solidFill>
                <a:latin typeface="Arial" charset="0"/>
                <a:cs typeface="Arial" charset="0"/>
              </a:defRPr>
            </a:lvl1pPr>
            <a:lvl2pPr marL="748671" indent="-287950" defTabSz="955036" eaLnBrk="0" hangingPunct="0">
              <a:defRPr>
                <a:solidFill>
                  <a:schemeClr val="tx1"/>
                </a:solidFill>
                <a:latin typeface="Arial" charset="0"/>
                <a:cs typeface="Arial" charset="0"/>
              </a:defRPr>
            </a:lvl2pPr>
            <a:lvl3pPr marL="1151801" indent="-230360" defTabSz="955036" eaLnBrk="0" hangingPunct="0">
              <a:defRPr>
                <a:solidFill>
                  <a:schemeClr val="tx1"/>
                </a:solidFill>
                <a:latin typeface="Arial" charset="0"/>
                <a:cs typeface="Arial" charset="0"/>
              </a:defRPr>
            </a:lvl3pPr>
            <a:lvl4pPr marL="1612522" indent="-230360" defTabSz="955036" eaLnBrk="0" hangingPunct="0">
              <a:defRPr>
                <a:solidFill>
                  <a:schemeClr val="tx1"/>
                </a:solidFill>
                <a:latin typeface="Arial" charset="0"/>
                <a:cs typeface="Arial" charset="0"/>
              </a:defRPr>
            </a:lvl4pPr>
            <a:lvl5pPr marL="2073242" indent="-230360" defTabSz="955036" eaLnBrk="0" hangingPunct="0">
              <a:defRPr>
                <a:solidFill>
                  <a:schemeClr val="tx1"/>
                </a:solidFill>
                <a:latin typeface="Arial" charset="0"/>
                <a:cs typeface="Arial" charset="0"/>
              </a:defRPr>
            </a:lvl5pPr>
            <a:lvl6pPr marL="2533962" indent="-230360" defTabSz="955036" eaLnBrk="0" fontAlgn="base" hangingPunct="0">
              <a:spcBef>
                <a:spcPct val="0"/>
              </a:spcBef>
              <a:spcAft>
                <a:spcPct val="0"/>
              </a:spcAft>
              <a:defRPr>
                <a:solidFill>
                  <a:schemeClr val="tx1"/>
                </a:solidFill>
                <a:latin typeface="Arial" charset="0"/>
                <a:cs typeface="Arial" charset="0"/>
              </a:defRPr>
            </a:lvl6pPr>
            <a:lvl7pPr marL="2994683" indent="-230360" defTabSz="955036" eaLnBrk="0" fontAlgn="base" hangingPunct="0">
              <a:spcBef>
                <a:spcPct val="0"/>
              </a:spcBef>
              <a:spcAft>
                <a:spcPct val="0"/>
              </a:spcAft>
              <a:defRPr>
                <a:solidFill>
                  <a:schemeClr val="tx1"/>
                </a:solidFill>
                <a:latin typeface="Arial" charset="0"/>
                <a:cs typeface="Arial" charset="0"/>
              </a:defRPr>
            </a:lvl7pPr>
            <a:lvl8pPr marL="3455403" indent="-230360" defTabSz="955036" eaLnBrk="0" fontAlgn="base" hangingPunct="0">
              <a:spcBef>
                <a:spcPct val="0"/>
              </a:spcBef>
              <a:spcAft>
                <a:spcPct val="0"/>
              </a:spcAft>
              <a:defRPr>
                <a:solidFill>
                  <a:schemeClr val="tx1"/>
                </a:solidFill>
                <a:latin typeface="Arial" charset="0"/>
                <a:cs typeface="Arial" charset="0"/>
              </a:defRPr>
            </a:lvl8pPr>
            <a:lvl9pPr marL="3916124" indent="-230360" defTabSz="955036" eaLnBrk="0" fontAlgn="base" hangingPunct="0">
              <a:spcBef>
                <a:spcPct val="0"/>
              </a:spcBef>
              <a:spcAft>
                <a:spcPct val="0"/>
              </a:spcAft>
              <a:defRPr>
                <a:solidFill>
                  <a:schemeClr val="tx1"/>
                </a:solidFill>
                <a:latin typeface="Arial" charset="0"/>
                <a:cs typeface="Arial" charset="0"/>
              </a:defRPr>
            </a:lvl9pPr>
          </a:lstStyle>
          <a:p>
            <a:pPr eaLnBrk="1" hangingPunct="1"/>
            <a:fld id="{930AEE5C-91C3-4E82-B4E1-2A03B87A5C26}" type="slidenum">
              <a:rPr lang="en-GB">
                <a:solidFill>
                  <a:prstClr val="black"/>
                </a:solidFill>
              </a:rPr>
              <a:pPr eaLnBrk="1" hangingPunct="1"/>
              <a:t>15</a:t>
            </a:fld>
            <a:endParaRPr lang="en-GB">
              <a:solidFill>
                <a:prstClr val="black"/>
              </a:solidFill>
            </a:endParaRPr>
          </a:p>
        </p:txBody>
      </p:sp>
      <p:sp>
        <p:nvSpPr>
          <p:cNvPr id="111619" name="Rectangle 2"/>
          <p:cNvSpPr>
            <a:spLocks noGrp="1" noRot="1" noChangeAspect="1" noChangeArrowheads="1" noTextEdit="1"/>
          </p:cNvSpPr>
          <p:nvPr>
            <p:ph type="sldImg"/>
          </p:nvPr>
        </p:nvSpPr>
        <p:spPr>
          <a:xfrm>
            <a:off x="2974975" y="549275"/>
            <a:ext cx="3657600" cy="2743200"/>
          </a:xfrm>
          <a:ln/>
        </p:spPr>
      </p:sp>
      <p:sp>
        <p:nvSpPr>
          <p:cNvPr id="111620" name="Rectangle 3"/>
          <p:cNvSpPr>
            <a:spLocks noGrp="1" noChangeArrowheads="1"/>
          </p:cNvSpPr>
          <p:nvPr>
            <p:ph type="body" idx="1"/>
          </p:nvPr>
        </p:nvSpPr>
        <p:spPr>
          <a:xfrm>
            <a:off x="959507" y="3472151"/>
            <a:ext cx="7682188" cy="3294539"/>
          </a:xfrm>
          <a:noFill/>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D6468FF5-8F89-431B-BC23-3DC9A5781629}" type="slidenum">
              <a:rPr lang="en-GB">
                <a:solidFill>
                  <a:prstClr val="black"/>
                </a:solidFill>
              </a:rPr>
              <a:pPr eaLnBrk="1" hangingPunct="1"/>
              <a:t>16</a:t>
            </a:fld>
            <a:endParaRPr lang="en-GB">
              <a:solidFill>
                <a:prstClr val="black"/>
              </a:solidFill>
            </a:endParaRPr>
          </a:p>
        </p:txBody>
      </p:sp>
      <p:sp>
        <p:nvSpPr>
          <p:cNvPr id="80899" name="Rectangle 2"/>
          <p:cNvSpPr>
            <a:spLocks noGrp="1" noRot="1" noChangeAspect="1" noChangeArrowheads="1" noTextEdit="1"/>
          </p:cNvSpPr>
          <p:nvPr>
            <p:ph type="sldImg"/>
          </p:nvPr>
        </p:nvSpPr>
        <p:spPr>
          <a:xfrm>
            <a:off x="2976563" y="550863"/>
            <a:ext cx="3652837" cy="2741612"/>
          </a:xfrm>
          <a:ln/>
        </p:spPr>
      </p:sp>
      <p:sp>
        <p:nvSpPr>
          <p:cNvPr id="8090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lvl1pPr defTabSz="955036" eaLnBrk="0" hangingPunct="0">
              <a:defRPr>
                <a:solidFill>
                  <a:schemeClr val="tx1"/>
                </a:solidFill>
                <a:latin typeface="Arial" charset="0"/>
                <a:cs typeface="Arial" charset="0"/>
              </a:defRPr>
            </a:lvl1pPr>
            <a:lvl2pPr marL="748671" indent="-287950" defTabSz="955036" eaLnBrk="0" hangingPunct="0">
              <a:defRPr>
                <a:solidFill>
                  <a:schemeClr val="tx1"/>
                </a:solidFill>
                <a:latin typeface="Arial" charset="0"/>
                <a:cs typeface="Arial" charset="0"/>
              </a:defRPr>
            </a:lvl2pPr>
            <a:lvl3pPr marL="1151801" indent="-230360" defTabSz="955036" eaLnBrk="0" hangingPunct="0">
              <a:defRPr>
                <a:solidFill>
                  <a:schemeClr val="tx1"/>
                </a:solidFill>
                <a:latin typeface="Arial" charset="0"/>
                <a:cs typeface="Arial" charset="0"/>
              </a:defRPr>
            </a:lvl3pPr>
            <a:lvl4pPr marL="1612522" indent="-230360" defTabSz="955036" eaLnBrk="0" hangingPunct="0">
              <a:defRPr>
                <a:solidFill>
                  <a:schemeClr val="tx1"/>
                </a:solidFill>
                <a:latin typeface="Arial" charset="0"/>
                <a:cs typeface="Arial" charset="0"/>
              </a:defRPr>
            </a:lvl4pPr>
            <a:lvl5pPr marL="2073242" indent="-230360" defTabSz="955036" eaLnBrk="0" hangingPunct="0">
              <a:defRPr>
                <a:solidFill>
                  <a:schemeClr val="tx1"/>
                </a:solidFill>
                <a:latin typeface="Arial" charset="0"/>
                <a:cs typeface="Arial" charset="0"/>
              </a:defRPr>
            </a:lvl5pPr>
            <a:lvl6pPr marL="2533962" indent="-230360" defTabSz="955036" eaLnBrk="0" fontAlgn="base" hangingPunct="0">
              <a:spcBef>
                <a:spcPct val="0"/>
              </a:spcBef>
              <a:spcAft>
                <a:spcPct val="0"/>
              </a:spcAft>
              <a:defRPr>
                <a:solidFill>
                  <a:schemeClr val="tx1"/>
                </a:solidFill>
                <a:latin typeface="Arial" charset="0"/>
                <a:cs typeface="Arial" charset="0"/>
              </a:defRPr>
            </a:lvl6pPr>
            <a:lvl7pPr marL="2994683" indent="-230360" defTabSz="955036" eaLnBrk="0" fontAlgn="base" hangingPunct="0">
              <a:spcBef>
                <a:spcPct val="0"/>
              </a:spcBef>
              <a:spcAft>
                <a:spcPct val="0"/>
              </a:spcAft>
              <a:defRPr>
                <a:solidFill>
                  <a:schemeClr val="tx1"/>
                </a:solidFill>
                <a:latin typeface="Arial" charset="0"/>
                <a:cs typeface="Arial" charset="0"/>
              </a:defRPr>
            </a:lvl7pPr>
            <a:lvl8pPr marL="3455403" indent="-230360" defTabSz="955036" eaLnBrk="0" fontAlgn="base" hangingPunct="0">
              <a:spcBef>
                <a:spcPct val="0"/>
              </a:spcBef>
              <a:spcAft>
                <a:spcPct val="0"/>
              </a:spcAft>
              <a:defRPr>
                <a:solidFill>
                  <a:schemeClr val="tx1"/>
                </a:solidFill>
                <a:latin typeface="Arial" charset="0"/>
                <a:cs typeface="Arial" charset="0"/>
              </a:defRPr>
            </a:lvl8pPr>
            <a:lvl9pPr marL="3916124" indent="-230360" defTabSz="955036" eaLnBrk="0" fontAlgn="base" hangingPunct="0">
              <a:spcBef>
                <a:spcPct val="0"/>
              </a:spcBef>
              <a:spcAft>
                <a:spcPct val="0"/>
              </a:spcAft>
              <a:defRPr>
                <a:solidFill>
                  <a:schemeClr val="tx1"/>
                </a:solidFill>
                <a:latin typeface="Arial" charset="0"/>
                <a:cs typeface="Arial" charset="0"/>
              </a:defRPr>
            </a:lvl9pPr>
          </a:lstStyle>
          <a:p>
            <a:pPr eaLnBrk="1" hangingPunct="1"/>
            <a:fld id="{5C252AA9-8DD7-4AF4-B058-324744FF44A0}" type="slidenum">
              <a:rPr lang="en-GB">
                <a:solidFill>
                  <a:prstClr val="black"/>
                </a:solidFill>
              </a:rPr>
              <a:pPr eaLnBrk="1" hangingPunct="1"/>
              <a:t>17</a:t>
            </a:fld>
            <a:endParaRPr lang="en-GB">
              <a:solidFill>
                <a:prstClr val="black"/>
              </a:solidFill>
            </a:endParaRPr>
          </a:p>
        </p:txBody>
      </p:sp>
      <p:sp>
        <p:nvSpPr>
          <p:cNvPr id="112643" name="Rectangle 2"/>
          <p:cNvSpPr>
            <a:spLocks noGrp="1" noRot="1" noChangeAspect="1" noChangeArrowheads="1" noTextEdit="1"/>
          </p:cNvSpPr>
          <p:nvPr>
            <p:ph type="sldImg"/>
          </p:nvPr>
        </p:nvSpPr>
        <p:spPr>
          <a:xfrm>
            <a:off x="2974975" y="549275"/>
            <a:ext cx="3657600" cy="2743200"/>
          </a:xfrm>
          <a:ln/>
        </p:spPr>
      </p:sp>
      <p:sp>
        <p:nvSpPr>
          <p:cNvPr id="112644" name="Rectangle 3"/>
          <p:cNvSpPr>
            <a:spLocks noGrp="1" noChangeArrowheads="1"/>
          </p:cNvSpPr>
          <p:nvPr>
            <p:ph type="body" idx="1"/>
          </p:nvPr>
        </p:nvSpPr>
        <p:spPr>
          <a:xfrm>
            <a:off x="959507" y="3472151"/>
            <a:ext cx="7682188" cy="3294539"/>
          </a:xfrm>
          <a:noFill/>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lvl1pPr defTabSz="955036" eaLnBrk="0" hangingPunct="0">
              <a:defRPr>
                <a:solidFill>
                  <a:schemeClr val="tx1"/>
                </a:solidFill>
                <a:latin typeface="Arial" charset="0"/>
                <a:cs typeface="Arial" charset="0"/>
              </a:defRPr>
            </a:lvl1pPr>
            <a:lvl2pPr marL="748671" indent="-287950" defTabSz="955036" eaLnBrk="0" hangingPunct="0">
              <a:defRPr>
                <a:solidFill>
                  <a:schemeClr val="tx1"/>
                </a:solidFill>
                <a:latin typeface="Arial" charset="0"/>
                <a:cs typeface="Arial" charset="0"/>
              </a:defRPr>
            </a:lvl2pPr>
            <a:lvl3pPr marL="1151801" indent="-230360" defTabSz="955036" eaLnBrk="0" hangingPunct="0">
              <a:defRPr>
                <a:solidFill>
                  <a:schemeClr val="tx1"/>
                </a:solidFill>
                <a:latin typeface="Arial" charset="0"/>
                <a:cs typeface="Arial" charset="0"/>
              </a:defRPr>
            </a:lvl3pPr>
            <a:lvl4pPr marL="1612522" indent="-230360" defTabSz="955036" eaLnBrk="0" hangingPunct="0">
              <a:defRPr>
                <a:solidFill>
                  <a:schemeClr val="tx1"/>
                </a:solidFill>
                <a:latin typeface="Arial" charset="0"/>
                <a:cs typeface="Arial" charset="0"/>
              </a:defRPr>
            </a:lvl4pPr>
            <a:lvl5pPr marL="2073242" indent="-230360" defTabSz="955036" eaLnBrk="0" hangingPunct="0">
              <a:defRPr>
                <a:solidFill>
                  <a:schemeClr val="tx1"/>
                </a:solidFill>
                <a:latin typeface="Arial" charset="0"/>
                <a:cs typeface="Arial" charset="0"/>
              </a:defRPr>
            </a:lvl5pPr>
            <a:lvl6pPr marL="2533962" indent="-230360" defTabSz="955036" eaLnBrk="0" fontAlgn="base" hangingPunct="0">
              <a:spcBef>
                <a:spcPct val="0"/>
              </a:spcBef>
              <a:spcAft>
                <a:spcPct val="0"/>
              </a:spcAft>
              <a:defRPr>
                <a:solidFill>
                  <a:schemeClr val="tx1"/>
                </a:solidFill>
                <a:latin typeface="Arial" charset="0"/>
                <a:cs typeface="Arial" charset="0"/>
              </a:defRPr>
            </a:lvl6pPr>
            <a:lvl7pPr marL="2994683" indent="-230360" defTabSz="955036" eaLnBrk="0" fontAlgn="base" hangingPunct="0">
              <a:spcBef>
                <a:spcPct val="0"/>
              </a:spcBef>
              <a:spcAft>
                <a:spcPct val="0"/>
              </a:spcAft>
              <a:defRPr>
                <a:solidFill>
                  <a:schemeClr val="tx1"/>
                </a:solidFill>
                <a:latin typeface="Arial" charset="0"/>
                <a:cs typeface="Arial" charset="0"/>
              </a:defRPr>
            </a:lvl7pPr>
            <a:lvl8pPr marL="3455403" indent="-230360" defTabSz="955036" eaLnBrk="0" fontAlgn="base" hangingPunct="0">
              <a:spcBef>
                <a:spcPct val="0"/>
              </a:spcBef>
              <a:spcAft>
                <a:spcPct val="0"/>
              </a:spcAft>
              <a:defRPr>
                <a:solidFill>
                  <a:schemeClr val="tx1"/>
                </a:solidFill>
                <a:latin typeface="Arial" charset="0"/>
                <a:cs typeface="Arial" charset="0"/>
              </a:defRPr>
            </a:lvl8pPr>
            <a:lvl9pPr marL="3916124" indent="-230360" defTabSz="955036" eaLnBrk="0" fontAlgn="base" hangingPunct="0">
              <a:spcBef>
                <a:spcPct val="0"/>
              </a:spcBef>
              <a:spcAft>
                <a:spcPct val="0"/>
              </a:spcAft>
              <a:defRPr>
                <a:solidFill>
                  <a:schemeClr val="tx1"/>
                </a:solidFill>
                <a:latin typeface="Arial" charset="0"/>
                <a:cs typeface="Arial" charset="0"/>
              </a:defRPr>
            </a:lvl9pPr>
          </a:lstStyle>
          <a:p>
            <a:pPr eaLnBrk="1" hangingPunct="1"/>
            <a:fld id="{E68565F4-4D7F-4B39-8106-2389CDF6F89D}" type="slidenum">
              <a:rPr lang="en-GB">
                <a:solidFill>
                  <a:prstClr val="black"/>
                </a:solidFill>
              </a:rPr>
              <a:pPr eaLnBrk="1" hangingPunct="1"/>
              <a:t>18</a:t>
            </a:fld>
            <a:endParaRPr lang="en-GB">
              <a:solidFill>
                <a:prstClr val="black"/>
              </a:solidFill>
            </a:endParaRPr>
          </a:p>
        </p:txBody>
      </p:sp>
      <p:sp>
        <p:nvSpPr>
          <p:cNvPr id="113667" name="Rectangle 2"/>
          <p:cNvSpPr>
            <a:spLocks noGrp="1" noRot="1" noChangeAspect="1" noChangeArrowheads="1" noTextEdit="1"/>
          </p:cNvSpPr>
          <p:nvPr>
            <p:ph type="sldImg"/>
          </p:nvPr>
        </p:nvSpPr>
        <p:spPr>
          <a:xfrm>
            <a:off x="2974975" y="549275"/>
            <a:ext cx="3657600" cy="2743200"/>
          </a:xfrm>
          <a:ln/>
        </p:spPr>
      </p:sp>
      <p:sp>
        <p:nvSpPr>
          <p:cNvPr id="113668" name="Rectangle 3"/>
          <p:cNvSpPr>
            <a:spLocks noGrp="1" noChangeArrowheads="1"/>
          </p:cNvSpPr>
          <p:nvPr>
            <p:ph type="body" idx="1"/>
          </p:nvPr>
        </p:nvSpPr>
        <p:spPr>
          <a:xfrm>
            <a:off x="959507" y="3472151"/>
            <a:ext cx="7682188" cy="3294539"/>
          </a:xfrm>
          <a:noFill/>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lvl1pPr defTabSz="955036" eaLnBrk="0" hangingPunct="0">
              <a:defRPr>
                <a:solidFill>
                  <a:schemeClr val="tx1"/>
                </a:solidFill>
                <a:latin typeface="Arial" charset="0"/>
                <a:cs typeface="Arial" charset="0"/>
              </a:defRPr>
            </a:lvl1pPr>
            <a:lvl2pPr marL="748671" indent="-287950" defTabSz="955036" eaLnBrk="0" hangingPunct="0">
              <a:defRPr>
                <a:solidFill>
                  <a:schemeClr val="tx1"/>
                </a:solidFill>
                <a:latin typeface="Arial" charset="0"/>
                <a:cs typeface="Arial" charset="0"/>
              </a:defRPr>
            </a:lvl2pPr>
            <a:lvl3pPr marL="1151801" indent="-230360" defTabSz="955036" eaLnBrk="0" hangingPunct="0">
              <a:defRPr>
                <a:solidFill>
                  <a:schemeClr val="tx1"/>
                </a:solidFill>
                <a:latin typeface="Arial" charset="0"/>
                <a:cs typeface="Arial" charset="0"/>
              </a:defRPr>
            </a:lvl3pPr>
            <a:lvl4pPr marL="1612522" indent="-230360" defTabSz="955036" eaLnBrk="0" hangingPunct="0">
              <a:defRPr>
                <a:solidFill>
                  <a:schemeClr val="tx1"/>
                </a:solidFill>
                <a:latin typeface="Arial" charset="0"/>
                <a:cs typeface="Arial" charset="0"/>
              </a:defRPr>
            </a:lvl4pPr>
            <a:lvl5pPr marL="2073242" indent="-230360" defTabSz="955036" eaLnBrk="0" hangingPunct="0">
              <a:defRPr>
                <a:solidFill>
                  <a:schemeClr val="tx1"/>
                </a:solidFill>
                <a:latin typeface="Arial" charset="0"/>
                <a:cs typeface="Arial" charset="0"/>
              </a:defRPr>
            </a:lvl5pPr>
            <a:lvl6pPr marL="2533962" indent="-230360" defTabSz="955036" eaLnBrk="0" fontAlgn="base" hangingPunct="0">
              <a:spcBef>
                <a:spcPct val="0"/>
              </a:spcBef>
              <a:spcAft>
                <a:spcPct val="0"/>
              </a:spcAft>
              <a:defRPr>
                <a:solidFill>
                  <a:schemeClr val="tx1"/>
                </a:solidFill>
                <a:latin typeface="Arial" charset="0"/>
                <a:cs typeface="Arial" charset="0"/>
              </a:defRPr>
            </a:lvl6pPr>
            <a:lvl7pPr marL="2994683" indent="-230360" defTabSz="955036" eaLnBrk="0" fontAlgn="base" hangingPunct="0">
              <a:spcBef>
                <a:spcPct val="0"/>
              </a:spcBef>
              <a:spcAft>
                <a:spcPct val="0"/>
              </a:spcAft>
              <a:defRPr>
                <a:solidFill>
                  <a:schemeClr val="tx1"/>
                </a:solidFill>
                <a:latin typeface="Arial" charset="0"/>
                <a:cs typeface="Arial" charset="0"/>
              </a:defRPr>
            </a:lvl7pPr>
            <a:lvl8pPr marL="3455403" indent="-230360" defTabSz="955036" eaLnBrk="0" fontAlgn="base" hangingPunct="0">
              <a:spcBef>
                <a:spcPct val="0"/>
              </a:spcBef>
              <a:spcAft>
                <a:spcPct val="0"/>
              </a:spcAft>
              <a:defRPr>
                <a:solidFill>
                  <a:schemeClr val="tx1"/>
                </a:solidFill>
                <a:latin typeface="Arial" charset="0"/>
                <a:cs typeface="Arial" charset="0"/>
              </a:defRPr>
            </a:lvl8pPr>
            <a:lvl9pPr marL="3916124" indent="-230360" defTabSz="955036" eaLnBrk="0" fontAlgn="base" hangingPunct="0">
              <a:spcBef>
                <a:spcPct val="0"/>
              </a:spcBef>
              <a:spcAft>
                <a:spcPct val="0"/>
              </a:spcAft>
              <a:defRPr>
                <a:solidFill>
                  <a:schemeClr val="tx1"/>
                </a:solidFill>
                <a:latin typeface="Arial" charset="0"/>
                <a:cs typeface="Arial" charset="0"/>
              </a:defRPr>
            </a:lvl9pPr>
          </a:lstStyle>
          <a:p>
            <a:pPr eaLnBrk="1" hangingPunct="1"/>
            <a:fld id="{2A3601AD-2CA8-4515-990F-DBFB07FCAECE}" type="slidenum">
              <a:rPr lang="en-GB">
                <a:solidFill>
                  <a:prstClr val="black"/>
                </a:solidFill>
              </a:rPr>
              <a:pPr eaLnBrk="1" hangingPunct="1"/>
              <a:t>19</a:t>
            </a:fld>
            <a:endParaRPr lang="en-GB">
              <a:solidFill>
                <a:prstClr val="black"/>
              </a:solidFill>
            </a:endParaRPr>
          </a:p>
        </p:txBody>
      </p:sp>
      <p:sp>
        <p:nvSpPr>
          <p:cNvPr id="114691" name="Rectangle 2"/>
          <p:cNvSpPr>
            <a:spLocks noGrp="1" noRot="1" noChangeAspect="1" noChangeArrowheads="1" noTextEdit="1"/>
          </p:cNvSpPr>
          <p:nvPr>
            <p:ph type="sldImg"/>
          </p:nvPr>
        </p:nvSpPr>
        <p:spPr>
          <a:xfrm>
            <a:off x="2974975" y="549275"/>
            <a:ext cx="3657600" cy="2743200"/>
          </a:xfrm>
          <a:ln/>
        </p:spPr>
      </p:sp>
      <p:sp>
        <p:nvSpPr>
          <p:cNvPr id="114692" name="Rectangle 3"/>
          <p:cNvSpPr>
            <a:spLocks noGrp="1" noChangeArrowheads="1"/>
          </p:cNvSpPr>
          <p:nvPr>
            <p:ph type="body" idx="1"/>
          </p:nvPr>
        </p:nvSpPr>
        <p:spPr>
          <a:xfrm>
            <a:off x="959507" y="3472151"/>
            <a:ext cx="7682188" cy="3294539"/>
          </a:xfrm>
          <a:noFill/>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lvl1pPr defTabSz="955036" eaLnBrk="0" hangingPunct="0">
              <a:defRPr>
                <a:solidFill>
                  <a:schemeClr val="tx1"/>
                </a:solidFill>
                <a:latin typeface="Arial" charset="0"/>
                <a:cs typeface="Arial" charset="0"/>
              </a:defRPr>
            </a:lvl1pPr>
            <a:lvl2pPr marL="748671" indent="-287950" defTabSz="955036" eaLnBrk="0" hangingPunct="0">
              <a:defRPr>
                <a:solidFill>
                  <a:schemeClr val="tx1"/>
                </a:solidFill>
                <a:latin typeface="Arial" charset="0"/>
                <a:cs typeface="Arial" charset="0"/>
              </a:defRPr>
            </a:lvl2pPr>
            <a:lvl3pPr marL="1151801" indent="-230360" defTabSz="955036" eaLnBrk="0" hangingPunct="0">
              <a:defRPr>
                <a:solidFill>
                  <a:schemeClr val="tx1"/>
                </a:solidFill>
                <a:latin typeface="Arial" charset="0"/>
                <a:cs typeface="Arial" charset="0"/>
              </a:defRPr>
            </a:lvl3pPr>
            <a:lvl4pPr marL="1612522" indent="-230360" defTabSz="955036" eaLnBrk="0" hangingPunct="0">
              <a:defRPr>
                <a:solidFill>
                  <a:schemeClr val="tx1"/>
                </a:solidFill>
                <a:latin typeface="Arial" charset="0"/>
                <a:cs typeface="Arial" charset="0"/>
              </a:defRPr>
            </a:lvl4pPr>
            <a:lvl5pPr marL="2073242" indent="-230360" defTabSz="955036" eaLnBrk="0" hangingPunct="0">
              <a:defRPr>
                <a:solidFill>
                  <a:schemeClr val="tx1"/>
                </a:solidFill>
                <a:latin typeface="Arial" charset="0"/>
                <a:cs typeface="Arial" charset="0"/>
              </a:defRPr>
            </a:lvl5pPr>
            <a:lvl6pPr marL="2533962" indent="-230360" defTabSz="955036" eaLnBrk="0" fontAlgn="base" hangingPunct="0">
              <a:spcBef>
                <a:spcPct val="0"/>
              </a:spcBef>
              <a:spcAft>
                <a:spcPct val="0"/>
              </a:spcAft>
              <a:defRPr>
                <a:solidFill>
                  <a:schemeClr val="tx1"/>
                </a:solidFill>
                <a:latin typeface="Arial" charset="0"/>
                <a:cs typeface="Arial" charset="0"/>
              </a:defRPr>
            </a:lvl6pPr>
            <a:lvl7pPr marL="2994683" indent="-230360" defTabSz="955036" eaLnBrk="0" fontAlgn="base" hangingPunct="0">
              <a:spcBef>
                <a:spcPct val="0"/>
              </a:spcBef>
              <a:spcAft>
                <a:spcPct val="0"/>
              </a:spcAft>
              <a:defRPr>
                <a:solidFill>
                  <a:schemeClr val="tx1"/>
                </a:solidFill>
                <a:latin typeface="Arial" charset="0"/>
                <a:cs typeface="Arial" charset="0"/>
              </a:defRPr>
            </a:lvl7pPr>
            <a:lvl8pPr marL="3455403" indent="-230360" defTabSz="955036" eaLnBrk="0" fontAlgn="base" hangingPunct="0">
              <a:spcBef>
                <a:spcPct val="0"/>
              </a:spcBef>
              <a:spcAft>
                <a:spcPct val="0"/>
              </a:spcAft>
              <a:defRPr>
                <a:solidFill>
                  <a:schemeClr val="tx1"/>
                </a:solidFill>
                <a:latin typeface="Arial" charset="0"/>
                <a:cs typeface="Arial" charset="0"/>
              </a:defRPr>
            </a:lvl8pPr>
            <a:lvl9pPr marL="3916124" indent="-230360" defTabSz="955036" eaLnBrk="0" fontAlgn="base" hangingPunct="0">
              <a:spcBef>
                <a:spcPct val="0"/>
              </a:spcBef>
              <a:spcAft>
                <a:spcPct val="0"/>
              </a:spcAft>
              <a:defRPr>
                <a:solidFill>
                  <a:schemeClr val="tx1"/>
                </a:solidFill>
                <a:latin typeface="Arial" charset="0"/>
                <a:cs typeface="Arial" charset="0"/>
              </a:defRPr>
            </a:lvl9pPr>
          </a:lstStyle>
          <a:p>
            <a:pPr eaLnBrk="1" hangingPunct="1"/>
            <a:fld id="{FD590D5B-166D-418F-B8B5-F4CD79D722F9}" type="slidenum">
              <a:rPr lang="en-GB">
                <a:solidFill>
                  <a:prstClr val="black"/>
                </a:solidFill>
              </a:rPr>
              <a:pPr eaLnBrk="1" hangingPunct="1"/>
              <a:t>20</a:t>
            </a:fld>
            <a:endParaRPr lang="en-GB">
              <a:solidFill>
                <a:prstClr val="black"/>
              </a:solidFill>
            </a:endParaRPr>
          </a:p>
        </p:txBody>
      </p:sp>
      <p:sp>
        <p:nvSpPr>
          <p:cNvPr id="115715" name="Rectangle 2"/>
          <p:cNvSpPr>
            <a:spLocks noGrp="1" noRot="1" noChangeAspect="1" noChangeArrowheads="1" noTextEdit="1"/>
          </p:cNvSpPr>
          <p:nvPr>
            <p:ph type="sldImg"/>
          </p:nvPr>
        </p:nvSpPr>
        <p:spPr>
          <a:xfrm>
            <a:off x="2974975" y="549275"/>
            <a:ext cx="3657600" cy="2743200"/>
          </a:xfrm>
          <a:ln/>
        </p:spPr>
      </p:sp>
      <p:sp>
        <p:nvSpPr>
          <p:cNvPr id="115716" name="Rectangle 3"/>
          <p:cNvSpPr>
            <a:spLocks noGrp="1" noChangeArrowheads="1"/>
          </p:cNvSpPr>
          <p:nvPr>
            <p:ph type="body" idx="1"/>
          </p:nvPr>
        </p:nvSpPr>
        <p:spPr>
          <a:xfrm>
            <a:off x="959507" y="3472151"/>
            <a:ext cx="7682188" cy="3294539"/>
          </a:xfrm>
          <a:noFill/>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defTabSz="947738" eaLnBrk="0" hangingPunct="0">
              <a:defRPr>
                <a:solidFill>
                  <a:schemeClr val="tx1"/>
                </a:solidFill>
                <a:latin typeface="Arial" charset="0"/>
                <a:cs typeface="Arial" charset="0"/>
              </a:defRPr>
            </a:lvl1pPr>
            <a:lvl2pPr marL="742950" indent="-285750" defTabSz="947738" eaLnBrk="0" hangingPunct="0">
              <a:defRPr>
                <a:solidFill>
                  <a:schemeClr val="tx1"/>
                </a:solidFill>
                <a:latin typeface="Arial" charset="0"/>
                <a:cs typeface="Arial" charset="0"/>
              </a:defRPr>
            </a:lvl2pPr>
            <a:lvl3pPr marL="1143000" indent="-228600" defTabSz="947738" eaLnBrk="0" hangingPunct="0">
              <a:defRPr>
                <a:solidFill>
                  <a:schemeClr val="tx1"/>
                </a:solidFill>
                <a:latin typeface="Arial" charset="0"/>
                <a:cs typeface="Arial" charset="0"/>
              </a:defRPr>
            </a:lvl3pPr>
            <a:lvl4pPr marL="1600200" indent="-228600" defTabSz="947738" eaLnBrk="0" hangingPunct="0">
              <a:defRPr>
                <a:solidFill>
                  <a:schemeClr val="tx1"/>
                </a:solidFill>
                <a:latin typeface="Arial" charset="0"/>
                <a:cs typeface="Arial" charset="0"/>
              </a:defRPr>
            </a:lvl4pPr>
            <a:lvl5pPr marL="2057400" indent="-228600" defTabSz="947738" eaLnBrk="0" hangingPunct="0">
              <a:defRPr>
                <a:solidFill>
                  <a:schemeClr val="tx1"/>
                </a:solidFill>
                <a:latin typeface="Arial" charset="0"/>
                <a:cs typeface="Arial" charset="0"/>
              </a:defRPr>
            </a:lvl5pPr>
            <a:lvl6pPr marL="2514600" indent="-228600" defTabSz="947738" eaLnBrk="0" fontAlgn="base" hangingPunct="0">
              <a:spcBef>
                <a:spcPct val="0"/>
              </a:spcBef>
              <a:spcAft>
                <a:spcPct val="0"/>
              </a:spcAft>
              <a:defRPr>
                <a:solidFill>
                  <a:schemeClr val="tx1"/>
                </a:solidFill>
                <a:latin typeface="Arial" charset="0"/>
                <a:cs typeface="Arial" charset="0"/>
              </a:defRPr>
            </a:lvl6pPr>
            <a:lvl7pPr marL="2971800" indent="-228600" defTabSz="947738" eaLnBrk="0" fontAlgn="base" hangingPunct="0">
              <a:spcBef>
                <a:spcPct val="0"/>
              </a:spcBef>
              <a:spcAft>
                <a:spcPct val="0"/>
              </a:spcAft>
              <a:defRPr>
                <a:solidFill>
                  <a:schemeClr val="tx1"/>
                </a:solidFill>
                <a:latin typeface="Arial" charset="0"/>
                <a:cs typeface="Arial" charset="0"/>
              </a:defRPr>
            </a:lvl7pPr>
            <a:lvl8pPr marL="3429000" indent="-228600" defTabSz="947738" eaLnBrk="0" fontAlgn="base" hangingPunct="0">
              <a:spcBef>
                <a:spcPct val="0"/>
              </a:spcBef>
              <a:spcAft>
                <a:spcPct val="0"/>
              </a:spcAft>
              <a:defRPr>
                <a:solidFill>
                  <a:schemeClr val="tx1"/>
                </a:solidFill>
                <a:latin typeface="Arial" charset="0"/>
                <a:cs typeface="Arial" charset="0"/>
              </a:defRPr>
            </a:lvl8pPr>
            <a:lvl9pPr marL="3886200" indent="-228600" defTabSz="947738" eaLnBrk="0" fontAlgn="base" hangingPunct="0">
              <a:spcBef>
                <a:spcPct val="0"/>
              </a:spcBef>
              <a:spcAft>
                <a:spcPct val="0"/>
              </a:spcAft>
              <a:defRPr>
                <a:solidFill>
                  <a:schemeClr val="tx1"/>
                </a:solidFill>
                <a:latin typeface="Arial" charset="0"/>
                <a:cs typeface="Arial" charset="0"/>
              </a:defRPr>
            </a:lvl9pPr>
          </a:lstStyle>
          <a:p>
            <a:pPr eaLnBrk="1" hangingPunct="1"/>
            <a:fld id="{DCF81F5C-5AEE-4440-A76B-90D3630A3C14}" type="slidenum">
              <a:rPr lang="en-GB">
                <a:solidFill>
                  <a:prstClr val="black"/>
                </a:solidFill>
              </a:rPr>
              <a:pPr eaLnBrk="1" hangingPunct="1"/>
              <a:t>2</a:t>
            </a:fld>
            <a:endParaRPr lang="en-GB">
              <a:solidFill>
                <a:prstClr val="black"/>
              </a:solidFill>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lvl1pPr defTabSz="955036" eaLnBrk="0" hangingPunct="0">
              <a:defRPr>
                <a:solidFill>
                  <a:schemeClr val="tx1"/>
                </a:solidFill>
                <a:latin typeface="Arial" charset="0"/>
                <a:cs typeface="Arial" charset="0"/>
              </a:defRPr>
            </a:lvl1pPr>
            <a:lvl2pPr marL="748671" indent="-287950" defTabSz="955036" eaLnBrk="0" hangingPunct="0">
              <a:defRPr>
                <a:solidFill>
                  <a:schemeClr val="tx1"/>
                </a:solidFill>
                <a:latin typeface="Arial" charset="0"/>
                <a:cs typeface="Arial" charset="0"/>
              </a:defRPr>
            </a:lvl2pPr>
            <a:lvl3pPr marL="1151801" indent="-230360" defTabSz="955036" eaLnBrk="0" hangingPunct="0">
              <a:defRPr>
                <a:solidFill>
                  <a:schemeClr val="tx1"/>
                </a:solidFill>
                <a:latin typeface="Arial" charset="0"/>
                <a:cs typeface="Arial" charset="0"/>
              </a:defRPr>
            </a:lvl3pPr>
            <a:lvl4pPr marL="1612522" indent="-230360" defTabSz="955036" eaLnBrk="0" hangingPunct="0">
              <a:defRPr>
                <a:solidFill>
                  <a:schemeClr val="tx1"/>
                </a:solidFill>
                <a:latin typeface="Arial" charset="0"/>
                <a:cs typeface="Arial" charset="0"/>
              </a:defRPr>
            </a:lvl4pPr>
            <a:lvl5pPr marL="2073242" indent="-230360" defTabSz="955036" eaLnBrk="0" hangingPunct="0">
              <a:defRPr>
                <a:solidFill>
                  <a:schemeClr val="tx1"/>
                </a:solidFill>
                <a:latin typeface="Arial" charset="0"/>
                <a:cs typeface="Arial" charset="0"/>
              </a:defRPr>
            </a:lvl5pPr>
            <a:lvl6pPr marL="2533962" indent="-230360" defTabSz="955036" eaLnBrk="0" fontAlgn="base" hangingPunct="0">
              <a:spcBef>
                <a:spcPct val="0"/>
              </a:spcBef>
              <a:spcAft>
                <a:spcPct val="0"/>
              </a:spcAft>
              <a:defRPr>
                <a:solidFill>
                  <a:schemeClr val="tx1"/>
                </a:solidFill>
                <a:latin typeface="Arial" charset="0"/>
                <a:cs typeface="Arial" charset="0"/>
              </a:defRPr>
            </a:lvl6pPr>
            <a:lvl7pPr marL="2994683" indent="-230360" defTabSz="955036" eaLnBrk="0" fontAlgn="base" hangingPunct="0">
              <a:spcBef>
                <a:spcPct val="0"/>
              </a:spcBef>
              <a:spcAft>
                <a:spcPct val="0"/>
              </a:spcAft>
              <a:defRPr>
                <a:solidFill>
                  <a:schemeClr val="tx1"/>
                </a:solidFill>
                <a:latin typeface="Arial" charset="0"/>
                <a:cs typeface="Arial" charset="0"/>
              </a:defRPr>
            </a:lvl7pPr>
            <a:lvl8pPr marL="3455403" indent="-230360" defTabSz="955036" eaLnBrk="0" fontAlgn="base" hangingPunct="0">
              <a:spcBef>
                <a:spcPct val="0"/>
              </a:spcBef>
              <a:spcAft>
                <a:spcPct val="0"/>
              </a:spcAft>
              <a:defRPr>
                <a:solidFill>
                  <a:schemeClr val="tx1"/>
                </a:solidFill>
                <a:latin typeface="Arial" charset="0"/>
                <a:cs typeface="Arial" charset="0"/>
              </a:defRPr>
            </a:lvl8pPr>
            <a:lvl9pPr marL="3916124" indent="-230360" defTabSz="955036" eaLnBrk="0" fontAlgn="base" hangingPunct="0">
              <a:spcBef>
                <a:spcPct val="0"/>
              </a:spcBef>
              <a:spcAft>
                <a:spcPct val="0"/>
              </a:spcAft>
              <a:defRPr>
                <a:solidFill>
                  <a:schemeClr val="tx1"/>
                </a:solidFill>
                <a:latin typeface="Arial" charset="0"/>
                <a:cs typeface="Arial" charset="0"/>
              </a:defRPr>
            </a:lvl9pPr>
          </a:lstStyle>
          <a:p>
            <a:pPr eaLnBrk="1" hangingPunct="1"/>
            <a:fld id="{42EFB463-F40A-457A-B4E9-23131B04DBDA}" type="slidenum">
              <a:rPr lang="en-GB">
                <a:solidFill>
                  <a:prstClr val="black"/>
                </a:solidFill>
              </a:rPr>
              <a:pPr eaLnBrk="1" hangingPunct="1"/>
              <a:t>21</a:t>
            </a:fld>
            <a:endParaRPr lang="en-GB">
              <a:solidFill>
                <a:prstClr val="black"/>
              </a:solidFill>
            </a:endParaRPr>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xfrm>
            <a:off x="957972" y="3473894"/>
            <a:ext cx="7685258" cy="3291056"/>
          </a:xfrm>
          <a:noFill/>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lvl1pPr defTabSz="955036" eaLnBrk="0" hangingPunct="0">
              <a:defRPr>
                <a:solidFill>
                  <a:schemeClr val="tx1"/>
                </a:solidFill>
                <a:latin typeface="Arial" charset="0"/>
                <a:cs typeface="Arial" charset="0"/>
              </a:defRPr>
            </a:lvl1pPr>
            <a:lvl2pPr marL="748671" indent="-287950" defTabSz="955036" eaLnBrk="0" hangingPunct="0">
              <a:defRPr>
                <a:solidFill>
                  <a:schemeClr val="tx1"/>
                </a:solidFill>
                <a:latin typeface="Arial" charset="0"/>
                <a:cs typeface="Arial" charset="0"/>
              </a:defRPr>
            </a:lvl2pPr>
            <a:lvl3pPr marL="1151801" indent="-230360" defTabSz="955036" eaLnBrk="0" hangingPunct="0">
              <a:defRPr>
                <a:solidFill>
                  <a:schemeClr val="tx1"/>
                </a:solidFill>
                <a:latin typeface="Arial" charset="0"/>
                <a:cs typeface="Arial" charset="0"/>
              </a:defRPr>
            </a:lvl3pPr>
            <a:lvl4pPr marL="1612522" indent="-230360" defTabSz="955036" eaLnBrk="0" hangingPunct="0">
              <a:defRPr>
                <a:solidFill>
                  <a:schemeClr val="tx1"/>
                </a:solidFill>
                <a:latin typeface="Arial" charset="0"/>
                <a:cs typeface="Arial" charset="0"/>
              </a:defRPr>
            </a:lvl4pPr>
            <a:lvl5pPr marL="2073242" indent="-230360" defTabSz="955036" eaLnBrk="0" hangingPunct="0">
              <a:defRPr>
                <a:solidFill>
                  <a:schemeClr val="tx1"/>
                </a:solidFill>
                <a:latin typeface="Arial" charset="0"/>
                <a:cs typeface="Arial" charset="0"/>
              </a:defRPr>
            </a:lvl5pPr>
            <a:lvl6pPr marL="2533962" indent="-230360" defTabSz="955036" eaLnBrk="0" fontAlgn="base" hangingPunct="0">
              <a:spcBef>
                <a:spcPct val="0"/>
              </a:spcBef>
              <a:spcAft>
                <a:spcPct val="0"/>
              </a:spcAft>
              <a:defRPr>
                <a:solidFill>
                  <a:schemeClr val="tx1"/>
                </a:solidFill>
                <a:latin typeface="Arial" charset="0"/>
                <a:cs typeface="Arial" charset="0"/>
              </a:defRPr>
            </a:lvl6pPr>
            <a:lvl7pPr marL="2994683" indent="-230360" defTabSz="955036" eaLnBrk="0" fontAlgn="base" hangingPunct="0">
              <a:spcBef>
                <a:spcPct val="0"/>
              </a:spcBef>
              <a:spcAft>
                <a:spcPct val="0"/>
              </a:spcAft>
              <a:defRPr>
                <a:solidFill>
                  <a:schemeClr val="tx1"/>
                </a:solidFill>
                <a:latin typeface="Arial" charset="0"/>
                <a:cs typeface="Arial" charset="0"/>
              </a:defRPr>
            </a:lvl7pPr>
            <a:lvl8pPr marL="3455403" indent="-230360" defTabSz="955036" eaLnBrk="0" fontAlgn="base" hangingPunct="0">
              <a:spcBef>
                <a:spcPct val="0"/>
              </a:spcBef>
              <a:spcAft>
                <a:spcPct val="0"/>
              </a:spcAft>
              <a:defRPr>
                <a:solidFill>
                  <a:schemeClr val="tx1"/>
                </a:solidFill>
                <a:latin typeface="Arial" charset="0"/>
                <a:cs typeface="Arial" charset="0"/>
              </a:defRPr>
            </a:lvl8pPr>
            <a:lvl9pPr marL="3916124" indent="-230360" defTabSz="955036" eaLnBrk="0" fontAlgn="base" hangingPunct="0">
              <a:spcBef>
                <a:spcPct val="0"/>
              </a:spcBef>
              <a:spcAft>
                <a:spcPct val="0"/>
              </a:spcAft>
              <a:defRPr>
                <a:solidFill>
                  <a:schemeClr val="tx1"/>
                </a:solidFill>
                <a:latin typeface="Arial" charset="0"/>
                <a:cs typeface="Arial" charset="0"/>
              </a:defRPr>
            </a:lvl9pPr>
          </a:lstStyle>
          <a:p>
            <a:pPr eaLnBrk="1" hangingPunct="1"/>
            <a:fld id="{6F7AFBD7-C2F9-4CBD-A92E-9F61CAF1DC1B}" type="slidenum">
              <a:rPr lang="en-GB">
                <a:solidFill>
                  <a:prstClr val="black"/>
                </a:solidFill>
              </a:rPr>
              <a:pPr eaLnBrk="1" hangingPunct="1"/>
              <a:t>22</a:t>
            </a:fld>
            <a:endParaRPr lang="en-GB">
              <a:solidFill>
                <a:prstClr val="black"/>
              </a:solidFill>
            </a:endParaRPr>
          </a:p>
        </p:txBody>
      </p:sp>
      <p:sp>
        <p:nvSpPr>
          <p:cNvPr id="119811" name="Rectangle 2"/>
          <p:cNvSpPr>
            <a:spLocks noGrp="1" noRot="1" noChangeAspect="1" noChangeArrowheads="1" noTextEdit="1"/>
          </p:cNvSpPr>
          <p:nvPr>
            <p:ph type="sldImg"/>
          </p:nvPr>
        </p:nvSpPr>
        <p:spPr>
          <a:xfrm>
            <a:off x="2974975" y="549275"/>
            <a:ext cx="3657600" cy="2743200"/>
          </a:xfrm>
          <a:ln/>
        </p:spPr>
      </p:sp>
      <p:sp>
        <p:nvSpPr>
          <p:cNvPr id="119812" name="Rectangle 3"/>
          <p:cNvSpPr>
            <a:spLocks noGrp="1" noChangeArrowheads="1"/>
          </p:cNvSpPr>
          <p:nvPr>
            <p:ph type="body" idx="1"/>
          </p:nvPr>
        </p:nvSpPr>
        <p:spPr>
          <a:xfrm>
            <a:off x="957972" y="3472151"/>
            <a:ext cx="7685258" cy="3294539"/>
          </a:xfrm>
          <a:noFill/>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10FB4597-0E7B-4BC8-8766-C7493D90D6D2}" type="slidenum">
              <a:rPr lang="en-GB">
                <a:solidFill>
                  <a:prstClr val="black"/>
                </a:solidFill>
              </a:rPr>
              <a:pPr eaLnBrk="1" hangingPunct="1"/>
              <a:t>23</a:t>
            </a:fld>
            <a:endParaRPr lang="en-GB">
              <a:solidFill>
                <a:prstClr val="black"/>
              </a:solidFill>
            </a:endParaRPr>
          </a:p>
        </p:txBody>
      </p:sp>
      <p:sp>
        <p:nvSpPr>
          <p:cNvPr id="82947" name="Rectangle 2"/>
          <p:cNvSpPr>
            <a:spLocks noGrp="1" noRot="1" noChangeAspect="1" noChangeArrowheads="1" noTextEdit="1"/>
          </p:cNvSpPr>
          <p:nvPr>
            <p:ph type="sldImg"/>
          </p:nvPr>
        </p:nvSpPr>
        <p:spPr>
          <a:xfrm>
            <a:off x="2974975" y="549275"/>
            <a:ext cx="3657600" cy="2743200"/>
          </a:xfrm>
          <a:ln/>
        </p:spPr>
      </p:sp>
      <p:sp>
        <p:nvSpPr>
          <p:cNvPr id="82948" name="Rectangle 3"/>
          <p:cNvSpPr>
            <a:spLocks noGrp="1" noChangeArrowheads="1"/>
          </p:cNvSpPr>
          <p:nvPr>
            <p:ph type="body" idx="1"/>
          </p:nvPr>
        </p:nvSpPr>
        <p:spPr>
          <a:xfrm>
            <a:off x="959200" y="3473011"/>
            <a:ext cx="7682802" cy="3293550"/>
          </a:xfrm>
          <a:noFill/>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lvl1pPr defTabSz="955036" eaLnBrk="0" hangingPunct="0">
              <a:defRPr>
                <a:solidFill>
                  <a:schemeClr val="tx1"/>
                </a:solidFill>
                <a:latin typeface="Arial" charset="0"/>
                <a:cs typeface="Arial" charset="0"/>
              </a:defRPr>
            </a:lvl1pPr>
            <a:lvl2pPr marL="748671" indent="-287950" defTabSz="955036" eaLnBrk="0" hangingPunct="0">
              <a:defRPr>
                <a:solidFill>
                  <a:schemeClr val="tx1"/>
                </a:solidFill>
                <a:latin typeface="Arial" charset="0"/>
                <a:cs typeface="Arial" charset="0"/>
              </a:defRPr>
            </a:lvl2pPr>
            <a:lvl3pPr marL="1151801" indent="-230360" defTabSz="955036" eaLnBrk="0" hangingPunct="0">
              <a:defRPr>
                <a:solidFill>
                  <a:schemeClr val="tx1"/>
                </a:solidFill>
                <a:latin typeface="Arial" charset="0"/>
                <a:cs typeface="Arial" charset="0"/>
              </a:defRPr>
            </a:lvl3pPr>
            <a:lvl4pPr marL="1612522" indent="-230360" defTabSz="955036" eaLnBrk="0" hangingPunct="0">
              <a:defRPr>
                <a:solidFill>
                  <a:schemeClr val="tx1"/>
                </a:solidFill>
                <a:latin typeface="Arial" charset="0"/>
                <a:cs typeface="Arial" charset="0"/>
              </a:defRPr>
            </a:lvl4pPr>
            <a:lvl5pPr marL="2073242" indent="-230360" defTabSz="955036" eaLnBrk="0" hangingPunct="0">
              <a:defRPr>
                <a:solidFill>
                  <a:schemeClr val="tx1"/>
                </a:solidFill>
                <a:latin typeface="Arial" charset="0"/>
                <a:cs typeface="Arial" charset="0"/>
              </a:defRPr>
            </a:lvl5pPr>
            <a:lvl6pPr marL="2533962" indent="-230360" defTabSz="955036" eaLnBrk="0" fontAlgn="base" hangingPunct="0">
              <a:spcBef>
                <a:spcPct val="0"/>
              </a:spcBef>
              <a:spcAft>
                <a:spcPct val="0"/>
              </a:spcAft>
              <a:defRPr>
                <a:solidFill>
                  <a:schemeClr val="tx1"/>
                </a:solidFill>
                <a:latin typeface="Arial" charset="0"/>
                <a:cs typeface="Arial" charset="0"/>
              </a:defRPr>
            </a:lvl6pPr>
            <a:lvl7pPr marL="2994683" indent="-230360" defTabSz="955036" eaLnBrk="0" fontAlgn="base" hangingPunct="0">
              <a:spcBef>
                <a:spcPct val="0"/>
              </a:spcBef>
              <a:spcAft>
                <a:spcPct val="0"/>
              </a:spcAft>
              <a:defRPr>
                <a:solidFill>
                  <a:schemeClr val="tx1"/>
                </a:solidFill>
                <a:latin typeface="Arial" charset="0"/>
                <a:cs typeface="Arial" charset="0"/>
              </a:defRPr>
            </a:lvl7pPr>
            <a:lvl8pPr marL="3455403" indent="-230360" defTabSz="955036" eaLnBrk="0" fontAlgn="base" hangingPunct="0">
              <a:spcBef>
                <a:spcPct val="0"/>
              </a:spcBef>
              <a:spcAft>
                <a:spcPct val="0"/>
              </a:spcAft>
              <a:defRPr>
                <a:solidFill>
                  <a:schemeClr val="tx1"/>
                </a:solidFill>
                <a:latin typeface="Arial" charset="0"/>
                <a:cs typeface="Arial" charset="0"/>
              </a:defRPr>
            </a:lvl8pPr>
            <a:lvl9pPr marL="3916124" indent="-230360" defTabSz="955036" eaLnBrk="0" fontAlgn="base" hangingPunct="0">
              <a:spcBef>
                <a:spcPct val="0"/>
              </a:spcBef>
              <a:spcAft>
                <a:spcPct val="0"/>
              </a:spcAft>
              <a:defRPr>
                <a:solidFill>
                  <a:schemeClr val="tx1"/>
                </a:solidFill>
                <a:latin typeface="Arial" charset="0"/>
                <a:cs typeface="Arial" charset="0"/>
              </a:defRPr>
            </a:lvl9pPr>
          </a:lstStyle>
          <a:p>
            <a:pPr eaLnBrk="1" hangingPunct="1"/>
            <a:fld id="{5AF73B1F-574C-4B86-9181-2F6168CAFF4D}" type="slidenum">
              <a:rPr lang="en-GB">
                <a:solidFill>
                  <a:prstClr val="black"/>
                </a:solidFill>
              </a:rPr>
              <a:pPr eaLnBrk="1" hangingPunct="1"/>
              <a:t>24</a:t>
            </a:fld>
            <a:endParaRPr lang="en-GB">
              <a:solidFill>
                <a:prstClr val="black"/>
              </a:solidFill>
            </a:endParaRPr>
          </a:p>
        </p:txBody>
      </p:sp>
      <p:sp>
        <p:nvSpPr>
          <p:cNvPr id="122883" name="Rectangle 2"/>
          <p:cNvSpPr>
            <a:spLocks noGrp="1" noRot="1" noChangeAspect="1" noChangeArrowheads="1" noTextEdit="1"/>
          </p:cNvSpPr>
          <p:nvPr>
            <p:ph type="sldImg"/>
          </p:nvPr>
        </p:nvSpPr>
        <p:spPr>
          <a:xfrm>
            <a:off x="2974975" y="549275"/>
            <a:ext cx="3657600" cy="2743200"/>
          </a:xfrm>
          <a:ln/>
        </p:spPr>
      </p:sp>
      <p:sp>
        <p:nvSpPr>
          <p:cNvPr id="122884" name="Rectangle 3"/>
          <p:cNvSpPr>
            <a:spLocks noGrp="1" noChangeArrowheads="1"/>
          </p:cNvSpPr>
          <p:nvPr>
            <p:ph type="body" idx="1"/>
          </p:nvPr>
        </p:nvSpPr>
        <p:spPr>
          <a:xfrm>
            <a:off x="959507" y="3472151"/>
            <a:ext cx="7682188" cy="3294539"/>
          </a:xfrm>
          <a:noFill/>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lvl1pPr defTabSz="955036" eaLnBrk="0" hangingPunct="0">
              <a:defRPr>
                <a:solidFill>
                  <a:schemeClr val="tx1"/>
                </a:solidFill>
                <a:latin typeface="Arial" charset="0"/>
                <a:cs typeface="Arial" charset="0"/>
              </a:defRPr>
            </a:lvl1pPr>
            <a:lvl2pPr marL="748671" indent="-287950" defTabSz="955036" eaLnBrk="0" hangingPunct="0">
              <a:defRPr>
                <a:solidFill>
                  <a:schemeClr val="tx1"/>
                </a:solidFill>
                <a:latin typeface="Arial" charset="0"/>
                <a:cs typeface="Arial" charset="0"/>
              </a:defRPr>
            </a:lvl2pPr>
            <a:lvl3pPr marL="1151801" indent="-230360" defTabSz="955036" eaLnBrk="0" hangingPunct="0">
              <a:defRPr>
                <a:solidFill>
                  <a:schemeClr val="tx1"/>
                </a:solidFill>
                <a:latin typeface="Arial" charset="0"/>
                <a:cs typeface="Arial" charset="0"/>
              </a:defRPr>
            </a:lvl3pPr>
            <a:lvl4pPr marL="1612522" indent="-230360" defTabSz="955036" eaLnBrk="0" hangingPunct="0">
              <a:defRPr>
                <a:solidFill>
                  <a:schemeClr val="tx1"/>
                </a:solidFill>
                <a:latin typeface="Arial" charset="0"/>
                <a:cs typeface="Arial" charset="0"/>
              </a:defRPr>
            </a:lvl4pPr>
            <a:lvl5pPr marL="2073242" indent="-230360" defTabSz="955036" eaLnBrk="0" hangingPunct="0">
              <a:defRPr>
                <a:solidFill>
                  <a:schemeClr val="tx1"/>
                </a:solidFill>
                <a:latin typeface="Arial" charset="0"/>
                <a:cs typeface="Arial" charset="0"/>
              </a:defRPr>
            </a:lvl5pPr>
            <a:lvl6pPr marL="2533962" indent="-230360" defTabSz="955036" eaLnBrk="0" fontAlgn="base" hangingPunct="0">
              <a:spcBef>
                <a:spcPct val="0"/>
              </a:spcBef>
              <a:spcAft>
                <a:spcPct val="0"/>
              </a:spcAft>
              <a:defRPr>
                <a:solidFill>
                  <a:schemeClr val="tx1"/>
                </a:solidFill>
                <a:latin typeface="Arial" charset="0"/>
                <a:cs typeface="Arial" charset="0"/>
              </a:defRPr>
            </a:lvl6pPr>
            <a:lvl7pPr marL="2994683" indent="-230360" defTabSz="955036" eaLnBrk="0" fontAlgn="base" hangingPunct="0">
              <a:spcBef>
                <a:spcPct val="0"/>
              </a:spcBef>
              <a:spcAft>
                <a:spcPct val="0"/>
              </a:spcAft>
              <a:defRPr>
                <a:solidFill>
                  <a:schemeClr val="tx1"/>
                </a:solidFill>
                <a:latin typeface="Arial" charset="0"/>
                <a:cs typeface="Arial" charset="0"/>
              </a:defRPr>
            </a:lvl7pPr>
            <a:lvl8pPr marL="3455403" indent="-230360" defTabSz="955036" eaLnBrk="0" fontAlgn="base" hangingPunct="0">
              <a:spcBef>
                <a:spcPct val="0"/>
              </a:spcBef>
              <a:spcAft>
                <a:spcPct val="0"/>
              </a:spcAft>
              <a:defRPr>
                <a:solidFill>
                  <a:schemeClr val="tx1"/>
                </a:solidFill>
                <a:latin typeface="Arial" charset="0"/>
                <a:cs typeface="Arial" charset="0"/>
              </a:defRPr>
            </a:lvl8pPr>
            <a:lvl9pPr marL="3916124" indent="-230360" defTabSz="955036" eaLnBrk="0" fontAlgn="base" hangingPunct="0">
              <a:spcBef>
                <a:spcPct val="0"/>
              </a:spcBef>
              <a:spcAft>
                <a:spcPct val="0"/>
              </a:spcAft>
              <a:defRPr>
                <a:solidFill>
                  <a:schemeClr val="tx1"/>
                </a:solidFill>
                <a:latin typeface="Arial" charset="0"/>
                <a:cs typeface="Arial" charset="0"/>
              </a:defRPr>
            </a:lvl9pPr>
          </a:lstStyle>
          <a:p>
            <a:pPr eaLnBrk="1" hangingPunct="1"/>
            <a:fld id="{41263C2F-266D-4C94-B518-3233A54F2F00}" type="slidenum">
              <a:rPr lang="en-GB">
                <a:solidFill>
                  <a:prstClr val="black"/>
                </a:solidFill>
              </a:rPr>
              <a:pPr eaLnBrk="1" hangingPunct="1"/>
              <a:t>25</a:t>
            </a:fld>
            <a:endParaRPr lang="en-GB">
              <a:solidFill>
                <a:prstClr val="black"/>
              </a:solidFill>
            </a:endParaRPr>
          </a:p>
        </p:txBody>
      </p:sp>
      <p:sp>
        <p:nvSpPr>
          <p:cNvPr id="123907" name="Rectangle 2"/>
          <p:cNvSpPr>
            <a:spLocks noGrp="1" noRot="1" noChangeAspect="1" noChangeArrowheads="1" noTextEdit="1"/>
          </p:cNvSpPr>
          <p:nvPr>
            <p:ph type="sldImg"/>
          </p:nvPr>
        </p:nvSpPr>
        <p:spPr>
          <a:xfrm>
            <a:off x="2974975" y="549275"/>
            <a:ext cx="3657600" cy="2743200"/>
          </a:xfrm>
          <a:ln/>
        </p:spPr>
      </p:sp>
      <p:sp>
        <p:nvSpPr>
          <p:cNvPr id="123908" name="Rectangle 3"/>
          <p:cNvSpPr>
            <a:spLocks noGrp="1" noChangeArrowheads="1"/>
          </p:cNvSpPr>
          <p:nvPr>
            <p:ph type="body" idx="1"/>
          </p:nvPr>
        </p:nvSpPr>
        <p:spPr>
          <a:xfrm>
            <a:off x="959507" y="3472151"/>
            <a:ext cx="7682188" cy="3294539"/>
          </a:xfrm>
          <a:noFill/>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823689B3-6D11-40AA-8D67-C6BD4BEA244E}" type="slidenum">
              <a:rPr lang="en-GB">
                <a:solidFill>
                  <a:prstClr val="black"/>
                </a:solidFill>
              </a:rPr>
              <a:pPr eaLnBrk="1" hangingPunct="1"/>
              <a:t>26</a:t>
            </a:fld>
            <a:endParaRPr lang="en-GB">
              <a:solidFill>
                <a:prstClr val="black"/>
              </a:solidFill>
            </a:endParaRPr>
          </a:p>
        </p:txBody>
      </p:sp>
      <p:sp>
        <p:nvSpPr>
          <p:cNvPr id="98307" name="Rectangle 2"/>
          <p:cNvSpPr>
            <a:spLocks noGrp="1" noRot="1" noChangeAspect="1" noChangeArrowheads="1" noTextEdit="1"/>
          </p:cNvSpPr>
          <p:nvPr>
            <p:ph type="sldImg"/>
          </p:nvPr>
        </p:nvSpPr>
        <p:spPr>
          <a:xfrm>
            <a:off x="2974975" y="549275"/>
            <a:ext cx="3657600" cy="2743200"/>
          </a:xfrm>
          <a:ln/>
        </p:spPr>
      </p:sp>
      <p:sp>
        <p:nvSpPr>
          <p:cNvPr id="98308" name="Rectangle 3"/>
          <p:cNvSpPr>
            <a:spLocks noGrp="1" noChangeArrowheads="1"/>
          </p:cNvSpPr>
          <p:nvPr>
            <p:ph type="body" idx="1"/>
          </p:nvPr>
        </p:nvSpPr>
        <p:spPr>
          <a:xfrm>
            <a:off x="959200" y="3473011"/>
            <a:ext cx="7682802" cy="3293550"/>
          </a:xfrm>
          <a:noFill/>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lvl1pPr defTabSz="955036" eaLnBrk="0" hangingPunct="0">
              <a:defRPr>
                <a:solidFill>
                  <a:schemeClr val="tx1"/>
                </a:solidFill>
                <a:latin typeface="Arial" charset="0"/>
                <a:cs typeface="Arial" charset="0"/>
              </a:defRPr>
            </a:lvl1pPr>
            <a:lvl2pPr marL="748671" indent="-287950" defTabSz="955036" eaLnBrk="0" hangingPunct="0">
              <a:defRPr>
                <a:solidFill>
                  <a:schemeClr val="tx1"/>
                </a:solidFill>
                <a:latin typeface="Arial" charset="0"/>
                <a:cs typeface="Arial" charset="0"/>
              </a:defRPr>
            </a:lvl2pPr>
            <a:lvl3pPr marL="1151801" indent="-230360" defTabSz="955036" eaLnBrk="0" hangingPunct="0">
              <a:defRPr>
                <a:solidFill>
                  <a:schemeClr val="tx1"/>
                </a:solidFill>
                <a:latin typeface="Arial" charset="0"/>
                <a:cs typeface="Arial" charset="0"/>
              </a:defRPr>
            </a:lvl3pPr>
            <a:lvl4pPr marL="1612522" indent="-230360" defTabSz="955036" eaLnBrk="0" hangingPunct="0">
              <a:defRPr>
                <a:solidFill>
                  <a:schemeClr val="tx1"/>
                </a:solidFill>
                <a:latin typeface="Arial" charset="0"/>
                <a:cs typeface="Arial" charset="0"/>
              </a:defRPr>
            </a:lvl4pPr>
            <a:lvl5pPr marL="2073242" indent="-230360" defTabSz="955036" eaLnBrk="0" hangingPunct="0">
              <a:defRPr>
                <a:solidFill>
                  <a:schemeClr val="tx1"/>
                </a:solidFill>
                <a:latin typeface="Arial" charset="0"/>
                <a:cs typeface="Arial" charset="0"/>
              </a:defRPr>
            </a:lvl5pPr>
            <a:lvl6pPr marL="2533962" indent="-230360" defTabSz="955036" eaLnBrk="0" fontAlgn="base" hangingPunct="0">
              <a:spcBef>
                <a:spcPct val="0"/>
              </a:spcBef>
              <a:spcAft>
                <a:spcPct val="0"/>
              </a:spcAft>
              <a:defRPr>
                <a:solidFill>
                  <a:schemeClr val="tx1"/>
                </a:solidFill>
                <a:latin typeface="Arial" charset="0"/>
                <a:cs typeface="Arial" charset="0"/>
              </a:defRPr>
            </a:lvl6pPr>
            <a:lvl7pPr marL="2994683" indent="-230360" defTabSz="955036" eaLnBrk="0" fontAlgn="base" hangingPunct="0">
              <a:spcBef>
                <a:spcPct val="0"/>
              </a:spcBef>
              <a:spcAft>
                <a:spcPct val="0"/>
              </a:spcAft>
              <a:defRPr>
                <a:solidFill>
                  <a:schemeClr val="tx1"/>
                </a:solidFill>
                <a:latin typeface="Arial" charset="0"/>
                <a:cs typeface="Arial" charset="0"/>
              </a:defRPr>
            </a:lvl7pPr>
            <a:lvl8pPr marL="3455403" indent="-230360" defTabSz="955036" eaLnBrk="0" fontAlgn="base" hangingPunct="0">
              <a:spcBef>
                <a:spcPct val="0"/>
              </a:spcBef>
              <a:spcAft>
                <a:spcPct val="0"/>
              </a:spcAft>
              <a:defRPr>
                <a:solidFill>
                  <a:schemeClr val="tx1"/>
                </a:solidFill>
                <a:latin typeface="Arial" charset="0"/>
                <a:cs typeface="Arial" charset="0"/>
              </a:defRPr>
            </a:lvl8pPr>
            <a:lvl9pPr marL="3916124" indent="-230360" defTabSz="955036" eaLnBrk="0" fontAlgn="base" hangingPunct="0">
              <a:spcBef>
                <a:spcPct val="0"/>
              </a:spcBef>
              <a:spcAft>
                <a:spcPct val="0"/>
              </a:spcAft>
              <a:defRPr>
                <a:solidFill>
                  <a:schemeClr val="tx1"/>
                </a:solidFill>
                <a:latin typeface="Arial" charset="0"/>
                <a:cs typeface="Arial" charset="0"/>
              </a:defRPr>
            </a:lvl9pPr>
          </a:lstStyle>
          <a:p>
            <a:pPr eaLnBrk="1" hangingPunct="1"/>
            <a:fld id="{5783292A-1784-4B0E-9F51-4A3A38BD6997}" type="slidenum">
              <a:rPr lang="en-GB">
                <a:solidFill>
                  <a:prstClr val="black"/>
                </a:solidFill>
              </a:rPr>
              <a:pPr eaLnBrk="1" hangingPunct="1"/>
              <a:t>27</a:t>
            </a:fld>
            <a:endParaRPr lang="en-GB">
              <a:solidFill>
                <a:prstClr val="black"/>
              </a:solidFill>
            </a:endParaRPr>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xfrm>
            <a:off x="957972" y="3473894"/>
            <a:ext cx="7685258" cy="3291056"/>
          </a:xfrm>
          <a:noFill/>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5665443A-D0FD-4434-870B-DB56174D4F6A}" type="slidenum">
              <a:rPr lang="en-GB"/>
              <a:pPr eaLnBrk="1" hangingPunct="1"/>
              <a:t>28</a:t>
            </a:fld>
            <a:endParaRPr lang="en-GB"/>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21241A79-69AB-45D3-BCEC-065E7DF2CC74}" type="slidenum">
              <a:rPr lang="en-GB"/>
              <a:pPr eaLnBrk="1" hangingPunct="1"/>
              <a:t>29</a:t>
            </a:fld>
            <a:endParaRPr lang="en-GB"/>
          </a:p>
        </p:txBody>
      </p:sp>
      <p:sp>
        <p:nvSpPr>
          <p:cNvPr id="88067" name="Rectangle 2"/>
          <p:cNvSpPr>
            <a:spLocks noGrp="1" noRot="1" noChangeAspect="1" noChangeArrowheads="1" noTextEdit="1"/>
          </p:cNvSpPr>
          <p:nvPr>
            <p:ph type="sldImg"/>
          </p:nvPr>
        </p:nvSpPr>
        <p:spPr>
          <a:xfrm>
            <a:off x="2973388" y="549275"/>
            <a:ext cx="3657600" cy="2743200"/>
          </a:xfrm>
          <a:ln/>
        </p:spPr>
      </p:sp>
      <p:sp>
        <p:nvSpPr>
          <p:cNvPr id="88068" name="Rectangle 3"/>
          <p:cNvSpPr>
            <a:spLocks noGrp="1" noChangeArrowheads="1"/>
          </p:cNvSpPr>
          <p:nvPr>
            <p:ph type="body" idx="1"/>
          </p:nvPr>
        </p:nvSpPr>
        <p:spPr>
          <a:xfrm>
            <a:off x="960734" y="3474721"/>
            <a:ext cx="7679732" cy="3291840"/>
          </a:xfrm>
          <a:noFill/>
        </p:spPr>
        <p:txBody>
          <a:bodyPr/>
          <a:lstStyle/>
          <a:p>
            <a:pPr eaLnBrk="1" hangingPunct="1"/>
            <a:endParaRPr lang="nb-NO"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4E5FC033-0456-4AB6-86F0-3E3E78B778D9}" type="slidenum">
              <a:rPr lang="en-GB"/>
              <a:pPr eaLnBrk="1" hangingPunct="1"/>
              <a:t>30</a:t>
            </a:fld>
            <a:endParaRPr lang="en-GB"/>
          </a:p>
        </p:txBody>
      </p:sp>
      <p:sp>
        <p:nvSpPr>
          <p:cNvPr id="89091" name="Rectangle 2"/>
          <p:cNvSpPr>
            <a:spLocks noGrp="1" noRot="1" noChangeAspect="1" noChangeArrowheads="1" noTextEdit="1"/>
          </p:cNvSpPr>
          <p:nvPr>
            <p:ph type="sldImg"/>
          </p:nvPr>
        </p:nvSpPr>
        <p:spPr>
          <a:xfrm>
            <a:off x="2974975" y="549275"/>
            <a:ext cx="3657600" cy="2743200"/>
          </a:xfrm>
          <a:ln/>
        </p:spPr>
      </p:sp>
      <p:sp>
        <p:nvSpPr>
          <p:cNvPr id="89092" name="Rectangle 3"/>
          <p:cNvSpPr>
            <a:spLocks noGrp="1" noChangeArrowheads="1"/>
          </p:cNvSpPr>
          <p:nvPr>
            <p:ph type="body" idx="1"/>
          </p:nvPr>
        </p:nvSpPr>
        <p:spPr>
          <a:xfrm>
            <a:off x="959200" y="3473011"/>
            <a:ext cx="7682802" cy="3293550"/>
          </a:xfrm>
          <a:noFill/>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200BC838-8537-4ED8-BC4E-5FB10C3F67A8}" type="slidenum">
              <a:rPr lang="en-GB"/>
              <a:pPr eaLnBrk="1" hangingPunct="1"/>
              <a:t>3</a:t>
            </a:fld>
            <a:endParaRPr lang="en-GB"/>
          </a:p>
        </p:txBody>
      </p:sp>
      <p:sp>
        <p:nvSpPr>
          <p:cNvPr id="78851" name="Rectangle 2"/>
          <p:cNvSpPr>
            <a:spLocks noGrp="1" noRot="1" noChangeAspect="1" noChangeArrowheads="1" noTextEdit="1"/>
          </p:cNvSpPr>
          <p:nvPr>
            <p:ph type="sldImg"/>
          </p:nvPr>
        </p:nvSpPr>
        <p:spPr>
          <a:xfrm>
            <a:off x="2974975" y="549275"/>
            <a:ext cx="3657600" cy="2743200"/>
          </a:xfrm>
          <a:ln/>
        </p:spPr>
      </p:sp>
      <p:sp>
        <p:nvSpPr>
          <p:cNvPr id="78852" name="Rectangle 3"/>
          <p:cNvSpPr>
            <a:spLocks noGrp="1" noChangeArrowheads="1"/>
          </p:cNvSpPr>
          <p:nvPr>
            <p:ph type="body" idx="1"/>
          </p:nvPr>
        </p:nvSpPr>
        <p:spPr>
          <a:xfrm>
            <a:off x="959200" y="3473011"/>
            <a:ext cx="7682802" cy="3293550"/>
          </a:xfrm>
          <a:noFill/>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C38DE870-4EE7-41E7-BFC1-2D962030ECB6}" type="slidenum">
              <a:rPr lang="en-GB"/>
              <a:pPr eaLnBrk="1" hangingPunct="1"/>
              <a:t>31</a:t>
            </a:fld>
            <a:endParaRPr lang="en-GB"/>
          </a:p>
        </p:txBody>
      </p:sp>
      <p:sp>
        <p:nvSpPr>
          <p:cNvPr id="90115" name="Rectangle 2"/>
          <p:cNvSpPr>
            <a:spLocks noGrp="1" noRot="1" noChangeAspect="1" noChangeArrowheads="1" noTextEdit="1"/>
          </p:cNvSpPr>
          <p:nvPr>
            <p:ph type="sldImg"/>
          </p:nvPr>
        </p:nvSpPr>
        <p:spPr>
          <a:xfrm>
            <a:off x="2974975" y="549275"/>
            <a:ext cx="3657600" cy="2743200"/>
          </a:xfrm>
          <a:ln/>
        </p:spPr>
      </p:sp>
      <p:sp>
        <p:nvSpPr>
          <p:cNvPr id="90116" name="Rectangle 3"/>
          <p:cNvSpPr>
            <a:spLocks noGrp="1" noChangeArrowheads="1"/>
          </p:cNvSpPr>
          <p:nvPr>
            <p:ph type="body" idx="1"/>
          </p:nvPr>
        </p:nvSpPr>
        <p:spPr>
          <a:xfrm>
            <a:off x="959200" y="3473011"/>
            <a:ext cx="7682802" cy="3293550"/>
          </a:xfrm>
          <a:noFill/>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721B2A3F-604A-4C2F-9929-0D6A604DD101}" type="slidenum">
              <a:rPr lang="en-GB"/>
              <a:pPr eaLnBrk="1" hangingPunct="1"/>
              <a:t>32</a:t>
            </a:fld>
            <a:endParaRPr lang="en-GB"/>
          </a:p>
        </p:txBody>
      </p:sp>
      <p:sp>
        <p:nvSpPr>
          <p:cNvPr id="91139" name="Rectangle 2"/>
          <p:cNvSpPr>
            <a:spLocks noGrp="1" noRot="1" noChangeAspect="1" noChangeArrowheads="1" noTextEdit="1"/>
          </p:cNvSpPr>
          <p:nvPr>
            <p:ph type="sldImg"/>
          </p:nvPr>
        </p:nvSpPr>
        <p:spPr>
          <a:xfrm>
            <a:off x="2974975" y="549275"/>
            <a:ext cx="3657600" cy="2743200"/>
          </a:xfrm>
          <a:ln/>
        </p:spPr>
      </p:sp>
      <p:sp>
        <p:nvSpPr>
          <p:cNvPr id="91140" name="Rectangle 3"/>
          <p:cNvSpPr>
            <a:spLocks noGrp="1" noChangeArrowheads="1"/>
          </p:cNvSpPr>
          <p:nvPr>
            <p:ph type="body" idx="1"/>
          </p:nvPr>
        </p:nvSpPr>
        <p:spPr>
          <a:xfrm>
            <a:off x="959200" y="3473011"/>
            <a:ext cx="7682802" cy="3293550"/>
          </a:xfrm>
          <a:noFill/>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AC0B009A-3272-4F30-996B-4971BEC8247A}" type="slidenum">
              <a:rPr lang="en-GB"/>
              <a:pPr eaLnBrk="1" hangingPunct="1"/>
              <a:t>33</a:t>
            </a:fld>
            <a:endParaRPr lang="en-GB"/>
          </a:p>
        </p:txBody>
      </p:sp>
      <p:sp>
        <p:nvSpPr>
          <p:cNvPr id="92163" name="Rectangle 2"/>
          <p:cNvSpPr>
            <a:spLocks noGrp="1" noRot="1" noChangeAspect="1" noChangeArrowheads="1" noTextEdit="1"/>
          </p:cNvSpPr>
          <p:nvPr>
            <p:ph type="sldImg"/>
          </p:nvPr>
        </p:nvSpPr>
        <p:spPr>
          <a:xfrm>
            <a:off x="2974975" y="549275"/>
            <a:ext cx="3657600" cy="2743200"/>
          </a:xfrm>
          <a:ln/>
        </p:spPr>
      </p:sp>
      <p:sp>
        <p:nvSpPr>
          <p:cNvPr id="92164" name="Rectangle 3"/>
          <p:cNvSpPr>
            <a:spLocks noGrp="1" noChangeArrowheads="1"/>
          </p:cNvSpPr>
          <p:nvPr>
            <p:ph type="body" idx="1"/>
          </p:nvPr>
        </p:nvSpPr>
        <p:spPr>
          <a:xfrm>
            <a:off x="959200" y="3473011"/>
            <a:ext cx="7682802" cy="3293550"/>
          </a:xfrm>
          <a:noFill/>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11F51C29-33FA-4DF7-BEDA-FF49960FDC1F}" type="slidenum">
              <a:rPr lang="en-GB"/>
              <a:pPr eaLnBrk="1" hangingPunct="1"/>
              <a:t>34</a:t>
            </a:fld>
            <a:endParaRPr lang="en-GB"/>
          </a:p>
        </p:txBody>
      </p:sp>
      <p:sp>
        <p:nvSpPr>
          <p:cNvPr id="93187" name="Rectangle 2"/>
          <p:cNvSpPr>
            <a:spLocks noGrp="1" noRot="1" noChangeAspect="1" noChangeArrowheads="1" noTextEdit="1"/>
          </p:cNvSpPr>
          <p:nvPr>
            <p:ph type="sldImg"/>
          </p:nvPr>
        </p:nvSpPr>
        <p:spPr>
          <a:xfrm>
            <a:off x="2974975" y="549275"/>
            <a:ext cx="3657600" cy="2743200"/>
          </a:xfrm>
          <a:ln/>
        </p:spPr>
      </p:sp>
      <p:sp>
        <p:nvSpPr>
          <p:cNvPr id="93188" name="Rectangle 3"/>
          <p:cNvSpPr>
            <a:spLocks noGrp="1" noChangeArrowheads="1"/>
          </p:cNvSpPr>
          <p:nvPr>
            <p:ph type="body" idx="1"/>
          </p:nvPr>
        </p:nvSpPr>
        <p:spPr>
          <a:xfrm>
            <a:off x="959200" y="3473011"/>
            <a:ext cx="7682802" cy="3293550"/>
          </a:xfrm>
          <a:noFill/>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4AF822E0-02AB-4B47-9F28-C4A5F7A0D5EA}" type="slidenum">
              <a:rPr lang="en-GB"/>
              <a:pPr eaLnBrk="1" hangingPunct="1"/>
              <a:t>35</a:t>
            </a:fld>
            <a:endParaRPr lang="en-GB"/>
          </a:p>
        </p:txBody>
      </p:sp>
      <p:sp>
        <p:nvSpPr>
          <p:cNvPr id="94211" name="Rectangle 2"/>
          <p:cNvSpPr>
            <a:spLocks noGrp="1" noRot="1" noChangeAspect="1" noChangeArrowheads="1" noTextEdit="1"/>
          </p:cNvSpPr>
          <p:nvPr>
            <p:ph type="sldImg"/>
          </p:nvPr>
        </p:nvSpPr>
        <p:spPr>
          <a:xfrm>
            <a:off x="2974975" y="549275"/>
            <a:ext cx="3657600" cy="2743200"/>
          </a:xfrm>
          <a:ln/>
        </p:spPr>
      </p:sp>
      <p:sp>
        <p:nvSpPr>
          <p:cNvPr id="94212" name="Rectangle 3"/>
          <p:cNvSpPr>
            <a:spLocks noGrp="1" noChangeArrowheads="1"/>
          </p:cNvSpPr>
          <p:nvPr>
            <p:ph type="body" idx="1"/>
          </p:nvPr>
        </p:nvSpPr>
        <p:spPr>
          <a:xfrm>
            <a:off x="959200" y="3473011"/>
            <a:ext cx="7682802" cy="3293550"/>
          </a:xfrm>
          <a:noFill/>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7AC69102-F2A7-462E-A239-DB2C289B7A1F}" type="slidenum">
              <a:rPr lang="en-GB"/>
              <a:pPr eaLnBrk="1" hangingPunct="1"/>
              <a:t>36</a:t>
            </a:fld>
            <a:endParaRPr lang="en-GB"/>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C928B10D-5848-4A1D-A76D-C359D485C8E1}" type="slidenum">
              <a:rPr lang="en-GB"/>
              <a:pPr eaLnBrk="1" hangingPunct="1"/>
              <a:t>37</a:t>
            </a:fld>
            <a:endParaRPr lang="en-GB"/>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97ED5390-4916-4A4A-95FF-2BABADC99AD0}" type="slidenum">
              <a:rPr lang="en-GB"/>
              <a:pPr eaLnBrk="1" hangingPunct="1"/>
              <a:t>38</a:t>
            </a:fld>
            <a:endParaRPr lang="en-GB"/>
          </a:p>
        </p:txBody>
      </p:sp>
      <p:sp>
        <p:nvSpPr>
          <p:cNvPr id="99331" name="Rectangle 2"/>
          <p:cNvSpPr>
            <a:spLocks noGrp="1" noRot="1" noChangeAspect="1" noChangeArrowheads="1" noTextEdit="1"/>
          </p:cNvSpPr>
          <p:nvPr>
            <p:ph type="sldImg"/>
          </p:nvPr>
        </p:nvSpPr>
        <p:spPr>
          <a:xfrm>
            <a:off x="2974975" y="549275"/>
            <a:ext cx="3657600" cy="2743200"/>
          </a:xfrm>
          <a:ln/>
        </p:spPr>
      </p:sp>
      <p:sp>
        <p:nvSpPr>
          <p:cNvPr id="99332" name="Rectangle 3"/>
          <p:cNvSpPr>
            <a:spLocks noGrp="1" noChangeArrowheads="1"/>
          </p:cNvSpPr>
          <p:nvPr>
            <p:ph type="body" idx="1"/>
          </p:nvPr>
        </p:nvSpPr>
        <p:spPr>
          <a:xfrm>
            <a:off x="959200" y="3473011"/>
            <a:ext cx="7682802" cy="3293550"/>
          </a:xfrm>
          <a:noFill/>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C60D9A65-70F2-4746-ACF8-5803CB965B34}" type="slidenum">
              <a:rPr lang="en-GB"/>
              <a:pPr eaLnBrk="1" hangingPunct="1"/>
              <a:t>39</a:t>
            </a:fld>
            <a:endParaRPr lang="en-GB"/>
          </a:p>
        </p:txBody>
      </p:sp>
      <p:sp>
        <p:nvSpPr>
          <p:cNvPr id="100355" name="Rectangle 2"/>
          <p:cNvSpPr>
            <a:spLocks noGrp="1" noRot="1" noChangeAspect="1" noChangeArrowheads="1" noTextEdit="1"/>
          </p:cNvSpPr>
          <p:nvPr>
            <p:ph type="sldImg"/>
          </p:nvPr>
        </p:nvSpPr>
        <p:spPr>
          <a:xfrm>
            <a:off x="2974975" y="549275"/>
            <a:ext cx="3657600" cy="2743200"/>
          </a:xfrm>
          <a:ln/>
        </p:spPr>
      </p:sp>
      <p:sp>
        <p:nvSpPr>
          <p:cNvPr id="100356" name="Rectangle 3"/>
          <p:cNvSpPr>
            <a:spLocks noGrp="1" noChangeArrowheads="1"/>
          </p:cNvSpPr>
          <p:nvPr>
            <p:ph type="body" idx="1"/>
          </p:nvPr>
        </p:nvSpPr>
        <p:spPr>
          <a:xfrm>
            <a:off x="959200" y="3473011"/>
            <a:ext cx="7682802" cy="3293550"/>
          </a:xfrm>
          <a:noFill/>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D21B9428-1D32-432B-ABCD-788482FE6F2D}" type="slidenum">
              <a:rPr lang="en-GB"/>
              <a:pPr eaLnBrk="1" hangingPunct="1"/>
              <a:t>40</a:t>
            </a:fld>
            <a:endParaRPr lang="en-GB"/>
          </a:p>
        </p:txBody>
      </p:sp>
      <p:sp>
        <p:nvSpPr>
          <p:cNvPr id="101379" name="Rectangle 2"/>
          <p:cNvSpPr>
            <a:spLocks noGrp="1" noRot="1" noChangeAspect="1" noChangeArrowheads="1" noTextEdit="1"/>
          </p:cNvSpPr>
          <p:nvPr>
            <p:ph type="sldImg"/>
          </p:nvPr>
        </p:nvSpPr>
        <p:spPr>
          <a:xfrm>
            <a:off x="2974975" y="549275"/>
            <a:ext cx="3657600" cy="2743200"/>
          </a:xfrm>
          <a:ln/>
        </p:spPr>
      </p:sp>
      <p:sp>
        <p:nvSpPr>
          <p:cNvPr id="101380" name="Rectangle 3"/>
          <p:cNvSpPr>
            <a:spLocks noGrp="1" noChangeArrowheads="1"/>
          </p:cNvSpPr>
          <p:nvPr>
            <p:ph type="body" idx="1"/>
          </p:nvPr>
        </p:nvSpPr>
        <p:spPr>
          <a:xfrm>
            <a:off x="959200" y="3473011"/>
            <a:ext cx="7682802" cy="3293550"/>
          </a:xfrm>
          <a:noFill/>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D254B236-D61C-42B9-B121-304CCFCFD8AC}" type="slidenum">
              <a:rPr lang="en-GB"/>
              <a:pPr eaLnBrk="1" hangingPunct="1"/>
              <a:t>5</a:t>
            </a:fld>
            <a:endParaRPr lang="en-GB"/>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A388EAB9-1F8B-4B70-8FE7-21CBE4FDFEEC}" type="slidenum">
              <a:rPr lang="en-GB"/>
              <a:pPr eaLnBrk="1" hangingPunct="1"/>
              <a:t>41</a:t>
            </a:fld>
            <a:endParaRPr lang="en-GB"/>
          </a:p>
        </p:txBody>
      </p:sp>
      <p:sp>
        <p:nvSpPr>
          <p:cNvPr id="102403" name="Rectangle 2"/>
          <p:cNvSpPr>
            <a:spLocks noGrp="1" noRot="1" noChangeAspect="1" noChangeArrowheads="1" noTextEdit="1"/>
          </p:cNvSpPr>
          <p:nvPr>
            <p:ph type="sldImg"/>
          </p:nvPr>
        </p:nvSpPr>
        <p:spPr>
          <a:xfrm>
            <a:off x="2974975" y="549275"/>
            <a:ext cx="3657600" cy="2743200"/>
          </a:xfrm>
          <a:ln/>
        </p:spPr>
      </p:sp>
      <p:sp>
        <p:nvSpPr>
          <p:cNvPr id="102404" name="Rectangle 3"/>
          <p:cNvSpPr>
            <a:spLocks noGrp="1" noChangeArrowheads="1"/>
          </p:cNvSpPr>
          <p:nvPr>
            <p:ph type="body" idx="1"/>
          </p:nvPr>
        </p:nvSpPr>
        <p:spPr>
          <a:xfrm>
            <a:off x="959200" y="3473011"/>
            <a:ext cx="7682802" cy="3293550"/>
          </a:xfrm>
          <a:noFill/>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AD8033CC-6B39-45A5-80E0-03A23923B49A}" type="slidenum">
              <a:rPr lang="en-GB"/>
              <a:pPr eaLnBrk="1" hangingPunct="1"/>
              <a:t>42</a:t>
            </a:fld>
            <a:endParaRPr lang="en-GB"/>
          </a:p>
        </p:txBody>
      </p:sp>
      <p:sp>
        <p:nvSpPr>
          <p:cNvPr id="103427" name="Rectangle 2"/>
          <p:cNvSpPr>
            <a:spLocks noGrp="1" noRot="1" noChangeAspect="1" noChangeArrowheads="1" noTextEdit="1"/>
          </p:cNvSpPr>
          <p:nvPr>
            <p:ph type="sldImg"/>
          </p:nvPr>
        </p:nvSpPr>
        <p:spPr>
          <a:xfrm>
            <a:off x="2974975" y="549275"/>
            <a:ext cx="3657600" cy="2743200"/>
          </a:xfrm>
          <a:ln/>
        </p:spPr>
      </p:sp>
      <p:sp>
        <p:nvSpPr>
          <p:cNvPr id="103428" name="Rectangle 3"/>
          <p:cNvSpPr>
            <a:spLocks noGrp="1" noChangeArrowheads="1"/>
          </p:cNvSpPr>
          <p:nvPr>
            <p:ph type="body" idx="1"/>
          </p:nvPr>
        </p:nvSpPr>
        <p:spPr>
          <a:xfrm>
            <a:off x="959200" y="3473011"/>
            <a:ext cx="7682802" cy="3293550"/>
          </a:xfrm>
          <a:noFill/>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F0338C38-D0AD-47DB-A2CE-EDAD0A44A366}" type="slidenum">
              <a:rPr lang="en-GB"/>
              <a:pPr eaLnBrk="1" hangingPunct="1"/>
              <a:t>43</a:t>
            </a:fld>
            <a:endParaRPr lang="en-GB"/>
          </a:p>
        </p:txBody>
      </p:sp>
      <p:sp>
        <p:nvSpPr>
          <p:cNvPr id="104451" name="Rectangle 2"/>
          <p:cNvSpPr>
            <a:spLocks noGrp="1" noRot="1" noChangeAspect="1" noChangeArrowheads="1" noTextEdit="1"/>
          </p:cNvSpPr>
          <p:nvPr>
            <p:ph type="sldImg"/>
          </p:nvPr>
        </p:nvSpPr>
        <p:spPr>
          <a:xfrm>
            <a:off x="2974975" y="549275"/>
            <a:ext cx="3657600" cy="2743200"/>
          </a:xfrm>
          <a:ln/>
        </p:spPr>
      </p:sp>
      <p:sp>
        <p:nvSpPr>
          <p:cNvPr id="104452" name="Rectangle 3"/>
          <p:cNvSpPr>
            <a:spLocks noGrp="1" noChangeArrowheads="1"/>
          </p:cNvSpPr>
          <p:nvPr>
            <p:ph type="body" idx="1"/>
          </p:nvPr>
        </p:nvSpPr>
        <p:spPr>
          <a:xfrm>
            <a:off x="959200" y="3473011"/>
            <a:ext cx="7682802" cy="3293550"/>
          </a:xfrm>
          <a:noFill/>
        </p:spPr>
        <p:txBody>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5665443A-D0FD-4434-870B-DB56174D4F6A}" type="slidenum">
              <a:rPr lang="en-GB"/>
              <a:pPr eaLnBrk="1" hangingPunct="1"/>
              <a:t>44</a:t>
            </a:fld>
            <a:endParaRPr lang="en-GB"/>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10B81627-CC47-4587-B0F5-DCF5131BB884}" type="slidenum">
              <a:rPr lang="en-GB"/>
              <a:pPr eaLnBrk="1" hangingPunct="1"/>
              <a:t>46</a:t>
            </a:fld>
            <a:endParaRPr lang="en-GB"/>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B21BBED1-994D-4F9C-8D95-0E3C4B85A93F}" type="slidenum">
              <a:rPr lang="en-GB"/>
              <a:pPr eaLnBrk="1" hangingPunct="1"/>
              <a:t>47</a:t>
            </a:fld>
            <a:endParaRPr lang="en-GB"/>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2F5BA422-01BB-4A07-9D36-F595EAAEA52F}" type="slidenum">
              <a:rPr lang="en-GB"/>
              <a:pPr eaLnBrk="1" hangingPunct="1"/>
              <a:t>48</a:t>
            </a:fld>
            <a:endParaRPr lang="en-GB"/>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AFA7F8D4-DAAF-4BA2-8055-F38596F2667A}" type="slidenum">
              <a:rPr lang="en-GB"/>
              <a:pPr eaLnBrk="1" hangingPunct="1"/>
              <a:t>49</a:t>
            </a:fld>
            <a:endParaRPr lang="en-GB"/>
          </a:p>
        </p:txBody>
      </p:sp>
      <p:sp>
        <p:nvSpPr>
          <p:cNvPr id="111619" name="Rectangle 2"/>
          <p:cNvSpPr>
            <a:spLocks noGrp="1" noRot="1" noChangeAspect="1" noChangeArrowheads="1" noTextEdit="1"/>
          </p:cNvSpPr>
          <p:nvPr>
            <p:ph type="sldImg"/>
          </p:nvPr>
        </p:nvSpPr>
        <p:spPr>
          <a:xfrm>
            <a:off x="2974975" y="549275"/>
            <a:ext cx="3657600" cy="2743200"/>
          </a:xfrm>
          <a:ln/>
        </p:spPr>
      </p:sp>
      <p:sp>
        <p:nvSpPr>
          <p:cNvPr id="111620" name="Rectangle 3"/>
          <p:cNvSpPr>
            <a:spLocks noGrp="1" noChangeArrowheads="1"/>
          </p:cNvSpPr>
          <p:nvPr>
            <p:ph type="body" idx="1"/>
          </p:nvPr>
        </p:nvSpPr>
        <p:spPr>
          <a:xfrm>
            <a:off x="959200" y="3473011"/>
            <a:ext cx="7682802" cy="3293550"/>
          </a:xfrm>
          <a:noFill/>
        </p:spPr>
        <p:txBody>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5665443A-D0FD-4434-870B-DB56174D4F6A}" type="slidenum">
              <a:rPr lang="en-GB"/>
              <a:pPr eaLnBrk="1" hangingPunct="1"/>
              <a:t>51</a:t>
            </a:fld>
            <a:endParaRPr lang="en-GB"/>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lvl1pPr defTabSz="955675" eaLnBrk="0" hangingPunct="0">
              <a:defRPr>
                <a:solidFill>
                  <a:schemeClr val="tx1"/>
                </a:solidFill>
                <a:latin typeface="Arial" charset="0"/>
                <a:cs typeface="Arial" charset="0"/>
              </a:defRPr>
            </a:lvl1pPr>
            <a:lvl2pPr marL="742950" indent="-285750" defTabSz="955675" eaLnBrk="0" hangingPunct="0">
              <a:defRPr>
                <a:solidFill>
                  <a:schemeClr val="tx1"/>
                </a:solidFill>
                <a:latin typeface="Arial" charset="0"/>
                <a:cs typeface="Arial" charset="0"/>
              </a:defRPr>
            </a:lvl2pPr>
            <a:lvl3pPr marL="1143000" indent="-228600" defTabSz="955675" eaLnBrk="0" hangingPunct="0">
              <a:defRPr>
                <a:solidFill>
                  <a:schemeClr val="tx1"/>
                </a:solidFill>
                <a:latin typeface="Arial" charset="0"/>
                <a:cs typeface="Arial" charset="0"/>
              </a:defRPr>
            </a:lvl3pPr>
            <a:lvl4pPr marL="1600200" indent="-228600" defTabSz="955675" eaLnBrk="0" hangingPunct="0">
              <a:defRPr>
                <a:solidFill>
                  <a:schemeClr val="tx1"/>
                </a:solidFill>
                <a:latin typeface="Arial" charset="0"/>
                <a:cs typeface="Arial" charset="0"/>
              </a:defRPr>
            </a:lvl4pPr>
            <a:lvl5pPr marL="2057400" indent="-228600" defTabSz="955675" eaLnBrk="0" hangingPunct="0">
              <a:defRPr>
                <a:solidFill>
                  <a:schemeClr val="tx1"/>
                </a:solidFill>
                <a:latin typeface="Arial" charset="0"/>
                <a:cs typeface="Arial" charset="0"/>
              </a:defRPr>
            </a:lvl5pPr>
            <a:lvl6pPr marL="2514600" indent="-228600" defTabSz="955675" eaLnBrk="0" fontAlgn="base" hangingPunct="0">
              <a:spcBef>
                <a:spcPct val="0"/>
              </a:spcBef>
              <a:spcAft>
                <a:spcPct val="0"/>
              </a:spcAft>
              <a:defRPr>
                <a:solidFill>
                  <a:schemeClr val="tx1"/>
                </a:solidFill>
                <a:latin typeface="Arial" charset="0"/>
                <a:cs typeface="Arial" charset="0"/>
              </a:defRPr>
            </a:lvl6pPr>
            <a:lvl7pPr marL="2971800" indent="-228600" defTabSz="955675" eaLnBrk="0" fontAlgn="base" hangingPunct="0">
              <a:spcBef>
                <a:spcPct val="0"/>
              </a:spcBef>
              <a:spcAft>
                <a:spcPct val="0"/>
              </a:spcAft>
              <a:defRPr>
                <a:solidFill>
                  <a:schemeClr val="tx1"/>
                </a:solidFill>
                <a:latin typeface="Arial" charset="0"/>
                <a:cs typeface="Arial" charset="0"/>
              </a:defRPr>
            </a:lvl7pPr>
            <a:lvl8pPr marL="3429000" indent="-228600" defTabSz="955675" eaLnBrk="0" fontAlgn="base" hangingPunct="0">
              <a:spcBef>
                <a:spcPct val="0"/>
              </a:spcBef>
              <a:spcAft>
                <a:spcPct val="0"/>
              </a:spcAft>
              <a:defRPr>
                <a:solidFill>
                  <a:schemeClr val="tx1"/>
                </a:solidFill>
                <a:latin typeface="Arial" charset="0"/>
                <a:cs typeface="Arial" charset="0"/>
              </a:defRPr>
            </a:lvl8pPr>
            <a:lvl9pPr marL="3886200" indent="-228600" defTabSz="955675" eaLnBrk="0" fontAlgn="base" hangingPunct="0">
              <a:spcBef>
                <a:spcPct val="0"/>
              </a:spcBef>
              <a:spcAft>
                <a:spcPct val="0"/>
              </a:spcAft>
              <a:defRPr>
                <a:solidFill>
                  <a:schemeClr val="tx1"/>
                </a:solidFill>
                <a:latin typeface="Arial" charset="0"/>
                <a:cs typeface="Arial" charset="0"/>
              </a:defRPr>
            </a:lvl9pPr>
          </a:lstStyle>
          <a:p>
            <a:pPr eaLnBrk="1" hangingPunct="1"/>
            <a:fld id="{8614BBDA-D716-41F2-BE7A-BE3194CBAEE5}" type="slidenum">
              <a:rPr lang="en-GB"/>
              <a:pPr eaLnBrk="1" hangingPunct="1"/>
              <a:t>52</a:t>
            </a:fld>
            <a:endParaRPr lang="en-GB"/>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lvl1pPr defTabSz="947738" eaLnBrk="0" hangingPunct="0">
              <a:defRPr>
                <a:solidFill>
                  <a:schemeClr val="tx1"/>
                </a:solidFill>
                <a:latin typeface="Arial" charset="0"/>
                <a:cs typeface="Arial" charset="0"/>
              </a:defRPr>
            </a:lvl1pPr>
            <a:lvl2pPr marL="742950" indent="-285750" defTabSz="947738" eaLnBrk="0" hangingPunct="0">
              <a:defRPr>
                <a:solidFill>
                  <a:schemeClr val="tx1"/>
                </a:solidFill>
                <a:latin typeface="Arial" charset="0"/>
                <a:cs typeface="Arial" charset="0"/>
              </a:defRPr>
            </a:lvl2pPr>
            <a:lvl3pPr marL="1143000" indent="-228600" defTabSz="947738" eaLnBrk="0" hangingPunct="0">
              <a:defRPr>
                <a:solidFill>
                  <a:schemeClr val="tx1"/>
                </a:solidFill>
                <a:latin typeface="Arial" charset="0"/>
                <a:cs typeface="Arial" charset="0"/>
              </a:defRPr>
            </a:lvl3pPr>
            <a:lvl4pPr marL="1600200" indent="-228600" defTabSz="947738" eaLnBrk="0" hangingPunct="0">
              <a:defRPr>
                <a:solidFill>
                  <a:schemeClr val="tx1"/>
                </a:solidFill>
                <a:latin typeface="Arial" charset="0"/>
                <a:cs typeface="Arial" charset="0"/>
              </a:defRPr>
            </a:lvl4pPr>
            <a:lvl5pPr marL="2057400" indent="-228600" defTabSz="947738" eaLnBrk="0" hangingPunct="0">
              <a:defRPr>
                <a:solidFill>
                  <a:schemeClr val="tx1"/>
                </a:solidFill>
                <a:latin typeface="Arial" charset="0"/>
                <a:cs typeface="Arial" charset="0"/>
              </a:defRPr>
            </a:lvl5pPr>
            <a:lvl6pPr marL="2514600" indent="-228600" defTabSz="947738" eaLnBrk="0" fontAlgn="base" hangingPunct="0">
              <a:spcBef>
                <a:spcPct val="0"/>
              </a:spcBef>
              <a:spcAft>
                <a:spcPct val="0"/>
              </a:spcAft>
              <a:defRPr>
                <a:solidFill>
                  <a:schemeClr val="tx1"/>
                </a:solidFill>
                <a:latin typeface="Arial" charset="0"/>
                <a:cs typeface="Arial" charset="0"/>
              </a:defRPr>
            </a:lvl6pPr>
            <a:lvl7pPr marL="2971800" indent="-228600" defTabSz="947738" eaLnBrk="0" fontAlgn="base" hangingPunct="0">
              <a:spcBef>
                <a:spcPct val="0"/>
              </a:spcBef>
              <a:spcAft>
                <a:spcPct val="0"/>
              </a:spcAft>
              <a:defRPr>
                <a:solidFill>
                  <a:schemeClr val="tx1"/>
                </a:solidFill>
                <a:latin typeface="Arial" charset="0"/>
                <a:cs typeface="Arial" charset="0"/>
              </a:defRPr>
            </a:lvl7pPr>
            <a:lvl8pPr marL="3429000" indent="-228600" defTabSz="947738" eaLnBrk="0" fontAlgn="base" hangingPunct="0">
              <a:spcBef>
                <a:spcPct val="0"/>
              </a:spcBef>
              <a:spcAft>
                <a:spcPct val="0"/>
              </a:spcAft>
              <a:defRPr>
                <a:solidFill>
                  <a:schemeClr val="tx1"/>
                </a:solidFill>
                <a:latin typeface="Arial" charset="0"/>
                <a:cs typeface="Arial" charset="0"/>
              </a:defRPr>
            </a:lvl8pPr>
            <a:lvl9pPr marL="3886200" indent="-228600" defTabSz="947738" eaLnBrk="0" fontAlgn="base" hangingPunct="0">
              <a:spcBef>
                <a:spcPct val="0"/>
              </a:spcBef>
              <a:spcAft>
                <a:spcPct val="0"/>
              </a:spcAft>
              <a:defRPr>
                <a:solidFill>
                  <a:schemeClr val="tx1"/>
                </a:solidFill>
                <a:latin typeface="Arial" charset="0"/>
                <a:cs typeface="Arial" charset="0"/>
              </a:defRPr>
            </a:lvl9pPr>
          </a:lstStyle>
          <a:p>
            <a:pPr eaLnBrk="1" hangingPunct="1"/>
            <a:fld id="{278D8688-65FE-4579-8A76-722EDC39EB45}" type="slidenum">
              <a:rPr lang="en-GB" smtClean="0">
                <a:solidFill>
                  <a:srgbClr val="000000"/>
                </a:solidFill>
              </a:rPr>
              <a:pPr eaLnBrk="1" hangingPunct="1"/>
              <a:t>6</a:t>
            </a:fld>
            <a:endParaRPr lang="en-GB" smtClean="0">
              <a:solidFill>
                <a:srgbClr val="000000"/>
              </a:solidFill>
            </a:endParaRPr>
          </a:p>
        </p:txBody>
      </p:sp>
      <p:sp>
        <p:nvSpPr>
          <p:cNvPr id="106499" name="Rectangle 2"/>
          <p:cNvSpPr>
            <a:spLocks noGrp="1" noRot="1" noChangeAspect="1" noChangeArrowheads="1" noTextEdit="1"/>
          </p:cNvSpPr>
          <p:nvPr>
            <p:ph type="sldImg"/>
          </p:nvPr>
        </p:nvSpPr>
        <p:spPr>
          <a:xfrm>
            <a:off x="2976563" y="549275"/>
            <a:ext cx="3654425" cy="2741613"/>
          </a:xfrm>
          <a:ln/>
        </p:spPr>
      </p:sp>
      <p:sp>
        <p:nvSpPr>
          <p:cNvPr id="106500" name="Rectangle 3"/>
          <p:cNvSpPr>
            <a:spLocks noGrp="1" noChangeArrowheads="1"/>
          </p:cNvSpPr>
          <p:nvPr>
            <p:ph type="body" idx="1"/>
          </p:nvPr>
        </p:nvSpPr>
        <p:spPr>
          <a:xfrm>
            <a:off x="958850" y="3471863"/>
            <a:ext cx="7683500" cy="3294062"/>
          </a:xfrm>
          <a:noFill/>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lvl1pPr defTabSz="947738" eaLnBrk="0" hangingPunct="0">
              <a:defRPr>
                <a:solidFill>
                  <a:schemeClr val="tx1"/>
                </a:solidFill>
                <a:latin typeface="Arial" charset="0"/>
                <a:cs typeface="Arial" charset="0"/>
              </a:defRPr>
            </a:lvl1pPr>
            <a:lvl2pPr marL="742950" indent="-285750" defTabSz="947738" eaLnBrk="0" hangingPunct="0">
              <a:defRPr>
                <a:solidFill>
                  <a:schemeClr val="tx1"/>
                </a:solidFill>
                <a:latin typeface="Arial" charset="0"/>
                <a:cs typeface="Arial" charset="0"/>
              </a:defRPr>
            </a:lvl2pPr>
            <a:lvl3pPr marL="1143000" indent="-228600" defTabSz="947738" eaLnBrk="0" hangingPunct="0">
              <a:defRPr>
                <a:solidFill>
                  <a:schemeClr val="tx1"/>
                </a:solidFill>
                <a:latin typeface="Arial" charset="0"/>
                <a:cs typeface="Arial" charset="0"/>
              </a:defRPr>
            </a:lvl3pPr>
            <a:lvl4pPr marL="1600200" indent="-228600" defTabSz="947738" eaLnBrk="0" hangingPunct="0">
              <a:defRPr>
                <a:solidFill>
                  <a:schemeClr val="tx1"/>
                </a:solidFill>
                <a:latin typeface="Arial" charset="0"/>
                <a:cs typeface="Arial" charset="0"/>
              </a:defRPr>
            </a:lvl4pPr>
            <a:lvl5pPr marL="2057400" indent="-228600" defTabSz="947738" eaLnBrk="0" hangingPunct="0">
              <a:defRPr>
                <a:solidFill>
                  <a:schemeClr val="tx1"/>
                </a:solidFill>
                <a:latin typeface="Arial" charset="0"/>
                <a:cs typeface="Arial" charset="0"/>
              </a:defRPr>
            </a:lvl5pPr>
            <a:lvl6pPr marL="2514600" indent="-228600" defTabSz="947738" eaLnBrk="0" fontAlgn="base" hangingPunct="0">
              <a:spcBef>
                <a:spcPct val="0"/>
              </a:spcBef>
              <a:spcAft>
                <a:spcPct val="0"/>
              </a:spcAft>
              <a:defRPr>
                <a:solidFill>
                  <a:schemeClr val="tx1"/>
                </a:solidFill>
                <a:latin typeface="Arial" charset="0"/>
                <a:cs typeface="Arial" charset="0"/>
              </a:defRPr>
            </a:lvl6pPr>
            <a:lvl7pPr marL="2971800" indent="-228600" defTabSz="947738" eaLnBrk="0" fontAlgn="base" hangingPunct="0">
              <a:spcBef>
                <a:spcPct val="0"/>
              </a:spcBef>
              <a:spcAft>
                <a:spcPct val="0"/>
              </a:spcAft>
              <a:defRPr>
                <a:solidFill>
                  <a:schemeClr val="tx1"/>
                </a:solidFill>
                <a:latin typeface="Arial" charset="0"/>
                <a:cs typeface="Arial" charset="0"/>
              </a:defRPr>
            </a:lvl7pPr>
            <a:lvl8pPr marL="3429000" indent="-228600" defTabSz="947738" eaLnBrk="0" fontAlgn="base" hangingPunct="0">
              <a:spcBef>
                <a:spcPct val="0"/>
              </a:spcBef>
              <a:spcAft>
                <a:spcPct val="0"/>
              </a:spcAft>
              <a:defRPr>
                <a:solidFill>
                  <a:schemeClr val="tx1"/>
                </a:solidFill>
                <a:latin typeface="Arial" charset="0"/>
                <a:cs typeface="Arial" charset="0"/>
              </a:defRPr>
            </a:lvl8pPr>
            <a:lvl9pPr marL="3886200" indent="-228600" defTabSz="947738" eaLnBrk="0" fontAlgn="base" hangingPunct="0">
              <a:spcBef>
                <a:spcPct val="0"/>
              </a:spcBef>
              <a:spcAft>
                <a:spcPct val="0"/>
              </a:spcAft>
              <a:defRPr>
                <a:solidFill>
                  <a:schemeClr val="tx1"/>
                </a:solidFill>
                <a:latin typeface="Arial" charset="0"/>
                <a:cs typeface="Arial" charset="0"/>
              </a:defRPr>
            </a:lvl9pPr>
          </a:lstStyle>
          <a:p>
            <a:pPr eaLnBrk="1" hangingPunct="1"/>
            <a:fld id="{36DD7FFA-CC27-4619-8C65-2FBD56D35A82}" type="slidenum">
              <a:rPr lang="en-GB" smtClean="0">
                <a:solidFill>
                  <a:srgbClr val="000000"/>
                </a:solidFill>
              </a:rPr>
              <a:pPr eaLnBrk="1" hangingPunct="1"/>
              <a:t>7</a:t>
            </a:fld>
            <a:endParaRPr lang="en-GB" smtClean="0">
              <a:solidFill>
                <a:srgbClr val="000000"/>
              </a:solidFill>
            </a:endParaRPr>
          </a:p>
        </p:txBody>
      </p:sp>
      <p:sp>
        <p:nvSpPr>
          <p:cNvPr id="107523" name="Rectangle 2"/>
          <p:cNvSpPr>
            <a:spLocks noGrp="1" noRot="1" noChangeAspect="1" noChangeArrowheads="1" noTextEdit="1"/>
          </p:cNvSpPr>
          <p:nvPr>
            <p:ph type="sldImg"/>
          </p:nvPr>
        </p:nvSpPr>
        <p:spPr>
          <a:xfrm>
            <a:off x="2976563" y="549275"/>
            <a:ext cx="3654425" cy="2741613"/>
          </a:xfrm>
          <a:ln/>
        </p:spPr>
      </p:sp>
      <p:sp>
        <p:nvSpPr>
          <p:cNvPr id="107524" name="Rectangle 3"/>
          <p:cNvSpPr>
            <a:spLocks noGrp="1" noChangeArrowheads="1"/>
          </p:cNvSpPr>
          <p:nvPr>
            <p:ph type="body" idx="1"/>
          </p:nvPr>
        </p:nvSpPr>
        <p:spPr>
          <a:xfrm>
            <a:off x="958850" y="3471863"/>
            <a:ext cx="7683500" cy="3294062"/>
          </a:xfrm>
          <a:noFill/>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lvl1pPr defTabSz="947738" eaLnBrk="0" hangingPunct="0">
              <a:defRPr>
                <a:solidFill>
                  <a:schemeClr val="tx1"/>
                </a:solidFill>
                <a:latin typeface="Arial" charset="0"/>
                <a:cs typeface="Arial" charset="0"/>
              </a:defRPr>
            </a:lvl1pPr>
            <a:lvl2pPr marL="742950" indent="-285750" defTabSz="947738" eaLnBrk="0" hangingPunct="0">
              <a:defRPr>
                <a:solidFill>
                  <a:schemeClr val="tx1"/>
                </a:solidFill>
                <a:latin typeface="Arial" charset="0"/>
                <a:cs typeface="Arial" charset="0"/>
              </a:defRPr>
            </a:lvl2pPr>
            <a:lvl3pPr marL="1143000" indent="-228600" defTabSz="947738" eaLnBrk="0" hangingPunct="0">
              <a:defRPr>
                <a:solidFill>
                  <a:schemeClr val="tx1"/>
                </a:solidFill>
                <a:latin typeface="Arial" charset="0"/>
                <a:cs typeface="Arial" charset="0"/>
              </a:defRPr>
            </a:lvl3pPr>
            <a:lvl4pPr marL="1600200" indent="-228600" defTabSz="947738" eaLnBrk="0" hangingPunct="0">
              <a:defRPr>
                <a:solidFill>
                  <a:schemeClr val="tx1"/>
                </a:solidFill>
                <a:latin typeface="Arial" charset="0"/>
                <a:cs typeface="Arial" charset="0"/>
              </a:defRPr>
            </a:lvl4pPr>
            <a:lvl5pPr marL="2057400" indent="-228600" defTabSz="947738" eaLnBrk="0" hangingPunct="0">
              <a:defRPr>
                <a:solidFill>
                  <a:schemeClr val="tx1"/>
                </a:solidFill>
                <a:latin typeface="Arial" charset="0"/>
                <a:cs typeface="Arial" charset="0"/>
              </a:defRPr>
            </a:lvl5pPr>
            <a:lvl6pPr marL="2514600" indent="-228600" defTabSz="947738" eaLnBrk="0" fontAlgn="base" hangingPunct="0">
              <a:spcBef>
                <a:spcPct val="0"/>
              </a:spcBef>
              <a:spcAft>
                <a:spcPct val="0"/>
              </a:spcAft>
              <a:defRPr>
                <a:solidFill>
                  <a:schemeClr val="tx1"/>
                </a:solidFill>
                <a:latin typeface="Arial" charset="0"/>
                <a:cs typeface="Arial" charset="0"/>
              </a:defRPr>
            </a:lvl6pPr>
            <a:lvl7pPr marL="2971800" indent="-228600" defTabSz="947738" eaLnBrk="0" fontAlgn="base" hangingPunct="0">
              <a:spcBef>
                <a:spcPct val="0"/>
              </a:spcBef>
              <a:spcAft>
                <a:spcPct val="0"/>
              </a:spcAft>
              <a:defRPr>
                <a:solidFill>
                  <a:schemeClr val="tx1"/>
                </a:solidFill>
                <a:latin typeface="Arial" charset="0"/>
                <a:cs typeface="Arial" charset="0"/>
              </a:defRPr>
            </a:lvl7pPr>
            <a:lvl8pPr marL="3429000" indent="-228600" defTabSz="947738" eaLnBrk="0" fontAlgn="base" hangingPunct="0">
              <a:spcBef>
                <a:spcPct val="0"/>
              </a:spcBef>
              <a:spcAft>
                <a:spcPct val="0"/>
              </a:spcAft>
              <a:defRPr>
                <a:solidFill>
                  <a:schemeClr val="tx1"/>
                </a:solidFill>
                <a:latin typeface="Arial" charset="0"/>
                <a:cs typeface="Arial" charset="0"/>
              </a:defRPr>
            </a:lvl8pPr>
            <a:lvl9pPr marL="3886200" indent="-228600" defTabSz="947738" eaLnBrk="0" fontAlgn="base" hangingPunct="0">
              <a:spcBef>
                <a:spcPct val="0"/>
              </a:spcBef>
              <a:spcAft>
                <a:spcPct val="0"/>
              </a:spcAft>
              <a:defRPr>
                <a:solidFill>
                  <a:schemeClr val="tx1"/>
                </a:solidFill>
                <a:latin typeface="Arial" charset="0"/>
                <a:cs typeface="Arial" charset="0"/>
              </a:defRPr>
            </a:lvl9pPr>
          </a:lstStyle>
          <a:p>
            <a:pPr eaLnBrk="1" hangingPunct="1"/>
            <a:fld id="{B23C65D3-C14A-4570-9DD4-62C366000D53}" type="slidenum">
              <a:rPr lang="en-GB" smtClean="0">
                <a:solidFill>
                  <a:srgbClr val="000000"/>
                </a:solidFill>
              </a:rPr>
              <a:pPr eaLnBrk="1" hangingPunct="1"/>
              <a:t>8</a:t>
            </a:fld>
            <a:endParaRPr lang="en-GB" smtClean="0">
              <a:solidFill>
                <a:srgbClr val="000000"/>
              </a:solidFill>
            </a:endParaRPr>
          </a:p>
        </p:txBody>
      </p:sp>
      <p:sp>
        <p:nvSpPr>
          <p:cNvPr id="108547" name="Rectangle 2"/>
          <p:cNvSpPr>
            <a:spLocks noGrp="1" noRot="1" noChangeAspect="1" noChangeArrowheads="1" noTextEdit="1"/>
          </p:cNvSpPr>
          <p:nvPr>
            <p:ph type="sldImg"/>
          </p:nvPr>
        </p:nvSpPr>
        <p:spPr>
          <a:xfrm>
            <a:off x="2976563" y="549275"/>
            <a:ext cx="3654425" cy="2741613"/>
          </a:xfrm>
          <a:ln/>
        </p:spPr>
      </p:sp>
      <p:sp>
        <p:nvSpPr>
          <p:cNvPr id="108548" name="Rectangle 3"/>
          <p:cNvSpPr>
            <a:spLocks noGrp="1" noChangeArrowheads="1"/>
          </p:cNvSpPr>
          <p:nvPr>
            <p:ph type="body" idx="1"/>
          </p:nvPr>
        </p:nvSpPr>
        <p:spPr>
          <a:xfrm>
            <a:off x="958850" y="3471863"/>
            <a:ext cx="7683500" cy="3294062"/>
          </a:xfrm>
          <a:noFill/>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defTabSz="947738" eaLnBrk="0" hangingPunct="0">
              <a:defRPr>
                <a:solidFill>
                  <a:schemeClr val="tx1"/>
                </a:solidFill>
                <a:latin typeface="Arial" charset="0"/>
                <a:cs typeface="Arial" charset="0"/>
              </a:defRPr>
            </a:lvl1pPr>
            <a:lvl2pPr marL="742950" indent="-285750" defTabSz="947738" eaLnBrk="0" hangingPunct="0">
              <a:defRPr>
                <a:solidFill>
                  <a:schemeClr val="tx1"/>
                </a:solidFill>
                <a:latin typeface="Arial" charset="0"/>
                <a:cs typeface="Arial" charset="0"/>
              </a:defRPr>
            </a:lvl2pPr>
            <a:lvl3pPr marL="1143000" indent="-228600" defTabSz="947738" eaLnBrk="0" hangingPunct="0">
              <a:defRPr>
                <a:solidFill>
                  <a:schemeClr val="tx1"/>
                </a:solidFill>
                <a:latin typeface="Arial" charset="0"/>
                <a:cs typeface="Arial" charset="0"/>
              </a:defRPr>
            </a:lvl3pPr>
            <a:lvl4pPr marL="1600200" indent="-228600" defTabSz="947738" eaLnBrk="0" hangingPunct="0">
              <a:defRPr>
                <a:solidFill>
                  <a:schemeClr val="tx1"/>
                </a:solidFill>
                <a:latin typeface="Arial" charset="0"/>
                <a:cs typeface="Arial" charset="0"/>
              </a:defRPr>
            </a:lvl4pPr>
            <a:lvl5pPr marL="2057400" indent="-228600" defTabSz="947738" eaLnBrk="0" hangingPunct="0">
              <a:defRPr>
                <a:solidFill>
                  <a:schemeClr val="tx1"/>
                </a:solidFill>
                <a:latin typeface="Arial" charset="0"/>
                <a:cs typeface="Arial" charset="0"/>
              </a:defRPr>
            </a:lvl5pPr>
            <a:lvl6pPr marL="2514600" indent="-228600" defTabSz="947738" eaLnBrk="0" fontAlgn="base" hangingPunct="0">
              <a:spcBef>
                <a:spcPct val="0"/>
              </a:spcBef>
              <a:spcAft>
                <a:spcPct val="0"/>
              </a:spcAft>
              <a:defRPr>
                <a:solidFill>
                  <a:schemeClr val="tx1"/>
                </a:solidFill>
                <a:latin typeface="Arial" charset="0"/>
                <a:cs typeface="Arial" charset="0"/>
              </a:defRPr>
            </a:lvl6pPr>
            <a:lvl7pPr marL="2971800" indent="-228600" defTabSz="947738" eaLnBrk="0" fontAlgn="base" hangingPunct="0">
              <a:spcBef>
                <a:spcPct val="0"/>
              </a:spcBef>
              <a:spcAft>
                <a:spcPct val="0"/>
              </a:spcAft>
              <a:defRPr>
                <a:solidFill>
                  <a:schemeClr val="tx1"/>
                </a:solidFill>
                <a:latin typeface="Arial" charset="0"/>
                <a:cs typeface="Arial" charset="0"/>
              </a:defRPr>
            </a:lvl7pPr>
            <a:lvl8pPr marL="3429000" indent="-228600" defTabSz="947738" eaLnBrk="0" fontAlgn="base" hangingPunct="0">
              <a:spcBef>
                <a:spcPct val="0"/>
              </a:spcBef>
              <a:spcAft>
                <a:spcPct val="0"/>
              </a:spcAft>
              <a:defRPr>
                <a:solidFill>
                  <a:schemeClr val="tx1"/>
                </a:solidFill>
                <a:latin typeface="Arial" charset="0"/>
                <a:cs typeface="Arial" charset="0"/>
              </a:defRPr>
            </a:lvl8pPr>
            <a:lvl9pPr marL="3886200" indent="-228600" defTabSz="947738" eaLnBrk="0" fontAlgn="base" hangingPunct="0">
              <a:spcBef>
                <a:spcPct val="0"/>
              </a:spcBef>
              <a:spcAft>
                <a:spcPct val="0"/>
              </a:spcAft>
              <a:defRPr>
                <a:solidFill>
                  <a:schemeClr val="tx1"/>
                </a:solidFill>
                <a:latin typeface="Arial" charset="0"/>
                <a:cs typeface="Arial" charset="0"/>
              </a:defRPr>
            </a:lvl9pPr>
          </a:lstStyle>
          <a:p>
            <a:pPr eaLnBrk="1" hangingPunct="1"/>
            <a:fld id="{313CF6B0-258D-452E-931E-513DB86D399C}" type="slidenum">
              <a:rPr lang="en-GB" smtClean="0">
                <a:solidFill>
                  <a:srgbClr val="000000"/>
                </a:solidFill>
              </a:rPr>
              <a:pPr eaLnBrk="1" hangingPunct="1"/>
              <a:t>9</a:t>
            </a:fld>
            <a:endParaRPr lang="en-GB" smtClean="0">
              <a:solidFill>
                <a:srgbClr val="000000"/>
              </a:solidFill>
            </a:endParaRPr>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lvl1pPr defTabSz="954088" eaLnBrk="0" hangingPunct="0">
              <a:defRPr>
                <a:solidFill>
                  <a:schemeClr val="tx1"/>
                </a:solidFill>
                <a:latin typeface="Arial" charset="0"/>
                <a:cs typeface="Arial" charset="0"/>
              </a:defRPr>
            </a:lvl1pPr>
            <a:lvl2pPr marL="742950" indent="-285750" defTabSz="954088" eaLnBrk="0" hangingPunct="0">
              <a:defRPr>
                <a:solidFill>
                  <a:schemeClr val="tx1"/>
                </a:solidFill>
                <a:latin typeface="Arial" charset="0"/>
                <a:cs typeface="Arial" charset="0"/>
              </a:defRPr>
            </a:lvl2pPr>
            <a:lvl3pPr marL="1143000" indent="-228600" defTabSz="954088" eaLnBrk="0" hangingPunct="0">
              <a:defRPr>
                <a:solidFill>
                  <a:schemeClr val="tx1"/>
                </a:solidFill>
                <a:latin typeface="Arial" charset="0"/>
                <a:cs typeface="Arial" charset="0"/>
              </a:defRPr>
            </a:lvl3pPr>
            <a:lvl4pPr marL="1600200" indent="-228600" defTabSz="954088" eaLnBrk="0" hangingPunct="0">
              <a:defRPr>
                <a:solidFill>
                  <a:schemeClr val="tx1"/>
                </a:solidFill>
                <a:latin typeface="Arial" charset="0"/>
                <a:cs typeface="Arial" charset="0"/>
              </a:defRPr>
            </a:lvl4pPr>
            <a:lvl5pPr marL="2057400" indent="-228600" defTabSz="954088" eaLnBrk="0" hangingPunct="0">
              <a:defRPr>
                <a:solidFill>
                  <a:schemeClr val="tx1"/>
                </a:solidFill>
                <a:latin typeface="Arial" charset="0"/>
                <a:cs typeface="Arial" charset="0"/>
              </a:defRPr>
            </a:lvl5pPr>
            <a:lvl6pPr marL="2514600" indent="-228600" defTabSz="954088" eaLnBrk="0" fontAlgn="base" hangingPunct="0">
              <a:spcBef>
                <a:spcPct val="0"/>
              </a:spcBef>
              <a:spcAft>
                <a:spcPct val="0"/>
              </a:spcAft>
              <a:defRPr>
                <a:solidFill>
                  <a:schemeClr val="tx1"/>
                </a:solidFill>
                <a:latin typeface="Arial" charset="0"/>
                <a:cs typeface="Arial" charset="0"/>
              </a:defRPr>
            </a:lvl6pPr>
            <a:lvl7pPr marL="2971800" indent="-228600" defTabSz="954088" eaLnBrk="0" fontAlgn="base" hangingPunct="0">
              <a:spcBef>
                <a:spcPct val="0"/>
              </a:spcBef>
              <a:spcAft>
                <a:spcPct val="0"/>
              </a:spcAft>
              <a:defRPr>
                <a:solidFill>
                  <a:schemeClr val="tx1"/>
                </a:solidFill>
                <a:latin typeface="Arial" charset="0"/>
                <a:cs typeface="Arial" charset="0"/>
              </a:defRPr>
            </a:lvl7pPr>
            <a:lvl8pPr marL="3429000" indent="-228600" defTabSz="954088" eaLnBrk="0" fontAlgn="base" hangingPunct="0">
              <a:spcBef>
                <a:spcPct val="0"/>
              </a:spcBef>
              <a:spcAft>
                <a:spcPct val="0"/>
              </a:spcAft>
              <a:defRPr>
                <a:solidFill>
                  <a:schemeClr val="tx1"/>
                </a:solidFill>
                <a:latin typeface="Arial" charset="0"/>
                <a:cs typeface="Arial" charset="0"/>
              </a:defRPr>
            </a:lvl8pPr>
            <a:lvl9pPr marL="3886200" indent="-228600" defTabSz="954088" eaLnBrk="0" fontAlgn="base" hangingPunct="0">
              <a:spcBef>
                <a:spcPct val="0"/>
              </a:spcBef>
              <a:spcAft>
                <a:spcPct val="0"/>
              </a:spcAft>
              <a:defRPr>
                <a:solidFill>
                  <a:schemeClr val="tx1"/>
                </a:solidFill>
                <a:latin typeface="Arial" charset="0"/>
                <a:cs typeface="Arial" charset="0"/>
              </a:defRPr>
            </a:lvl9pPr>
          </a:lstStyle>
          <a:p>
            <a:pPr eaLnBrk="1" hangingPunct="1"/>
            <a:fld id="{716C06E8-704A-438D-B2DC-D974B21D0BC3}" type="slidenum">
              <a:rPr lang="en-GB" smtClean="0">
                <a:solidFill>
                  <a:srgbClr val="000000"/>
                </a:solidFill>
              </a:rPr>
              <a:pPr eaLnBrk="1" hangingPunct="1"/>
              <a:t>10</a:t>
            </a:fld>
            <a:endParaRPr lang="en-GB" smtClean="0">
              <a:solidFill>
                <a:srgbClr val="000000"/>
              </a:solidFill>
            </a:endParaRPr>
          </a:p>
        </p:txBody>
      </p:sp>
      <p:sp>
        <p:nvSpPr>
          <p:cNvPr id="110595" name="Rectangle 2"/>
          <p:cNvSpPr>
            <a:spLocks noGrp="1" noRot="1" noChangeAspect="1" noChangeArrowheads="1" noTextEdit="1"/>
          </p:cNvSpPr>
          <p:nvPr>
            <p:ph type="sldImg"/>
          </p:nvPr>
        </p:nvSpPr>
        <p:spPr>
          <a:xfrm>
            <a:off x="2974975" y="549275"/>
            <a:ext cx="3657600" cy="2743200"/>
          </a:xfrm>
          <a:ln/>
        </p:spPr>
      </p:sp>
      <p:sp>
        <p:nvSpPr>
          <p:cNvPr id="110596" name="Rectangle 3"/>
          <p:cNvSpPr>
            <a:spLocks noGrp="1" noChangeArrowheads="1"/>
          </p:cNvSpPr>
          <p:nvPr>
            <p:ph type="body" idx="1"/>
          </p:nvPr>
        </p:nvSpPr>
        <p:spPr>
          <a:xfrm>
            <a:off x="958850" y="3471863"/>
            <a:ext cx="7683500" cy="3294062"/>
          </a:xfrm>
          <a:noFill/>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87311CF0-E643-45A9-BF55-EDA18E45D424}" type="slidenum">
              <a:rPr lang="en-GB"/>
              <a:pPr>
                <a:defRPr/>
              </a:pPr>
              <a:t>‹#›</a:t>
            </a:fld>
            <a:endParaRPr lang="en-GB"/>
          </a:p>
        </p:txBody>
      </p:sp>
    </p:spTree>
    <p:extLst>
      <p:ext uri="{BB962C8B-B14F-4D97-AF65-F5344CB8AC3E}">
        <p14:creationId xmlns:p14="http://schemas.microsoft.com/office/powerpoint/2010/main" val="869662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48E91F37-4A82-400A-B573-DE65C0A5FB57}" type="slidenum">
              <a:rPr lang="en-GB"/>
              <a:pPr>
                <a:defRPr/>
              </a:pPr>
              <a:t>‹#›</a:t>
            </a:fld>
            <a:endParaRPr lang="en-GB"/>
          </a:p>
        </p:txBody>
      </p:sp>
    </p:spTree>
    <p:extLst>
      <p:ext uri="{BB962C8B-B14F-4D97-AF65-F5344CB8AC3E}">
        <p14:creationId xmlns:p14="http://schemas.microsoft.com/office/powerpoint/2010/main" val="4101157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308A39BE-43F0-40B2-A688-376CB5E29C79}" type="slidenum">
              <a:rPr lang="en-GB"/>
              <a:pPr>
                <a:defRPr/>
              </a:pPr>
              <a:t>‹#›</a:t>
            </a:fld>
            <a:endParaRPr lang="en-GB"/>
          </a:p>
        </p:txBody>
      </p:sp>
    </p:spTree>
    <p:extLst>
      <p:ext uri="{BB962C8B-B14F-4D97-AF65-F5344CB8AC3E}">
        <p14:creationId xmlns:p14="http://schemas.microsoft.com/office/powerpoint/2010/main" val="23415919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851547D4-9781-4F60-B96F-7709989EE989}" type="slidenum">
              <a:rPr lang="en-GB"/>
              <a:pPr>
                <a:defRPr/>
              </a:pPr>
              <a:t>‹#›</a:t>
            </a:fld>
            <a:endParaRPr lang="en-GB"/>
          </a:p>
        </p:txBody>
      </p:sp>
    </p:spTree>
    <p:extLst>
      <p:ext uri="{BB962C8B-B14F-4D97-AF65-F5344CB8AC3E}">
        <p14:creationId xmlns:p14="http://schemas.microsoft.com/office/powerpoint/2010/main" val="30564604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37088447-1C81-479E-85A3-5646DE99EB3F}" type="slidenum">
              <a:rPr lang="en-GB"/>
              <a:pPr>
                <a:defRPr/>
              </a:pPr>
              <a:t>‹#›</a:t>
            </a:fld>
            <a:endParaRPr lang="en-GB"/>
          </a:p>
        </p:txBody>
      </p:sp>
    </p:spTree>
    <p:extLst>
      <p:ext uri="{BB962C8B-B14F-4D97-AF65-F5344CB8AC3E}">
        <p14:creationId xmlns:p14="http://schemas.microsoft.com/office/powerpoint/2010/main" val="27009562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67E189E3-86F5-4106-972F-643145C0B072}" type="slidenum">
              <a:rPr lang="en-GB"/>
              <a:pPr>
                <a:defRPr/>
              </a:pPr>
              <a:t>‹#›</a:t>
            </a:fld>
            <a:endParaRPr lang="en-GB"/>
          </a:p>
        </p:txBody>
      </p:sp>
    </p:spTree>
    <p:extLst>
      <p:ext uri="{BB962C8B-B14F-4D97-AF65-F5344CB8AC3E}">
        <p14:creationId xmlns:p14="http://schemas.microsoft.com/office/powerpoint/2010/main" val="14758510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0904F8C0-6A49-4105-8FD5-D8096D493989}" type="slidenum">
              <a:rPr lang="en-GB"/>
              <a:pPr>
                <a:defRPr/>
              </a:pPr>
              <a:t>‹#›</a:t>
            </a:fld>
            <a:endParaRPr lang="en-GB"/>
          </a:p>
        </p:txBody>
      </p:sp>
    </p:spTree>
    <p:extLst>
      <p:ext uri="{BB962C8B-B14F-4D97-AF65-F5344CB8AC3E}">
        <p14:creationId xmlns:p14="http://schemas.microsoft.com/office/powerpoint/2010/main" val="21491590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E6D8BA66-9836-4E30-9E7A-3DE45DE66A92}" type="slidenum">
              <a:rPr lang="en-GB"/>
              <a:pPr>
                <a:defRPr/>
              </a:pPr>
              <a:t>‹#›</a:t>
            </a:fld>
            <a:endParaRPr lang="en-GB"/>
          </a:p>
        </p:txBody>
      </p:sp>
    </p:spTree>
    <p:extLst>
      <p:ext uri="{BB962C8B-B14F-4D97-AF65-F5344CB8AC3E}">
        <p14:creationId xmlns:p14="http://schemas.microsoft.com/office/powerpoint/2010/main" val="2968052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E52C686F-7608-4F2D-852A-877F124A0403}" type="slidenum">
              <a:rPr lang="en-GB"/>
              <a:pPr>
                <a:defRPr/>
              </a:pPr>
              <a:t>‹#›</a:t>
            </a:fld>
            <a:endParaRPr lang="en-GB"/>
          </a:p>
        </p:txBody>
      </p:sp>
    </p:spTree>
    <p:extLst>
      <p:ext uri="{BB962C8B-B14F-4D97-AF65-F5344CB8AC3E}">
        <p14:creationId xmlns:p14="http://schemas.microsoft.com/office/powerpoint/2010/main" val="1440908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C55C9053-8E9B-4C09-9BCC-C40BE6FF71CB}" type="slidenum">
              <a:rPr lang="en-GB"/>
              <a:pPr>
                <a:defRPr/>
              </a:pPr>
              <a:t>‹#›</a:t>
            </a:fld>
            <a:endParaRPr lang="en-GB"/>
          </a:p>
        </p:txBody>
      </p:sp>
    </p:spTree>
    <p:extLst>
      <p:ext uri="{BB962C8B-B14F-4D97-AF65-F5344CB8AC3E}">
        <p14:creationId xmlns:p14="http://schemas.microsoft.com/office/powerpoint/2010/main" val="19463851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AB1F597E-DEF8-4397-9DA9-C065E15D0411}" type="slidenum">
              <a:rPr lang="en-GB"/>
              <a:pPr>
                <a:defRPr/>
              </a:pPr>
              <a:t>‹#›</a:t>
            </a:fld>
            <a:endParaRPr lang="en-GB"/>
          </a:p>
        </p:txBody>
      </p:sp>
    </p:spTree>
    <p:extLst>
      <p:ext uri="{BB962C8B-B14F-4D97-AF65-F5344CB8AC3E}">
        <p14:creationId xmlns:p14="http://schemas.microsoft.com/office/powerpoint/2010/main" val="41418316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EDF0CA53-918C-4F26-A445-D365F4997F28}" type="slidenum">
              <a:rPr lang="en-GB"/>
              <a:pPr>
                <a:defRPr/>
              </a:pPr>
              <a:t>‹#›</a:t>
            </a:fld>
            <a:endParaRPr lang="en-GB"/>
          </a:p>
        </p:txBody>
      </p:sp>
    </p:spTree>
    <p:extLst>
      <p:ext uri="{BB962C8B-B14F-4D97-AF65-F5344CB8AC3E}">
        <p14:creationId xmlns:p14="http://schemas.microsoft.com/office/powerpoint/2010/main" val="31870334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7498230-392E-486C-9765-306CA733DE42}" type="slidenum">
              <a:rPr lang="en-GB"/>
              <a:pPr>
                <a:defRPr/>
              </a:pPr>
              <a:t>‹#›</a:t>
            </a:fld>
            <a:endParaRPr lang="en-GB"/>
          </a:p>
        </p:txBody>
      </p:sp>
    </p:spTree>
    <p:extLst>
      <p:ext uri="{BB962C8B-B14F-4D97-AF65-F5344CB8AC3E}">
        <p14:creationId xmlns:p14="http://schemas.microsoft.com/office/powerpoint/2010/main" val="15014004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42881552-04F7-4AA0-9604-6C55EE17CA8B}" type="slidenum">
              <a:rPr lang="en-GB"/>
              <a:pPr>
                <a:defRPr/>
              </a:pPr>
              <a:t>‹#›</a:t>
            </a:fld>
            <a:endParaRPr lang="en-GB"/>
          </a:p>
        </p:txBody>
      </p:sp>
    </p:spTree>
    <p:extLst>
      <p:ext uri="{BB962C8B-B14F-4D97-AF65-F5344CB8AC3E}">
        <p14:creationId xmlns:p14="http://schemas.microsoft.com/office/powerpoint/2010/main" val="3554245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3A258184-B7BD-454B-A7C1-6DCD86EA73C4}" type="slidenum">
              <a:rPr lang="en-GB"/>
              <a:pPr>
                <a:defRPr/>
              </a:pPr>
              <a:t>‹#›</a:t>
            </a:fld>
            <a:endParaRPr lang="en-GB"/>
          </a:p>
        </p:txBody>
      </p:sp>
    </p:spTree>
    <p:extLst>
      <p:ext uri="{BB962C8B-B14F-4D97-AF65-F5344CB8AC3E}">
        <p14:creationId xmlns:p14="http://schemas.microsoft.com/office/powerpoint/2010/main" val="33751718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CA"/>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66792F01-ADA1-42C7-83B9-F15811769535}" type="slidenum">
              <a:rPr lang="en-GB"/>
              <a:pPr>
                <a:defRPr/>
              </a:pPr>
              <a:t>‹#›</a:t>
            </a:fld>
            <a:endParaRPr lang="en-GB"/>
          </a:p>
        </p:txBody>
      </p:sp>
    </p:spTree>
    <p:extLst>
      <p:ext uri="{BB962C8B-B14F-4D97-AF65-F5344CB8AC3E}">
        <p14:creationId xmlns:p14="http://schemas.microsoft.com/office/powerpoint/2010/main" val="17376554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2DE64FCC-DF19-412D-925C-C82D29571FDC}" type="slidenum">
              <a:rPr lang="en-GB"/>
              <a:pPr>
                <a:defRPr/>
              </a:pPr>
              <a:t>‹#›</a:t>
            </a:fld>
            <a:endParaRPr lang="en-GB"/>
          </a:p>
        </p:txBody>
      </p:sp>
    </p:spTree>
    <p:extLst>
      <p:ext uri="{BB962C8B-B14F-4D97-AF65-F5344CB8AC3E}">
        <p14:creationId xmlns:p14="http://schemas.microsoft.com/office/powerpoint/2010/main" val="39018547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36AC6728-FF24-4805-BB32-3A16F97EFACE}" type="slidenum">
              <a:rPr lang="en-GB"/>
              <a:pPr>
                <a:defRPr/>
              </a:pPr>
              <a:t>‹#›</a:t>
            </a:fld>
            <a:endParaRPr lang="en-GB"/>
          </a:p>
        </p:txBody>
      </p:sp>
    </p:spTree>
    <p:extLst>
      <p:ext uri="{BB962C8B-B14F-4D97-AF65-F5344CB8AC3E}">
        <p14:creationId xmlns:p14="http://schemas.microsoft.com/office/powerpoint/2010/main" val="28735156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EED65AAA-9EFC-4AC9-B2C3-144B1BF8AEDB}" type="slidenum">
              <a:rPr lang="en-GB"/>
              <a:pPr>
                <a:defRPr/>
              </a:pPr>
              <a:t>‹#›</a:t>
            </a:fld>
            <a:endParaRPr lang="en-GB"/>
          </a:p>
        </p:txBody>
      </p:sp>
    </p:spTree>
    <p:extLst>
      <p:ext uri="{BB962C8B-B14F-4D97-AF65-F5344CB8AC3E}">
        <p14:creationId xmlns:p14="http://schemas.microsoft.com/office/powerpoint/2010/main" val="35803256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915208B1-C9DA-48EF-A0A4-F9093934CC04}" type="slidenum">
              <a:rPr lang="en-GB"/>
              <a:pPr>
                <a:defRPr/>
              </a:pPr>
              <a:t>‹#›</a:t>
            </a:fld>
            <a:endParaRPr lang="en-GB"/>
          </a:p>
        </p:txBody>
      </p:sp>
    </p:spTree>
    <p:extLst>
      <p:ext uri="{BB962C8B-B14F-4D97-AF65-F5344CB8AC3E}">
        <p14:creationId xmlns:p14="http://schemas.microsoft.com/office/powerpoint/2010/main" val="37814680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0B585A47-D9AB-4736-A489-58CFCCE22B49}" type="slidenum">
              <a:rPr lang="en-GB"/>
              <a:pPr>
                <a:defRPr/>
              </a:pPr>
              <a:t>‹#›</a:t>
            </a:fld>
            <a:endParaRPr lang="en-GB"/>
          </a:p>
        </p:txBody>
      </p:sp>
    </p:spTree>
    <p:extLst>
      <p:ext uri="{BB962C8B-B14F-4D97-AF65-F5344CB8AC3E}">
        <p14:creationId xmlns:p14="http://schemas.microsoft.com/office/powerpoint/2010/main" val="37575093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866C1AC5-EA5A-4114-88C7-EACBD3976FC9}" type="slidenum">
              <a:rPr lang="en-GB"/>
              <a:pPr>
                <a:defRPr/>
              </a:pPr>
              <a:t>‹#›</a:t>
            </a:fld>
            <a:endParaRPr lang="en-GB"/>
          </a:p>
        </p:txBody>
      </p:sp>
    </p:spTree>
    <p:extLst>
      <p:ext uri="{BB962C8B-B14F-4D97-AF65-F5344CB8AC3E}">
        <p14:creationId xmlns:p14="http://schemas.microsoft.com/office/powerpoint/2010/main" val="11963340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885E2B36-11E0-4A3C-B64E-86DDDEB118F8}" type="slidenum">
              <a:rPr lang="en-GB"/>
              <a:pPr>
                <a:defRPr/>
              </a:pPr>
              <a:t>‹#›</a:t>
            </a:fld>
            <a:endParaRPr lang="en-GB"/>
          </a:p>
        </p:txBody>
      </p:sp>
    </p:spTree>
    <p:extLst>
      <p:ext uri="{BB962C8B-B14F-4D97-AF65-F5344CB8AC3E}">
        <p14:creationId xmlns:p14="http://schemas.microsoft.com/office/powerpoint/2010/main" val="5243139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065B68A1-AB2E-40EB-8894-FD43251AFE65}" type="slidenum">
              <a:rPr lang="en-GB"/>
              <a:pPr>
                <a:defRPr/>
              </a:pPr>
              <a:t>‹#›</a:t>
            </a:fld>
            <a:endParaRPr lang="en-GB"/>
          </a:p>
        </p:txBody>
      </p:sp>
    </p:spTree>
    <p:extLst>
      <p:ext uri="{BB962C8B-B14F-4D97-AF65-F5344CB8AC3E}">
        <p14:creationId xmlns:p14="http://schemas.microsoft.com/office/powerpoint/2010/main" val="26145677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23947F71-FB29-4F55-87E1-1C4D510C5D6A}" type="slidenum">
              <a:rPr lang="en-GB"/>
              <a:pPr>
                <a:defRPr/>
              </a:pPr>
              <a:t>‹#›</a:t>
            </a:fld>
            <a:endParaRPr lang="en-GB"/>
          </a:p>
        </p:txBody>
      </p:sp>
    </p:spTree>
    <p:extLst>
      <p:ext uri="{BB962C8B-B14F-4D97-AF65-F5344CB8AC3E}">
        <p14:creationId xmlns:p14="http://schemas.microsoft.com/office/powerpoint/2010/main" val="17398341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612C7803-B6B7-4F97-A80A-530C8544C802}" type="slidenum">
              <a:rPr lang="en-GB"/>
              <a:pPr>
                <a:defRPr/>
              </a:pPr>
              <a:t>‹#›</a:t>
            </a:fld>
            <a:endParaRPr lang="en-GB"/>
          </a:p>
        </p:txBody>
      </p:sp>
    </p:spTree>
    <p:extLst>
      <p:ext uri="{BB962C8B-B14F-4D97-AF65-F5344CB8AC3E}">
        <p14:creationId xmlns:p14="http://schemas.microsoft.com/office/powerpoint/2010/main" val="22845727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3526303A-38F9-440A-AA98-27DCB59E7A08}" type="slidenum">
              <a:rPr lang="en-GB"/>
              <a:pPr>
                <a:defRPr/>
              </a:pPr>
              <a:t>‹#›</a:t>
            </a:fld>
            <a:endParaRPr lang="en-GB"/>
          </a:p>
        </p:txBody>
      </p:sp>
    </p:spTree>
    <p:extLst>
      <p:ext uri="{BB962C8B-B14F-4D97-AF65-F5344CB8AC3E}">
        <p14:creationId xmlns:p14="http://schemas.microsoft.com/office/powerpoint/2010/main" val="33242330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F1901CD9-4E28-4842-A3CE-E61BA33A8C20}" type="slidenum">
              <a:rPr lang="en-GB"/>
              <a:pPr>
                <a:defRPr/>
              </a:pPr>
              <a:t>‹#›</a:t>
            </a:fld>
            <a:endParaRPr lang="en-GB"/>
          </a:p>
        </p:txBody>
      </p:sp>
    </p:spTree>
    <p:extLst>
      <p:ext uri="{BB962C8B-B14F-4D97-AF65-F5344CB8AC3E}">
        <p14:creationId xmlns:p14="http://schemas.microsoft.com/office/powerpoint/2010/main" val="17189762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38B2559-7CE2-4BA7-BD36-146CDE4B325B}" type="slidenum">
              <a:rPr lang="en-GB"/>
              <a:pPr>
                <a:defRPr/>
              </a:pPr>
              <a:t>‹#›</a:t>
            </a:fld>
            <a:endParaRPr lang="en-GB"/>
          </a:p>
        </p:txBody>
      </p:sp>
    </p:spTree>
    <p:extLst>
      <p:ext uri="{BB962C8B-B14F-4D97-AF65-F5344CB8AC3E}">
        <p14:creationId xmlns:p14="http://schemas.microsoft.com/office/powerpoint/2010/main" val="417500605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3E815729-6745-4229-884C-A824B320594D}" type="slidenum">
              <a:rPr lang="en-GB"/>
              <a:pPr>
                <a:defRPr/>
              </a:pPr>
              <a:t>‹#›</a:t>
            </a:fld>
            <a:endParaRPr lang="en-GB"/>
          </a:p>
        </p:txBody>
      </p:sp>
    </p:spTree>
    <p:extLst>
      <p:ext uri="{BB962C8B-B14F-4D97-AF65-F5344CB8AC3E}">
        <p14:creationId xmlns:p14="http://schemas.microsoft.com/office/powerpoint/2010/main" val="38269838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F748A881-BF09-4469-BE30-7EE8842CAA0C}" type="slidenum">
              <a:rPr lang="en-GB"/>
              <a:pPr>
                <a:defRPr/>
              </a:pPr>
              <a:t>‹#›</a:t>
            </a:fld>
            <a:endParaRPr lang="en-GB"/>
          </a:p>
        </p:txBody>
      </p:sp>
    </p:spTree>
    <p:extLst>
      <p:ext uri="{BB962C8B-B14F-4D97-AF65-F5344CB8AC3E}">
        <p14:creationId xmlns:p14="http://schemas.microsoft.com/office/powerpoint/2010/main" val="350970188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68313" y="1268413"/>
            <a:ext cx="4038600" cy="4929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59313" y="1268413"/>
            <a:ext cx="4038600" cy="4929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2D142BC3-66B5-446B-A34C-D9452DEF7A20}" type="slidenum">
              <a:rPr lang="en-GB"/>
              <a:pPr>
                <a:defRPr/>
              </a:pPr>
              <a:t>‹#›</a:t>
            </a:fld>
            <a:endParaRPr lang="en-GB"/>
          </a:p>
        </p:txBody>
      </p:sp>
    </p:spTree>
    <p:extLst>
      <p:ext uri="{BB962C8B-B14F-4D97-AF65-F5344CB8AC3E}">
        <p14:creationId xmlns:p14="http://schemas.microsoft.com/office/powerpoint/2010/main" val="231480118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C3E99949-E368-441B-8F32-14946951ED02}" type="slidenum">
              <a:rPr lang="en-GB"/>
              <a:pPr>
                <a:defRPr/>
              </a:pPr>
              <a:t>‹#›</a:t>
            </a:fld>
            <a:endParaRPr lang="en-GB"/>
          </a:p>
        </p:txBody>
      </p:sp>
    </p:spTree>
    <p:extLst>
      <p:ext uri="{BB962C8B-B14F-4D97-AF65-F5344CB8AC3E}">
        <p14:creationId xmlns:p14="http://schemas.microsoft.com/office/powerpoint/2010/main" val="109372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65A812B2-F1C7-4649-9614-CCDFF1985841}" type="slidenum">
              <a:rPr lang="en-GB"/>
              <a:pPr>
                <a:defRPr/>
              </a:pPr>
              <a:t>‹#›</a:t>
            </a:fld>
            <a:endParaRPr lang="en-GB"/>
          </a:p>
        </p:txBody>
      </p:sp>
    </p:spTree>
    <p:extLst>
      <p:ext uri="{BB962C8B-B14F-4D97-AF65-F5344CB8AC3E}">
        <p14:creationId xmlns:p14="http://schemas.microsoft.com/office/powerpoint/2010/main" val="13216177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9C12F212-52FC-4337-AA13-CA7228B00DF2}" type="slidenum">
              <a:rPr lang="en-GB"/>
              <a:pPr>
                <a:defRPr/>
              </a:pPr>
              <a:t>‹#›</a:t>
            </a:fld>
            <a:endParaRPr lang="en-GB"/>
          </a:p>
        </p:txBody>
      </p:sp>
    </p:spTree>
    <p:extLst>
      <p:ext uri="{BB962C8B-B14F-4D97-AF65-F5344CB8AC3E}">
        <p14:creationId xmlns:p14="http://schemas.microsoft.com/office/powerpoint/2010/main" val="131782233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6988088C-558E-4D34-8B46-DCBCA41C8666}" type="slidenum">
              <a:rPr lang="en-GB"/>
              <a:pPr>
                <a:defRPr/>
              </a:pPr>
              <a:t>‹#›</a:t>
            </a:fld>
            <a:endParaRPr lang="en-GB"/>
          </a:p>
        </p:txBody>
      </p:sp>
    </p:spTree>
    <p:extLst>
      <p:ext uri="{BB962C8B-B14F-4D97-AF65-F5344CB8AC3E}">
        <p14:creationId xmlns:p14="http://schemas.microsoft.com/office/powerpoint/2010/main" val="192532963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C373D05B-EC7A-4429-8096-58E1AA193E49}" type="slidenum">
              <a:rPr lang="en-GB"/>
              <a:pPr>
                <a:defRPr/>
              </a:pPr>
              <a:t>‹#›</a:t>
            </a:fld>
            <a:endParaRPr lang="en-GB"/>
          </a:p>
        </p:txBody>
      </p:sp>
    </p:spTree>
    <p:extLst>
      <p:ext uri="{BB962C8B-B14F-4D97-AF65-F5344CB8AC3E}">
        <p14:creationId xmlns:p14="http://schemas.microsoft.com/office/powerpoint/2010/main" val="302710678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7AF68FB-887B-43A5-9336-7ADEA9724A25}" type="slidenum">
              <a:rPr lang="en-GB"/>
              <a:pPr>
                <a:defRPr/>
              </a:pPr>
              <a:t>‹#›</a:t>
            </a:fld>
            <a:endParaRPr lang="en-GB"/>
          </a:p>
        </p:txBody>
      </p:sp>
    </p:spTree>
    <p:extLst>
      <p:ext uri="{BB962C8B-B14F-4D97-AF65-F5344CB8AC3E}">
        <p14:creationId xmlns:p14="http://schemas.microsoft.com/office/powerpoint/2010/main" val="12277407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868B5F4-7C88-4F43-91EB-5C17F411B242}" type="slidenum">
              <a:rPr lang="en-GB"/>
              <a:pPr>
                <a:defRPr/>
              </a:pPr>
              <a:t>‹#›</a:t>
            </a:fld>
            <a:endParaRPr lang="en-GB"/>
          </a:p>
        </p:txBody>
      </p:sp>
    </p:spTree>
    <p:extLst>
      <p:ext uri="{BB962C8B-B14F-4D97-AF65-F5344CB8AC3E}">
        <p14:creationId xmlns:p14="http://schemas.microsoft.com/office/powerpoint/2010/main" val="78478059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274638"/>
            <a:ext cx="2058988" cy="5922962"/>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29325" cy="5922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CC93D904-942F-485B-9872-688E7E8C926D}" type="slidenum">
              <a:rPr lang="en-GB"/>
              <a:pPr>
                <a:defRPr/>
              </a:pPr>
              <a:t>‹#›</a:t>
            </a:fld>
            <a:endParaRPr lang="en-GB"/>
          </a:p>
        </p:txBody>
      </p:sp>
    </p:spTree>
    <p:extLst>
      <p:ext uri="{BB962C8B-B14F-4D97-AF65-F5344CB8AC3E}">
        <p14:creationId xmlns:p14="http://schemas.microsoft.com/office/powerpoint/2010/main" val="328912093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E54B676-D80C-4F43-905F-EF9402A95D79}"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47802101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D5B224-B112-45D2-A1E0-CDD9C5BD038E}"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90210264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45BF63C-5A41-4250-A97E-6B1F6D03B89B}"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13210375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1BE4857-7B4A-4098-AC86-A1E3C70B6CD0}"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749918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FEA43A39-E574-46F6-9683-A83F4AEB31F1}" type="slidenum">
              <a:rPr lang="en-GB"/>
              <a:pPr>
                <a:defRPr/>
              </a:pPr>
              <a:t>‹#›</a:t>
            </a:fld>
            <a:endParaRPr lang="en-GB"/>
          </a:p>
        </p:txBody>
      </p:sp>
    </p:spTree>
    <p:extLst>
      <p:ext uri="{BB962C8B-B14F-4D97-AF65-F5344CB8AC3E}">
        <p14:creationId xmlns:p14="http://schemas.microsoft.com/office/powerpoint/2010/main" val="37903550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ABCB1326-E741-46F0-978F-2172F5B0537D}"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26053483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CCA9E07-6522-4105-80C7-849110012D46}"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06821697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E536D5FA-E112-4E52-855E-536DD8DDC0AB}"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21962145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06E5A37-5CFE-408B-95CE-8509DE3C451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49657424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8C39856-039D-4B56-9D9C-274B7FD13121}"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87521275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C989DB4-F3C8-42E7-A9DC-28313234D445}"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9216853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56586CF-F445-4960-99BB-3A84B8B1D375}"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99564777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CA"/>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F132561-7FAD-4399-86E0-EC3721F1139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05262534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51547D4-9781-4F60-B96F-7709989EE989}"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78111224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7088447-1C81-479E-85A3-5646DE99EB3F}"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738469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703F0639-FDAB-4475-827C-F07EE7FB38C6}" type="slidenum">
              <a:rPr lang="en-GB"/>
              <a:pPr>
                <a:defRPr/>
              </a:pPr>
              <a:t>‹#›</a:t>
            </a:fld>
            <a:endParaRPr lang="en-GB"/>
          </a:p>
        </p:txBody>
      </p:sp>
    </p:spTree>
    <p:extLst>
      <p:ext uri="{BB962C8B-B14F-4D97-AF65-F5344CB8AC3E}">
        <p14:creationId xmlns:p14="http://schemas.microsoft.com/office/powerpoint/2010/main" val="6987570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7E189E3-86F5-4106-972F-643145C0B072}"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75628241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904F8C0-6A49-4105-8FD5-D8096D493989}"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406785828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E6D8BA66-9836-4E30-9E7A-3DE45DE66A92}"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18666102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52C686F-7608-4F2D-852A-877F124A0403}"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74084825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C55C9053-8E9B-4C09-9BCC-C40BE6FF71CB}"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4126485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B1F597E-DEF8-4397-9DA9-C065E15D0411}"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55552310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7498230-392E-486C-9765-306CA733DE42}"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39275455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2881552-04F7-4AA0-9604-6C55EE17CA8B}"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41144540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A258184-B7BD-454B-A7C1-6DCD86EA73C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53468741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CA"/>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792F01-ADA1-42C7-83B9-F15811769535}"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856031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9C013D3B-07D3-45B7-B2BF-7268FC34A4FA}" type="slidenum">
              <a:rPr lang="en-GB"/>
              <a:pPr>
                <a:defRPr/>
              </a:pPr>
              <a:t>‹#›</a:t>
            </a:fld>
            <a:endParaRPr lang="en-GB"/>
          </a:p>
        </p:txBody>
      </p:sp>
    </p:spTree>
    <p:extLst>
      <p:ext uri="{BB962C8B-B14F-4D97-AF65-F5344CB8AC3E}">
        <p14:creationId xmlns:p14="http://schemas.microsoft.com/office/powerpoint/2010/main" val="169333406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DE64FCC-DF19-412D-925C-C82D29571FDC}"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89165534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6AC6728-FF24-4805-BB32-3A16F97EFACE}"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427564912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ED65AAA-9EFC-4AC9-B2C3-144B1BF8AEDB}"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5558777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15208B1-C9DA-48EF-A0A4-F9093934CC0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98850153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0B585A47-D9AB-4736-A489-58CFCCE22B49}"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394136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866C1AC5-EA5A-4114-88C7-EACBD3976FC9}"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11012269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065B68A1-AB2E-40EB-8894-FD43251AFE65}"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47293371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3947F71-FB29-4F55-87E1-1C4D510C5D6A}"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40205091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12C7803-B6B7-4F97-A80A-530C8544C802}"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71609939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526303A-38F9-440A-AA98-27DCB59E7A0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4479579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C6A5A2B6-EC18-4BD7-B429-8E03A48AE410}" type="slidenum">
              <a:rPr lang="en-GB"/>
              <a:pPr>
                <a:defRPr/>
              </a:pPr>
              <a:t>‹#›</a:t>
            </a:fld>
            <a:endParaRPr lang="en-GB"/>
          </a:p>
        </p:txBody>
      </p:sp>
    </p:spTree>
    <p:extLst>
      <p:ext uri="{BB962C8B-B14F-4D97-AF65-F5344CB8AC3E}">
        <p14:creationId xmlns:p14="http://schemas.microsoft.com/office/powerpoint/2010/main" val="81204702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1901CD9-4E28-4842-A3CE-E61BA33A8C20}"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46649879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389B3D4-A3FC-490B-85AB-094612D8447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09832682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B551E02-AD11-4600-9EBE-12129B9BBCB9}"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98245587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772EB58-0B47-4D6A-BFFD-2DECC417812B}"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1283496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8945D9C-BEB1-4887-BAE7-FCD494A75BEA}"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94575087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2ECC5E2-06E2-4326-9E4D-D9B1AB12AEBC}"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15193704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F304F9A-A862-4EE1-AF1D-A7BE9BAB37DA}"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409511522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9E42E48-76A3-4536-97D1-0A01D8A21D63}"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15848818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D595C58-447F-4F97-8710-4BC535DC5D93}"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19485063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88E680F-7850-4EFD-B67E-BB7BBDCC283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750763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55B60EB1-3C53-487A-AAB6-3E1C1AC9AF76}" type="slidenum">
              <a:rPr lang="en-GB"/>
              <a:pPr>
                <a:defRPr/>
              </a:pPr>
              <a:t>‹#›</a:t>
            </a:fld>
            <a:endParaRPr lang="en-GB"/>
          </a:p>
        </p:txBody>
      </p:sp>
    </p:spTree>
    <p:extLst>
      <p:ext uri="{BB962C8B-B14F-4D97-AF65-F5344CB8AC3E}">
        <p14:creationId xmlns:p14="http://schemas.microsoft.com/office/powerpoint/2010/main" val="255595005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6077966-7147-4F89-BCEC-17A5DA407B9A}"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79251911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A9405C1-926B-4FEE-937F-DFE4E18DCC8E}"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51392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theme" Target="../theme/theme6.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7.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8.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65B2A31E-8F01-439E-870F-C0243A7A2F6F}"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38707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GB"/>
          </a:p>
        </p:txBody>
      </p:sp>
      <p:sp>
        <p:nvSpPr>
          <p:cNvPr id="38707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GB"/>
          </a:p>
        </p:txBody>
      </p:sp>
      <p:sp>
        <p:nvSpPr>
          <p:cNvPr id="38707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8489C8E2-7D37-432C-93FC-B420A3FC8467}"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hf hdr="0" ftr="0" dt="0"/>
  <p:txStyles>
    <p:titleStyle>
      <a:lvl1pPr algn="ctr" rtl="0" eaLnBrk="0" fontAlgn="base" hangingPunct="0">
        <a:spcBef>
          <a:spcPct val="0"/>
        </a:spcBef>
        <a:spcAft>
          <a:spcPct val="0"/>
        </a:spcAft>
        <a:defRPr sz="3200">
          <a:solidFill>
            <a:schemeClr val="tx2"/>
          </a:solidFill>
          <a:latin typeface="+mj-lt"/>
          <a:ea typeface="+mj-ea"/>
          <a:cs typeface="+mj-cs"/>
        </a:defRPr>
      </a:lvl1pPr>
      <a:lvl2pPr algn="ctr" rtl="0" eaLnBrk="0" fontAlgn="base" hangingPunct="0">
        <a:spcBef>
          <a:spcPct val="0"/>
        </a:spcBef>
        <a:spcAft>
          <a:spcPct val="0"/>
        </a:spcAft>
        <a:defRPr sz="3200">
          <a:solidFill>
            <a:schemeClr val="tx2"/>
          </a:solidFill>
          <a:latin typeface="Arial" charset="0"/>
          <a:cs typeface="Arial" charset="0"/>
        </a:defRPr>
      </a:lvl2pPr>
      <a:lvl3pPr algn="ctr" rtl="0" eaLnBrk="0" fontAlgn="base" hangingPunct="0">
        <a:spcBef>
          <a:spcPct val="0"/>
        </a:spcBef>
        <a:spcAft>
          <a:spcPct val="0"/>
        </a:spcAft>
        <a:defRPr sz="3200">
          <a:solidFill>
            <a:schemeClr val="tx2"/>
          </a:solidFill>
          <a:latin typeface="Arial" charset="0"/>
          <a:cs typeface="Arial" charset="0"/>
        </a:defRPr>
      </a:lvl3pPr>
      <a:lvl4pPr algn="ctr" rtl="0" eaLnBrk="0" fontAlgn="base" hangingPunct="0">
        <a:spcBef>
          <a:spcPct val="0"/>
        </a:spcBef>
        <a:spcAft>
          <a:spcPct val="0"/>
        </a:spcAft>
        <a:defRPr sz="3200">
          <a:solidFill>
            <a:schemeClr val="tx2"/>
          </a:solidFill>
          <a:latin typeface="Arial" charset="0"/>
          <a:cs typeface="Arial" charset="0"/>
        </a:defRPr>
      </a:lvl4pPr>
      <a:lvl5pPr algn="ctr" rtl="0" eaLnBrk="0" fontAlgn="base" hangingPunct="0">
        <a:spcBef>
          <a:spcPct val="0"/>
        </a:spcBef>
        <a:spcAft>
          <a:spcPct val="0"/>
        </a:spcAft>
        <a:defRPr sz="3200">
          <a:solidFill>
            <a:schemeClr val="tx2"/>
          </a:solidFill>
          <a:latin typeface="Arial" charset="0"/>
          <a:cs typeface="Arial" charset="0"/>
        </a:defRPr>
      </a:lvl5pPr>
      <a:lvl6pPr marL="457200" algn="ctr" rtl="0" fontAlgn="base">
        <a:spcBef>
          <a:spcPct val="0"/>
        </a:spcBef>
        <a:spcAft>
          <a:spcPct val="0"/>
        </a:spcAft>
        <a:defRPr sz="3200">
          <a:solidFill>
            <a:schemeClr val="tx2"/>
          </a:solidFill>
          <a:latin typeface="Arial" charset="0"/>
          <a:cs typeface="Arial" charset="0"/>
        </a:defRPr>
      </a:lvl6pPr>
      <a:lvl7pPr marL="914400" algn="ctr" rtl="0" fontAlgn="base">
        <a:spcBef>
          <a:spcPct val="0"/>
        </a:spcBef>
        <a:spcAft>
          <a:spcPct val="0"/>
        </a:spcAft>
        <a:defRPr sz="3200">
          <a:solidFill>
            <a:schemeClr val="tx2"/>
          </a:solidFill>
          <a:latin typeface="Arial" charset="0"/>
          <a:cs typeface="Arial" charset="0"/>
        </a:defRPr>
      </a:lvl7pPr>
      <a:lvl8pPr marL="1371600" algn="ctr" rtl="0" fontAlgn="base">
        <a:spcBef>
          <a:spcPct val="0"/>
        </a:spcBef>
        <a:spcAft>
          <a:spcPct val="0"/>
        </a:spcAft>
        <a:defRPr sz="3200">
          <a:solidFill>
            <a:schemeClr val="tx2"/>
          </a:solidFill>
          <a:latin typeface="Arial" charset="0"/>
          <a:cs typeface="Arial" charset="0"/>
        </a:defRPr>
      </a:lvl8pPr>
      <a:lvl9pPr marL="1828800" algn="ctr" rtl="0" fontAlgn="base">
        <a:spcBef>
          <a:spcPct val="0"/>
        </a:spcBef>
        <a:spcAft>
          <a:spcPct val="0"/>
        </a:spcAft>
        <a:defRPr sz="32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400">
          <a:solidFill>
            <a:schemeClr val="tx1"/>
          </a:solidFill>
          <a:latin typeface="+mn-lt"/>
          <a:cs typeface="+mn-cs"/>
        </a:defRPr>
      </a:lvl4pPr>
      <a:lvl5pPr marL="2057400" indent="-228600" algn="l" rtl="0" eaLnBrk="0" fontAlgn="base" hangingPunct="0">
        <a:spcBef>
          <a:spcPct val="20000"/>
        </a:spcBef>
        <a:spcAft>
          <a:spcPct val="0"/>
        </a:spcAft>
        <a:buChar char="»"/>
        <a:defRPr sz="2400">
          <a:solidFill>
            <a:schemeClr val="tx1"/>
          </a:solidFill>
          <a:latin typeface="+mn-lt"/>
          <a:cs typeface="+mn-cs"/>
        </a:defRPr>
      </a:lvl5pPr>
      <a:lvl6pPr marL="2514600" indent="-228600" algn="l" rtl="0" fontAlgn="base">
        <a:spcBef>
          <a:spcPct val="20000"/>
        </a:spcBef>
        <a:spcAft>
          <a:spcPct val="0"/>
        </a:spcAft>
        <a:buChar char="»"/>
        <a:defRPr sz="2400">
          <a:solidFill>
            <a:schemeClr val="tx1"/>
          </a:solidFill>
          <a:latin typeface="+mn-lt"/>
          <a:cs typeface="+mn-cs"/>
        </a:defRPr>
      </a:lvl6pPr>
      <a:lvl7pPr marL="2971800" indent="-228600" algn="l" rtl="0" fontAlgn="base">
        <a:spcBef>
          <a:spcPct val="20000"/>
        </a:spcBef>
        <a:spcAft>
          <a:spcPct val="0"/>
        </a:spcAft>
        <a:buChar char="»"/>
        <a:defRPr sz="2400">
          <a:solidFill>
            <a:schemeClr val="tx1"/>
          </a:solidFill>
          <a:latin typeface="+mn-lt"/>
          <a:cs typeface="+mn-cs"/>
        </a:defRPr>
      </a:lvl7pPr>
      <a:lvl8pPr marL="3429000" indent="-228600" algn="l" rtl="0" fontAlgn="base">
        <a:spcBef>
          <a:spcPct val="20000"/>
        </a:spcBef>
        <a:spcAft>
          <a:spcPct val="0"/>
        </a:spcAft>
        <a:buChar char="»"/>
        <a:defRPr sz="2400">
          <a:solidFill>
            <a:schemeClr val="tx1"/>
          </a:solidFill>
          <a:latin typeface="+mn-lt"/>
          <a:cs typeface="+mn-cs"/>
        </a:defRPr>
      </a:lvl8pPr>
      <a:lvl9pPr marL="3886200" indent="-228600" algn="l" rtl="0" fontAlgn="base">
        <a:spcBef>
          <a:spcPct val="20000"/>
        </a:spcBef>
        <a:spcAft>
          <a:spcPct val="0"/>
        </a:spcAft>
        <a:buChar char="»"/>
        <a:defRPr sz="24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94208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GB"/>
          </a:p>
        </p:txBody>
      </p:sp>
      <p:sp>
        <p:nvSpPr>
          <p:cNvPr id="94208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GB"/>
          </a:p>
        </p:txBody>
      </p:sp>
      <p:sp>
        <p:nvSpPr>
          <p:cNvPr id="94208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8791C8B1-FC32-4F50-A7A5-595FF5704A45}"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hf hdr="0" ftr="0" dt="0"/>
  <p:txStyles>
    <p:titleStyle>
      <a:lvl1pPr algn="ctr" rtl="0" eaLnBrk="0" fontAlgn="base" hangingPunct="0">
        <a:spcBef>
          <a:spcPct val="0"/>
        </a:spcBef>
        <a:spcAft>
          <a:spcPct val="0"/>
        </a:spcAft>
        <a:defRPr sz="3200">
          <a:solidFill>
            <a:schemeClr val="tx2"/>
          </a:solidFill>
          <a:latin typeface="+mj-lt"/>
          <a:ea typeface="+mj-ea"/>
          <a:cs typeface="+mj-cs"/>
        </a:defRPr>
      </a:lvl1pPr>
      <a:lvl2pPr algn="ctr" rtl="0" eaLnBrk="0" fontAlgn="base" hangingPunct="0">
        <a:spcBef>
          <a:spcPct val="0"/>
        </a:spcBef>
        <a:spcAft>
          <a:spcPct val="0"/>
        </a:spcAft>
        <a:defRPr sz="3200">
          <a:solidFill>
            <a:schemeClr val="tx2"/>
          </a:solidFill>
          <a:latin typeface="Arial" charset="0"/>
          <a:cs typeface="Arial" charset="0"/>
        </a:defRPr>
      </a:lvl2pPr>
      <a:lvl3pPr algn="ctr" rtl="0" eaLnBrk="0" fontAlgn="base" hangingPunct="0">
        <a:spcBef>
          <a:spcPct val="0"/>
        </a:spcBef>
        <a:spcAft>
          <a:spcPct val="0"/>
        </a:spcAft>
        <a:defRPr sz="3200">
          <a:solidFill>
            <a:schemeClr val="tx2"/>
          </a:solidFill>
          <a:latin typeface="Arial" charset="0"/>
          <a:cs typeface="Arial" charset="0"/>
        </a:defRPr>
      </a:lvl3pPr>
      <a:lvl4pPr algn="ctr" rtl="0" eaLnBrk="0" fontAlgn="base" hangingPunct="0">
        <a:spcBef>
          <a:spcPct val="0"/>
        </a:spcBef>
        <a:spcAft>
          <a:spcPct val="0"/>
        </a:spcAft>
        <a:defRPr sz="3200">
          <a:solidFill>
            <a:schemeClr val="tx2"/>
          </a:solidFill>
          <a:latin typeface="Arial" charset="0"/>
          <a:cs typeface="Arial" charset="0"/>
        </a:defRPr>
      </a:lvl4pPr>
      <a:lvl5pPr algn="ctr" rtl="0" eaLnBrk="0" fontAlgn="base" hangingPunct="0">
        <a:spcBef>
          <a:spcPct val="0"/>
        </a:spcBef>
        <a:spcAft>
          <a:spcPct val="0"/>
        </a:spcAft>
        <a:defRPr sz="3200">
          <a:solidFill>
            <a:schemeClr val="tx2"/>
          </a:solidFill>
          <a:latin typeface="Arial" charset="0"/>
          <a:cs typeface="Arial" charset="0"/>
        </a:defRPr>
      </a:lvl5pPr>
      <a:lvl6pPr marL="457200" algn="ctr" rtl="0" fontAlgn="base">
        <a:spcBef>
          <a:spcPct val="0"/>
        </a:spcBef>
        <a:spcAft>
          <a:spcPct val="0"/>
        </a:spcAft>
        <a:defRPr sz="3200">
          <a:solidFill>
            <a:schemeClr val="tx2"/>
          </a:solidFill>
          <a:latin typeface="Arial" charset="0"/>
          <a:cs typeface="Arial" charset="0"/>
        </a:defRPr>
      </a:lvl6pPr>
      <a:lvl7pPr marL="914400" algn="ctr" rtl="0" fontAlgn="base">
        <a:spcBef>
          <a:spcPct val="0"/>
        </a:spcBef>
        <a:spcAft>
          <a:spcPct val="0"/>
        </a:spcAft>
        <a:defRPr sz="3200">
          <a:solidFill>
            <a:schemeClr val="tx2"/>
          </a:solidFill>
          <a:latin typeface="Arial" charset="0"/>
          <a:cs typeface="Arial" charset="0"/>
        </a:defRPr>
      </a:lvl7pPr>
      <a:lvl8pPr marL="1371600" algn="ctr" rtl="0" fontAlgn="base">
        <a:spcBef>
          <a:spcPct val="0"/>
        </a:spcBef>
        <a:spcAft>
          <a:spcPct val="0"/>
        </a:spcAft>
        <a:defRPr sz="3200">
          <a:solidFill>
            <a:schemeClr val="tx2"/>
          </a:solidFill>
          <a:latin typeface="Arial" charset="0"/>
          <a:cs typeface="Arial" charset="0"/>
        </a:defRPr>
      </a:lvl8pPr>
      <a:lvl9pPr marL="1828800" algn="ctr" rtl="0" fontAlgn="base">
        <a:spcBef>
          <a:spcPct val="0"/>
        </a:spcBef>
        <a:spcAft>
          <a:spcPct val="0"/>
        </a:spcAft>
        <a:defRPr sz="32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400">
          <a:solidFill>
            <a:schemeClr val="tx1"/>
          </a:solidFill>
          <a:latin typeface="+mn-lt"/>
          <a:cs typeface="+mn-cs"/>
        </a:defRPr>
      </a:lvl4pPr>
      <a:lvl5pPr marL="2057400" indent="-228600" algn="l" rtl="0" eaLnBrk="0" fontAlgn="base" hangingPunct="0">
        <a:spcBef>
          <a:spcPct val="20000"/>
        </a:spcBef>
        <a:spcAft>
          <a:spcPct val="0"/>
        </a:spcAft>
        <a:buChar char="»"/>
        <a:defRPr sz="2400">
          <a:solidFill>
            <a:schemeClr val="tx1"/>
          </a:solidFill>
          <a:latin typeface="+mn-lt"/>
          <a:cs typeface="+mn-cs"/>
        </a:defRPr>
      </a:lvl5pPr>
      <a:lvl6pPr marL="2514600" indent="-228600" algn="l" rtl="0" fontAlgn="base">
        <a:spcBef>
          <a:spcPct val="20000"/>
        </a:spcBef>
        <a:spcAft>
          <a:spcPct val="0"/>
        </a:spcAft>
        <a:buChar char="»"/>
        <a:defRPr sz="2400">
          <a:solidFill>
            <a:schemeClr val="tx1"/>
          </a:solidFill>
          <a:latin typeface="+mn-lt"/>
          <a:cs typeface="+mn-cs"/>
        </a:defRPr>
      </a:lvl6pPr>
      <a:lvl7pPr marL="2971800" indent="-228600" algn="l" rtl="0" fontAlgn="base">
        <a:spcBef>
          <a:spcPct val="20000"/>
        </a:spcBef>
        <a:spcAft>
          <a:spcPct val="0"/>
        </a:spcAft>
        <a:buChar char="»"/>
        <a:defRPr sz="2400">
          <a:solidFill>
            <a:schemeClr val="tx1"/>
          </a:solidFill>
          <a:latin typeface="+mn-lt"/>
          <a:cs typeface="+mn-cs"/>
        </a:defRPr>
      </a:lvl7pPr>
      <a:lvl8pPr marL="3429000" indent="-228600" algn="l" rtl="0" fontAlgn="base">
        <a:spcBef>
          <a:spcPct val="20000"/>
        </a:spcBef>
        <a:spcAft>
          <a:spcPct val="0"/>
        </a:spcAft>
        <a:buChar char="»"/>
        <a:defRPr sz="2400">
          <a:solidFill>
            <a:schemeClr val="tx1"/>
          </a:solidFill>
          <a:latin typeface="+mn-lt"/>
          <a:cs typeface="+mn-cs"/>
        </a:defRPr>
      </a:lvl8pPr>
      <a:lvl9pPr marL="3886200" indent="-228600" algn="l" rtl="0" fontAlgn="base">
        <a:spcBef>
          <a:spcPct val="20000"/>
        </a:spcBef>
        <a:spcAft>
          <a:spcPct val="0"/>
        </a:spcAft>
        <a:buChar char="»"/>
        <a:defRPr sz="24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4099" name="Rectangle 3"/>
          <p:cNvSpPr>
            <a:spLocks noGrp="1" noChangeArrowheads="1"/>
          </p:cNvSpPr>
          <p:nvPr>
            <p:ph type="body" idx="1"/>
          </p:nvPr>
        </p:nvSpPr>
        <p:spPr bwMode="auto">
          <a:xfrm>
            <a:off x="468313" y="1268413"/>
            <a:ext cx="8229600" cy="4929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1847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GB"/>
          </a:p>
        </p:txBody>
      </p:sp>
      <p:sp>
        <p:nvSpPr>
          <p:cNvPr id="11847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GB"/>
          </a:p>
        </p:txBody>
      </p:sp>
      <p:sp>
        <p:nvSpPr>
          <p:cNvPr id="11847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B9A1CCBC-33EB-4ABB-A4D5-CAD3829E0843}"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hf hdr="0" ftr="0" dt="0"/>
  <p:txStyles>
    <p:titleStyle>
      <a:lvl1pPr algn="ctr" rtl="0" eaLnBrk="0" fontAlgn="base" hangingPunct="0">
        <a:spcBef>
          <a:spcPct val="0"/>
        </a:spcBef>
        <a:spcAft>
          <a:spcPct val="0"/>
        </a:spcAft>
        <a:defRPr sz="2800">
          <a:solidFill>
            <a:schemeClr val="tx2"/>
          </a:solidFill>
          <a:latin typeface="+mj-lt"/>
          <a:ea typeface="+mj-ea"/>
          <a:cs typeface="+mj-cs"/>
        </a:defRPr>
      </a:lvl1pPr>
      <a:lvl2pPr algn="ctr" rtl="0" eaLnBrk="0" fontAlgn="base" hangingPunct="0">
        <a:spcBef>
          <a:spcPct val="0"/>
        </a:spcBef>
        <a:spcAft>
          <a:spcPct val="0"/>
        </a:spcAft>
        <a:defRPr sz="2800">
          <a:solidFill>
            <a:schemeClr val="tx2"/>
          </a:solidFill>
          <a:latin typeface="Arial" charset="0"/>
          <a:cs typeface="Arial" charset="0"/>
        </a:defRPr>
      </a:lvl2pPr>
      <a:lvl3pPr algn="ctr" rtl="0" eaLnBrk="0" fontAlgn="base" hangingPunct="0">
        <a:spcBef>
          <a:spcPct val="0"/>
        </a:spcBef>
        <a:spcAft>
          <a:spcPct val="0"/>
        </a:spcAft>
        <a:defRPr sz="2800">
          <a:solidFill>
            <a:schemeClr val="tx2"/>
          </a:solidFill>
          <a:latin typeface="Arial" charset="0"/>
          <a:cs typeface="Arial" charset="0"/>
        </a:defRPr>
      </a:lvl3pPr>
      <a:lvl4pPr algn="ctr" rtl="0" eaLnBrk="0" fontAlgn="base" hangingPunct="0">
        <a:spcBef>
          <a:spcPct val="0"/>
        </a:spcBef>
        <a:spcAft>
          <a:spcPct val="0"/>
        </a:spcAft>
        <a:defRPr sz="2800">
          <a:solidFill>
            <a:schemeClr val="tx2"/>
          </a:solidFill>
          <a:latin typeface="Arial" charset="0"/>
          <a:cs typeface="Arial" charset="0"/>
        </a:defRPr>
      </a:lvl4pPr>
      <a:lvl5pPr algn="ctr" rtl="0" eaLnBrk="0" fontAlgn="base" hangingPunct="0">
        <a:spcBef>
          <a:spcPct val="0"/>
        </a:spcBef>
        <a:spcAft>
          <a:spcPct val="0"/>
        </a:spcAft>
        <a:defRPr sz="2800">
          <a:solidFill>
            <a:schemeClr val="tx2"/>
          </a:solidFill>
          <a:latin typeface="Arial" charset="0"/>
          <a:cs typeface="Arial" charset="0"/>
        </a:defRPr>
      </a:lvl5pPr>
      <a:lvl6pPr marL="457200" algn="ctr" rtl="0" fontAlgn="base">
        <a:spcBef>
          <a:spcPct val="0"/>
        </a:spcBef>
        <a:spcAft>
          <a:spcPct val="0"/>
        </a:spcAft>
        <a:defRPr sz="2800">
          <a:solidFill>
            <a:schemeClr val="tx2"/>
          </a:solidFill>
          <a:latin typeface="Arial" charset="0"/>
          <a:cs typeface="Arial" charset="0"/>
        </a:defRPr>
      </a:lvl6pPr>
      <a:lvl7pPr marL="914400" algn="ctr" rtl="0" fontAlgn="base">
        <a:spcBef>
          <a:spcPct val="0"/>
        </a:spcBef>
        <a:spcAft>
          <a:spcPct val="0"/>
        </a:spcAft>
        <a:defRPr sz="2800">
          <a:solidFill>
            <a:schemeClr val="tx2"/>
          </a:solidFill>
          <a:latin typeface="Arial" charset="0"/>
          <a:cs typeface="Arial" charset="0"/>
        </a:defRPr>
      </a:lvl7pPr>
      <a:lvl8pPr marL="1371600" algn="ctr" rtl="0" fontAlgn="base">
        <a:spcBef>
          <a:spcPct val="0"/>
        </a:spcBef>
        <a:spcAft>
          <a:spcPct val="0"/>
        </a:spcAft>
        <a:defRPr sz="2800">
          <a:solidFill>
            <a:schemeClr val="tx2"/>
          </a:solidFill>
          <a:latin typeface="Arial" charset="0"/>
          <a:cs typeface="Arial" charset="0"/>
        </a:defRPr>
      </a:lvl8pPr>
      <a:lvl9pPr marL="1828800" algn="ctr" rtl="0" fontAlgn="base">
        <a:spcBef>
          <a:spcPct val="0"/>
        </a:spcBef>
        <a:spcAft>
          <a:spcPct val="0"/>
        </a:spcAft>
        <a:defRPr sz="28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cs typeface="+mn-cs"/>
        </a:defRPr>
      </a:lvl2pPr>
      <a:lvl3pPr marL="1143000" indent="-228600" algn="l" rtl="0" eaLnBrk="0" fontAlgn="base" hangingPunct="0">
        <a:spcBef>
          <a:spcPct val="20000"/>
        </a:spcBef>
        <a:spcAft>
          <a:spcPct val="0"/>
        </a:spcAft>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94208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GB">
              <a:solidFill>
                <a:srgbClr val="000000"/>
              </a:solidFill>
            </a:endParaRPr>
          </a:p>
        </p:txBody>
      </p:sp>
      <p:sp>
        <p:nvSpPr>
          <p:cNvPr id="94208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GB">
              <a:solidFill>
                <a:srgbClr val="000000"/>
              </a:solidFill>
            </a:endParaRPr>
          </a:p>
        </p:txBody>
      </p:sp>
      <p:sp>
        <p:nvSpPr>
          <p:cNvPr id="94208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defRPr/>
            </a:pPr>
            <a:fld id="{978568F4-31B2-44FF-94A0-34A2F703FF07}"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308259169"/>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hf hdr="0" ftr="0" dt="0"/>
  <p:txStyles>
    <p:titleStyle>
      <a:lvl1pPr algn="ctr" rtl="0" eaLnBrk="0" fontAlgn="base" hangingPunct="0">
        <a:spcBef>
          <a:spcPct val="0"/>
        </a:spcBef>
        <a:spcAft>
          <a:spcPct val="0"/>
        </a:spcAft>
        <a:defRPr sz="3200">
          <a:solidFill>
            <a:schemeClr val="tx2"/>
          </a:solidFill>
          <a:latin typeface="+mj-lt"/>
          <a:ea typeface="+mj-ea"/>
          <a:cs typeface="+mj-cs"/>
        </a:defRPr>
      </a:lvl1pPr>
      <a:lvl2pPr algn="ctr" rtl="0" eaLnBrk="0" fontAlgn="base" hangingPunct="0">
        <a:spcBef>
          <a:spcPct val="0"/>
        </a:spcBef>
        <a:spcAft>
          <a:spcPct val="0"/>
        </a:spcAft>
        <a:defRPr sz="3200">
          <a:solidFill>
            <a:schemeClr val="tx2"/>
          </a:solidFill>
          <a:latin typeface="Arial" charset="0"/>
          <a:cs typeface="Arial" charset="0"/>
        </a:defRPr>
      </a:lvl2pPr>
      <a:lvl3pPr algn="ctr" rtl="0" eaLnBrk="0" fontAlgn="base" hangingPunct="0">
        <a:spcBef>
          <a:spcPct val="0"/>
        </a:spcBef>
        <a:spcAft>
          <a:spcPct val="0"/>
        </a:spcAft>
        <a:defRPr sz="3200">
          <a:solidFill>
            <a:schemeClr val="tx2"/>
          </a:solidFill>
          <a:latin typeface="Arial" charset="0"/>
          <a:cs typeface="Arial" charset="0"/>
        </a:defRPr>
      </a:lvl3pPr>
      <a:lvl4pPr algn="ctr" rtl="0" eaLnBrk="0" fontAlgn="base" hangingPunct="0">
        <a:spcBef>
          <a:spcPct val="0"/>
        </a:spcBef>
        <a:spcAft>
          <a:spcPct val="0"/>
        </a:spcAft>
        <a:defRPr sz="3200">
          <a:solidFill>
            <a:schemeClr val="tx2"/>
          </a:solidFill>
          <a:latin typeface="Arial" charset="0"/>
          <a:cs typeface="Arial" charset="0"/>
        </a:defRPr>
      </a:lvl4pPr>
      <a:lvl5pPr algn="ctr" rtl="0" eaLnBrk="0" fontAlgn="base" hangingPunct="0">
        <a:spcBef>
          <a:spcPct val="0"/>
        </a:spcBef>
        <a:spcAft>
          <a:spcPct val="0"/>
        </a:spcAft>
        <a:defRPr sz="3200">
          <a:solidFill>
            <a:schemeClr val="tx2"/>
          </a:solidFill>
          <a:latin typeface="Arial" charset="0"/>
          <a:cs typeface="Arial" charset="0"/>
        </a:defRPr>
      </a:lvl5pPr>
      <a:lvl6pPr marL="457200" algn="ctr" rtl="0" fontAlgn="base">
        <a:spcBef>
          <a:spcPct val="0"/>
        </a:spcBef>
        <a:spcAft>
          <a:spcPct val="0"/>
        </a:spcAft>
        <a:defRPr sz="3200">
          <a:solidFill>
            <a:schemeClr val="tx2"/>
          </a:solidFill>
          <a:latin typeface="Arial" charset="0"/>
          <a:cs typeface="Arial" charset="0"/>
        </a:defRPr>
      </a:lvl6pPr>
      <a:lvl7pPr marL="914400" algn="ctr" rtl="0" fontAlgn="base">
        <a:spcBef>
          <a:spcPct val="0"/>
        </a:spcBef>
        <a:spcAft>
          <a:spcPct val="0"/>
        </a:spcAft>
        <a:defRPr sz="3200">
          <a:solidFill>
            <a:schemeClr val="tx2"/>
          </a:solidFill>
          <a:latin typeface="Arial" charset="0"/>
          <a:cs typeface="Arial" charset="0"/>
        </a:defRPr>
      </a:lvl7pPr>
      <a:lvl8pPr marL="1371600" algn="ctr" rtl="0" fontAlgn="base">
        <a:spcBef>
          <a:spcPct val="0"/>
        </a:spcBef>
        <a:spcAft>
          <a:spcPct val="0"/>
        </a:spcAft>
        <a:defRPr sz="3200">
          <a:solidFill>
            <a:schemeClr val="tx2"/>
          </a:solidFill>
          <a:latin typeface="Arial" charset="0"/>
          <a:cs typeface="Arial" charset="0"/>
        </a:defRPr>
      </a:lvl8pPr>
      <a:lvl9pPr marL="1828800" algn="ctr" rtl="0" fontAlgn="base">
        <a:spcBef>
          <a:spcPct val="0"/>
        </a:spcBef>
        <a:spcAft>
          <a:spcPct val="0"/>
        </a:spcAft>
        <a:defRPr sz="32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400">
          <a:solidFill>
            <a:schemeClr val="tx1"/>
          </a:solidFill>
          <a:latin typeface="+mn-lt"/>
          <a:cs typeface="+mn-cs"/>
        </a:defRPr>
      </a:lvl4pPr>
      <a:lvl5pPr marL="2057400" indent="-228600" algn="l" rtl="0" eaLnBrk="0" fontAlgn="base" hangingPunct="0">
        <a:spcBef>
          <a:spcPct val="20000"/>
        </a:spcBef>
        <a:spcAft>
          <a:spcPct val="0"/>
        </a:spcAft>
        <a:buChar char="»"/>
        <a:defRPr sz="2400">
          <a:solidFill>
            <a:schemeClr val="tx1"/>
          </a:solidFill>
          <a:latin typeface="+mn-lt"/>
          <a:cs typeface="+mn-cs"/>
        </a:defRPr>
      </a:lvl5pPr>
      <a:lvl6pPr marL="2514600" indent="-228600" algn="l" rtl="0" fontAlgn="base">
        <a:spcBef>
          <a:spcPct val="20000"/>
        </a:spcBef>
        <a:spcAft>
          <a:spcPct val="0"/>
        </a:spcAft>
        <a:buChar char="»"/>
        <a:defRPr sz="2400">
          <a:solidFill>
            <a:schemeClr val="tx1"/>
          </a:solidFill>
          <a:latin typeface="+mn-lt"/>
          <a:cs typeface="+mn-cs"/>
        </a:defRPr>
      </a:lvl6pPr>
      <a:lvl7pPr marL="2971800" indent="-228600" algn="l" rtl="0" fontAlgn="base">
        <a:spcBef>
          <a:spcPct val="20000"/>
        </a:spcBef>
        <a:spcAft>
          <a:spcPct val="0"/>
        </a:spcAft>
        <a:buChar char="»"/>
        <a:defRPr sz="2400">
          <a:solidFill>
            <a:schemeClr val="tx1"/>
          </a:solidFill>
          <a:latin typeface="+mn-lt"/>
          <a:cs typeface="+mn-cs"/>
        </a:defRPr>
      </a:lvl7pPr>
      <a:lvl8pPr marL="3429000" indent="-228600" algn="l" rtl="0" fontAlgn="base">
        <a:spcBef>
          <a:spcPct val="20000"/>
        </a:spcBef>
        <a:spcAft>
          <a:spcPct val="0"/>
        </a:spcAft>
        <a:buChar char="»"/>
        <a:defRPr sz="2400">
          <a:solidFill>
            <a:schemeClr val="tx1"/>
          </a:solidFill>
          <a:latin typeface="+mn-lt"/>
          <a:cs typeface="+mn-cs"/>
        </a:defRPr>
      </a:lvl8pPr>
      <a:lvl9pPr marL="3886200" indent="-228600" algn="l" rtl="0" fontAlgn="base">
        <a:spcBef>
          <a:spcPct val="20000"/>
        </a:spcBef>
        <a:spcAft>
          <a:spcPct val="0"/>
        </a:spcAft>
        <a:buChar char="»"/>
        <a:defRPr sz="24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38707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GB">
              <a:solidFill>
                <a:srgbClr val="000000"/>
              </a:solidFill>
            </a:endParaRPr>
          </a:p>
        </p:txBody>
      </p:sp>
      <p:sp>
        <p:nvSpPr>
          <p:cNvPr id="38707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GB">
              <a:solidFill>
                <a:srgbClr val="000000"/>
              </a:solidFill>
            </a:endParaRPr>
          </a:p>
        </p:txBody>
      </p:sp>
      <p:sp>
        <p:nvSpPr>
          <p:cNvPr id="38707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8489C8E2-7D37-432C-93FC-B420A3FC8467}"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137357627"/>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hf hdr="0" ftr="0" dt="0"/>
  <p:txStyles>
    <p:titleStyle>
      <a:lvl1pPr algn="ctr" rtl="0" eaLnBrk="0" fontAlgn="base" hangingPunct="0">
        <a:spcBef>
          <a:spcPct val="0"/>
        </a:spcBef>
        <a:spcAft>
          <a:spcPct val="0"/>
        </a:spcAft>
        <a:defRPr sz="3200">
          <a:solidFill>
            <a:schemeClr val="tx2"/>
          </a:solidFill>
          <a:latin typeface="+mj-lt"/>
          <a:ea typeface="+mj-ea"/>
          <a:cs typeface="+mj-cs"/>
        </a:defRPr>
      </a:lvl1pPr>
      <a:lvl2pPr algn="ctr" rtl="0" eaLnBrk="0" fontAlgn="base" hangingPunct="0">
        <a:spcBef>
          <a:spcPct val="0"/>
        </a:spcBef>
        <a:spcAft>
          <a:spcPct val="0"/>
        </a:spcAft>
        <a:defRPr sz="3200">
          <a:solidFill>
            <a:schemeClr val="tx2"/>
          </a:solidFill>
          <a:latin typeface="Arial" charset="0"/>
          <a:cs typeface="Arial" charset="0"/>
        </a:defRPr>
      </a:lvl2pPr>
      <a:lvl3pPr algn="ctr" rtl="0" eaLnBrk="0" fontAlgn="base" hangingPunct="0">
        <a:spcBef>
          <a:spcPct val="0"/>
        </a:spcBef>
        <a:spcAft>
          <a:spcPct val="0"/>
        </a:spcAft>
        <a:defRPr sz="3200">
          <a:solidFill>
            <a:schemeClr val="tx2"/>
          </a:solidFill>
          <a:latin typeface="Arial" charset="0"/>
          <a:cs typeface="Arial" charset="0"/>
        </a:defRPr>
      </a:lvl3pPr>
      <a:lvl4pPr algn="ctr" rtl="0" eaLnBrk="0" fontAlgn="base" hangingPunct="0">
        <a:spcBef>
          <a:spcPct val="0"/>
        </a:spcBef>
        <a:spcAft>
          <a:spcPct val="0"/>
        </a:spcAft>
        <a:defRPr sz="3200">
          <a:solidFill>
            <a:schemeClr val="tx2"/>
          </a:solidFill>
          <a:latin typeface="Arial" charset="0"/>
          <a:cs typeface="Arial" charset="0"/>
        </a:defRPr>
      </a:lvl4pPr>
      <a:lvl5pPr algn="ctr" rtl="0" eaLnBrk="0" fontAlgn="base" hangingPunct="0">
        <a:spcBef>
          <a:spcPct val="0"/>
        </a:spcBef>
        <a:spcAft>
          <a:spcPct val="0"/>
        </a:spcAft>
        <a:defRPr sz="3200">
          <a:solidFill>
            <a:schemeClr val="tx2"/>
          </a:solidFill>
          <a:latin typeface="Arial" charset="0"/>
          <a:cs typeface="Arial" charset="0"/>
        </a:defRPr>
      </a:lvl5pPr>
      <a:lvl6pPr marL="457200" algn="ctr" rtl="0" fontAlgn="base">
        <a:spcBef>
          <a:spcPct val="0"/>
        </a:spcBef>
        <a:spcAft>
          <a:spcPct val="0"/>
        </a:spcAft>
        <a:defRPr sz="3200">
          <a:solidFill>
            <a:schemeClr val="tx2"/>
          </a:solidFill>
          <a:latin typeface="Arial" charset="0"/>
          <a:cs typeface="Arial" charset="0"/>
        </a:defRPr>
      </a:lvl6pPr>
      <a:lvl7pPr marL="914400" algn="ctr" rtl="0" fontAlgn="base">
        <a:spcBef>
          <a:spcPct val="0"/>
        </a:spcBef>
        <a:spcAft>
          <a:spcPct val="0"/>
        </a:spcAft>
        <a:defRPr sz="3200">
          <a:solidFill>
            <a:schemeClr val="tx2"/>
          </a:solidFill>
          <a:latin typeface="Arial" charset="0"/>
          <a:cs typeface="Arial" charset="0"/>
        </a:defRPr>
      </a:lvl7pPr>
      <a:lvl8pPr marL="1371600" algn="ctr" rtl="0" fontAlgn="base">
        <a:spcBef>
          <a:spcPct val="0"/>
        </a:spcBef>
        <a:spcAft>
          <a:spcPct val="0"/>
        </a:spcAft>
        <a:defRPr sz="3200">
          <a:solidFill>
            <a:schemeClr val="tx2"/>
          </a:solidFill>
          <a:latin typeface="Arial" charset="0"/>
          <a:cs typeface="Arial" charset="0"/>
        </a:defRPr>
      </a:lvl8pPr>
      <a:lvl9pPr marL="1828800" algn="ctr" rtl="0" fontAlgn="base">
        <a:spcBef>
          <a:spcPct val="0"/>
        </a:spcBef>
        <a:spcAft>
          <a:spcPct val="0"/>
        </a:spcAft>
        <a:defRPr sz="32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400">
          <a:solidFill>
            <a:schemeClr val="tx1"/>
          </a:solidFill>
          <a:latin typeface="+mn-lt"/>
          <a:cs typeface="+mn-cs"/>
        </a:defRPr>
      </a:lvl4pPr>
      <a:lvl5pPr marL="2057400" indent="-228600" algn="l" rtl="0" eaLnBrk="0" fontAlgn="base" hangingPunct="0">
        <a:spcBef>
          <a:spcPct val="20000"/>
        </a:spcBef>
        <a:spcAft>
          <a:spcPct val="0"/>
        </a:spcAft>
        <a:buChar char="»"/>
        <a:defRPr sz="2400">
          <a:solidFill>
            <a:schemeClr val="tx1"/>
          </a:solidFill>
          <a:latin typeface="+mn-lt"/>
          <a:cs typeface="+mn-cs"/>
        </a:defRPr>
      </a:lvl5pPr>
      <a:lvl6pPr marL="2514600" indent="-228600" algn="l" rtl="0" fontAlgn="base">
        <a:spcBef>
          <a:spcPct val="20000"/>
        </a:spcBef>
        <a:spcAft>
          <a:spcPct val="0"/>
        </a:spcAft>
        <a:buChar char="»"/>
        <a:defRPr sz="2400">
          <a:solidFill>
            <a:schemeClr val="tx1"/>
          </a:solidFill>
          <a:latin typeface="+mn-lt"/>
          <a:cs typeface="+mn-cs"/>
        </a:defRPr>
      </a:lvl6pPr>
      <a:lvl7pPr marL="2971800" indent="-228600" algn="l" rtl="0" fontAlgn="base">
        <a:spcBef>
          <a:spcPct val="20000"/>
        </a:spcBef>
        <a:spcAft>
          <a:spcPct val="0"/>
        </a:spcAft>
        <a:buChar char="»"/>
        <a:defRPr sz="2400">
          <a:solidFill>
            <a:schemeClr val="tx1"/>
          </a:solidFill>
          <a:latin typeface="+mn-lt"/>
          <a:cs typeface="+mn-cs"/>
        </a:defRPr>
      </a:lvl7pPr>
      <a:lvl8pPr marL="3429000" indent="-228600" algn="l" rtl="0" fontAlgn="base">
        <a:spcBef>
          <a:spcPct val="20000"/>
        </a:spcBef>
        <a:spcAft>
          <a:spcPct val="0"/>
        </a:spcAft>
        <a:buChar char="»"/>
        <a:defRPr sz="2400">
          <a:solidFill>
            <a:schemeClr val="tx1"/>
          </a:solidFill>
          <a:latin typeface="+mn-lt"/>
          <a:cs typeface="+mn-cs"/>
        </a:defRPr>
      </a:lvl8pPr>
      <a:lvl9pPr marL="3886200" indent="-228600" algn="l" rtl="0" fontAlgn="base">
        <a:spcBef>
          <a:spcPct val="20000"/>
        </a:spcBef>
        <a:spcAft>
          <a:spcPct val="0"/>
        </a:spcAft>
        <a:buChar char="»"/>
        <a:defRPr sz="24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94208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GB">
              <a:solidFill>
                <a:srgbClr val="000000"/>
              </a:solidFill>
            </a:endParaRPr>
          </a:p>
        </p:txBody>
      </p:sp>
      <p:sp>
        <p:nvSpPr>
          <p:cNvPr id="94208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GB">
              <a:solidFill>
                <a:srgbClr val="000000"/>
              </a:solidFill>
            </a:endParaRPr>
          </a:p>
        </p:txBody>
      </p:sp>
      <p:sp>
        <p:nvSpPr>
          <p:cNvPr id="94208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8791C8B1-FC32-4F50-A7A5-595FF5704A45}"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419637455"/>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hf hdr="0" ftr="0" dt="0"/>
  <p:txStyles>
    <p:titleStyle>
      <a:lvl1pPr algn="ctr" rtl="0" eaLnBrk="0" fontAlgn="base" hangingPunct="0">
        <a:spcBef>
          <a:spcPct val="0"/>
        </a:spcBef>
        <a:spcAft>
          <a:spcPct val="0"/>
        </a:spcAft>
        <a:defRPr sz="3200">
          <a:solidFill>
            <a:schemeClr val="tx2"/>
          </a:solidFill>
          <a:latin typeface="+mj-lt"/>
          <a:ea typeface="+mj-ea"/>
          <a:cs typeface="+mj-cs"/>
        </a:defRPr>
      </a:lvl1pPr>
      <a:lvl2pPr algn="ctr" rtl="0" eaLnBrk="0" fontAlgn="base" hangingPunct="0">
        <a:spcBef>
          <a:spcPct val="0"/>
        </a:spcBef>
        <a:spcAft>
          <a:spcPct val="0"/>
        </a:spcAft>
        <a:defRPr sz="3200">
          <a:solidFill>
            <a:schemeClr val="tx2"/>
          </a:solidFill>
          <a:latin typeface="Arial" charset="0"/>
          <a:cs typeface="Arial" charset="0"/>
        </a:defRPr>
      </a:lvl2pPr>
      <a:lvl3pPr algn="ctr" rtl="0" eaLnBrk="0" fontAlgn="base" hangingPunct="0">
        <a:spcBef>
          <a:spcPct val="0"/>
        </a:spcBef>
        <a:spcAft>
          <a:spcPct val="0"/>
        </a:spcAft>
        <a:defRPr sz="3200">
          <a:solidFill>
            <a:schemeClr val="tx2"/>
          </a:solidFill>
          <a:latin typeface="Arial" charset="0"/>
          <a:cs typeface="Arial" charset="0"/>
        </a:defRPr>
      </a:lvl3pPr>
      <a:lvl4pPr algn="ctr" rtl="0" eaLnBrk="0" fontAlgn="base" hangingPunct="0">
        <a:spcBef>
          <a:spcPct val="0"/>
        </a:spcBef>
        <a:spcAft>
          <a:spcPct val="0"/>
        </a:spcAft>
        <a:defRPr sz="3200">
          <a:solidFill>
            <a:schemeClr val="tx2"/>
          </a:solidFill>
          <a:latin typeface="Arial" charset="0"/>
          <a:cs typeface="Arial" charset="0"/>
        </a:defRPr>
      </a:lvl4pPr>
      <a:lvl5pPr algn="ctr" rtl="0" eaLnBrk="0" fontAlgn="base" hangingPunct="0">
        <a:spcBef>
          <a:spcPct val="0"/>
        </a:spcBef>
        <a:spcAft>
          <a:spcPct val="0"/>
        </a:spcAft>
        <a:defRPr sz="3200">
          <a:solidFill>
            <a:schemeClr val="tx2"/>
          </a:solidFill>
          <a:latin typeface="Arial" charset="0"/>
          <a:cs typeface="Arial" charset="0"/>
        </a:defRPr>
      </a:lvl5pPr>
      <a:lvl6pPr marL="457200" algn="ctr" rtl="0" fontAlgn="base">
        <a:spcBef>
          <a:spcPct val="0"/>
        </a:spcBef>
        <a:spcAft>
          <a:spcPct val="0"/>
        </a:spcAft>
        <a:defRPr sz="3200">
          <a:solidFill>
            <a:schemeClr val="tx2"/>
          </a:solidFill>
          <a:latin typeface="Arial" charset="0"/>
          <a:cs typeface="Arial" charset="0"/>
        </a:defRPr>
      </a:lvl6pPr>
      <a:lvl7pPr marL="914400" algn="ctr" rtl="0" fontAlgn="base">
        <a:spcBef>
          <a:spcPct val="0"/>
        </a:spcBef>
        <a:spcAft>
          <a:spcPct val="0"/>
        </a:spcAft>
        <a:defRPr sz="3200">
          <a:solidFill>
            <a:schemeClr val="tx2"/>
          </a:solidFill>
          <a:latin typeface="Arial" charset="0"/>
          <a:cs typeface="Arial" charset="0"/>
        </a:defRPr>
      </a:lvl7pPr>
      <a:lvl8pPr marL="1371600" algn="ctr" rtl="0" fontAlgn="base">
        <a:spcBef>
          <a:spcPct val="0"/>
        </a:spcBef>
        <a:spcAft>
          <a:spcPct val="0"/>
        </a:spcAft>
        <a:defRPr sz="3200">
          <a:solidFill>
            <a:schemeClr val="tx2"/>
          </a:solidFill>
          <a:latin typeface="Arial" charset="0"/>
          <a:cs typeface="Arial" charset="0"/>
        </a:defRPr>
      </a:lvl8pPr>
      <a:lvl9pPr marL="1828800" algn="ctr" rtl="0" fontAlgn="base">
        <a:spcBef>
          <a:spcPct val="0"/>
        </a:spcBef>
        <a:spcAft>
          <a:spcPct val="0"/>
        </a:spcAft>
        <a:defRPr sz="32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400">
          <a:solidFill>
            <a:schemeClr val="tx1"/>
          </a:solidFill>
          <a:latin typeface="+mn-lt"/>
          <a:cs typeface="+mn-cs"/>
        </a:defRPr>
      </a:lvl4pPr>
      <a:lvl5pPr marL="2057400" indent="-228600" algn="l" rtl="0" eaLnBrk="0" fontAlgn="base" hangingPunct="0">
        <a:spcBef>
          <a:spcPct val="20000"/>
        </a:spcBef>
        <a:spcAft>
          <a:spcPct val="0"/>
        </a:spcAft>
        <a:buChar char="»"/>
        <a:defRPr sz="2400">
          <a:solidFill>
            <a:schemeClr val="tx1"/>
          </a:solidFill>
          <a:latin typeface="+mn-lt"/>
          <a:cs typeface="+mn-cs"/>
        </a:defRPr>
      </a:lvl5pPr>
      <a:lvl6pPr marL="2514600" indent="-228600" algn="l" rtl="0" fontAlgn="base">
        <a:spcBef>
          <a:spcPct val="20000"/>
        </a:spcBef>
        <a:spcAft>
          <a:spcPct val="0"/>
        </a:spcAft>
        <a:buChar char="»"/>
        <a:defRPr sz="2400">
          <a:solidFill>
            <a:schemeClr val="tx1"/>
          </a:solidFill>
          <a:latin typeface="+mn-lt"/>
          <a:cs typeface="+mn-cs"/>
        </a:defRPr>
      </a:lvl6pPr>
      <a:lvl7pPr marL="2971800" indent="-228600" algn="l" rtl="0" fontAlgn="base">
        <a:spcBef>
          <a:spcPct val="20000"/>
        </a:spcBef>
        <a:spcAft>
          <a:spcPct val="0"/>
        </a:spcAft>
        <a:buChar char="»"/>
        <a:defRPr sz="2400">
          <a:solidFill>
            <a:schemeClr val="tx1"/>
          </a:solidFill>
          <a:latin typeface="+mn-lt"/>
          <a:cs typeface="+mn-cs"/>
        </a:defRPr>
      </a:lvl7pPr>
      <a:lvl8pPr marL="3429000" indent="-228600" algn="l" rtl="0" fontAlgn="base">
        <a:spcBef>
          <a:spcPct val="20000"/>
        </a:spcBef>
        <a:spcAft>
          <a:spcPct val="0"/>
        </a:spcAft>
        <a:buChar char="»"/>
        <a:defRPr sz="2400">
          <a:solidFill>
            <a:schemeClr val="tx1"/>
          </a:solidFill>
          <a:latin typeface="+mn-lt"/>
          <a:cs typeface="+mn-cs"/>
        </a:defRPr>
      </a:lvl8pPr>
      <a:lvl9pPr marL="3886200" indent="-228600" algn="l" rtl="0" fontAlgn="base">
        <a:spcBef>
          <a:spcPct val="20000"/>
        </a:spcBef>
        <a:spcAft>
          <a:spcPct val="0"/>
        </a:spcAft>
        <a:buChar char="»"/>
        <a:defRPr sz="24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GB">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GB">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defRPr/>
            </a:pPr>
            <a:fld id="{6FECD371-AEBE-49E2-92D2-93F5051D1753}"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116379538"/>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47.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9.wmf"/><Relationship Id="rId2" Type="http://schemas.openxmlformats.org/officeDocument/2006/relationships/slideLayout" Target="../slideLayouts/slideLayout4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8.w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7.xml"/><Relationship Id="rId1" Type="http://schemas.openxmlformats.org/officeDocument/2006/relationships/vmlDrawing" Target="../drawings/vmlDrawing2.vml"/><Relationship Id="rId5" Type="http://schemas.openxmlformats.org/officeDocument/2006/relationships/image" Target="../media/image10.wmf"/><Relationship Id="rId4" Type="http://schemas.openxmlformats.org/officeDocument/2006/relationships/oleObject" Target="../embeddings/oleObject3.bin"/></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59.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1.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5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25.xml"/><Relationship Id="rId4" Type="http://schemas.openxmlformats.org/officeDocument/2006/relationships/image" Target="../media/image16.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7.png"/><Relationship Id="rId4"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5.xml"/></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5DFFC884-332B-4430-BF0F-A90DF5032C82}" type="slidenum">
              <a:rPr lang="en-GB"/>
              <a:pPr eaLnBrk="1" hangingPunct="1"/>
              <a:t>1</a:t>
            </a:fld>
            <a:endParaRPr lang="en-GB"/>
          </a:p>
        </p:txBody>
      </p:sp>
      <p:sp>
        <p:nvSpPr>
          <p:cNvPr id="5123" name="Rectangle 2"/>
          <p:cNvSpPr>
            <a:spLocks noGrp="1" noChangeArrowheads="1"/>
          </p:cNvSpPr>
          <p:nvPr>
            <p:ph type="ctrTitle"/>
          </p:nvPr>
        </p:nvSpPr>
        <p:spPr/>
        <p:txBody>
          <a:bodyPr/>
          <a:lstStyle/>
          <a:p>
            <a:pPr eaLnBrk="1" hangingPunct="1"/>
            <a:r>
              <a:rPr lang="en-GB" sz="4000" smtClean="0"/>
              <a:t>Nuclear Energy Part 2</a:t>
            </a:r>
            <a:br>
              <a:rPr lang="en-GB" sz="4000" smtClean="0"/>
            </a:br>
            <a:endParaRPr lang="en-GB" sz="3600" smtClean="0"/>
          </a:p>
        </p:txBody>
      </p:sp>
      <p:sp>
        <p:nvSpPr>
          <p:cNvPr id="5124" name="Rectangle 3"/>
          <p:cNvSpPr>
            <a:spLocks noGrp="1" noChangeArrowheads="1"/>
          </p:cNvSpPr>
          <p:nvPr>
            <p:ph type="subTitle" idx="1"/>
          </p:nvPr>
        </p:nvSpPr>
        <p:spPr/>
        <p:txBody>
          <a:bodyPr/>
          <a:lstStyle/>
          <a:p>
            <a:pPr eaLnBrk="1" hangingPunct="1"/>
            <a:r>
              <a:rPr lang="en-GB" dirty="0" err="1" smtClean="0"/>
              <a:t>Boeker</a:t>
            </a:r>
            <a:r>
              <a:rPr lang="en-GB" dirty="0" smtClean="0"/>
              <a:t> &amp; </a:t>
            </a:r>
            <a:r>
              <a:rPr lang="en-GB" dirty="0" err="1" smtClean="0"/>
              <a:t>Grondelle</a:t>
            </a:r>
            <a:r>
              <a:rPr lang="en-GB" dirty="0" smtClean="0"/>
              <a:t> Chap. 5 </a:t>
            </a:r>
          </a:p>
          <a:p>
            <a:pPr eaLnBrk="1" hangingPunct="1"/>
            <a:r>
              <a:rPr lang="en-GB" dirty="0" smtClean="0"/>
              <a:t>4 </a:t>
            </a:r>
            <a:r>
              <a:rPr lang="en-GB" smtClean="0"/>
              <a:t>September 2013</a:t>
            </a:r>
            <a:endParaRPr lang="en-GB"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6AA7966-CCA5-4261-A582-E5A27BCF7784}" type="slidenum">
              <a:rPr lang="en-GB" smtClean="0">
                <a:solidFill>
                  <a:srgbClr val="000000"/>
                </a:solidFill>
              </a:rPr>
              <a:pPr eaLnBrk="1" hangingPunct="1"/>
              <a:t>10</a:t>
            </a:fld>
            <a:endParaRPr lang="en-GB" smtClean="0">
              <a:solidFill>
                <a:srgbClr val="000000"/>
              </a:solidFill>
            </a:endParaRPr>
          </a:p>
        </p:txBody>
      </p:sp>
      <p:sp>
        <p:nvSpPr>
          <p:cNvPr id="55299" name="Rectangle 2"/>
          <p:cNvSpPr>
            <a:spLocks noGrp="1" noChangeArrowheads="1"/>
          </p:cNvSpPr>
          <p:nvPr>
            <p:ph type="title"/>
          </p:nvPr>
        </p:nvSpPr>
        <p:spPr/>
        <p:txBody>
          <a:bodyPr/>
          <a:lstStyle/>
          <a:p>
            <a:pPr eaLnBrk="1" hangingPunct="1"/>
            <a:r>
              <a:rPr lang="en-GB" smtClean="0"/>
              <a:t>Burners, converters and breeders</a:t>
            </a:r>
          </a:p>
        </p:txBody>
      </p:sp>
      <p:sp>
        <p:nvSpPr>
          <p:cNvPr id="1002499" name="Rectangle 3"/>
          <p:cNvSpPr>
            <a:spLocks noGrp="1" noChangeArrowheads="1"/>
          </p:cNvSpPr>
          <p:nvPr>
            <p:ph type="body" idx="1"/>
          </p:nvPr>
        </p:nvSpPr>
        <p:spPr>
          <a:xfrm>
            <a:off x="209550" y="1600200"/>
            <a:ext cx="8769350" cy="4525963"/>
          </a:xfrm>
        </p:spPr>
        <p:txBody>
          <a:bodyPr/>
          <a:lstStyle/>
          <a:p>
            <a:pPr eaLnBrk="1" hangingPunct="1"/>
            <a:r>
              <a:rPr lang="en-GB" dirty="0" smtClean="0"/>
              <a:t>Reactors such as BWR and PWR are called </a:t>
            </a:r>
            <a:r>
              <a:rPr lang="en-GB" b="1" dirty="0" smtClean="0"/>
              <a:t>converters</a:t>
            </a:r>
            <a:r>
              <a:rPr lang="en-GB" dirty="0" smtClean="0"/>
              <a:t>:  They produce </a:t>
            </a:r>
            <a:r>
              <a:rPr lang="en-GB" baseline="30000" dirty="0" smtClean="0"/>
              <a:t>233</a:t>
            </a:r>
            <a:r>
              <a:rPr lang="en-GB" dirty="0" smtClean="0"/>
              <a:t>Th and </a:t>
            </a:r>
            <a:r>
              <a:rPr lang="en-GB" baseline="30000" dirty="0" smtClean="0"/>
              <a:t>239</a:t>
            </a:r>
            <a:r>
              <a:rPr lang="en-GB" dirty="0" smtClean="0"/>
              <a:t>Pu which could be used to run reactors from the reaction of FAST neutrons.</a:t>
            </a:r>
          </a:p>
          <a:p>
            <a:pPr eaLnBrk="1" hangingPunct="1"/>
            <a:r>
              <a:rPr lang="en-GB" dirty="0" smtClean="0"/>
              <a:t>That is, </a:t>
            </a:r>
            <a:r>
              <a:rPr lang="en-GB" baseline="30000" dirty="0" smtClean="0"/>
              <a:t>233</a:t>
            </a:r>
            <a:r>
              <a:rPr lang="en-GB" dirty="0" smtClean="0"/>
              <a:t>Th and </a:t>
            </a:r>
            <a:r>
              <a:rPr lang="en-GB" baseline="30000" dirty="0" smtClean="0"/>
              <a:t>239</a:t>
            </a:r>
            <a:r>
              <a:rPr lang="en-GB" dirty="0" smtClean="0"/>
              <a:t>Pu are fissile with fast neutrons</a:t>
            </a:r>
          </a:p>
          <a:p>
            <a:pPr eaLnBrk="1" hangingPunct="1"/>
            <a:r>
              <a:rPr lang="en-GB" dirty="0" smtClean="0"/>
              <a:t>Conversion Ratio = (fissile material produced) / (fuel burned) is used to classify reactors.</a:t>
            </a:r>
          </a:p>
          <a:p>
            <a:pPr eaLnBrk="1" hangingPunct="1"/>
            <a:r>
              <a:rPr lang="en-GB" dirty="0" smtClean="0"/>
              <a:t>If the conversion ratio is 0 the reactor is a </a:t>
            </a:r>
            <a:r>
              <a:rPr lang="en-GB" b="1" dirty="0" smtClean="0"/>
              <a:t>burner</a:t>
            </a:r>
            <a:r>
              <a:rPr lang="en-GB" dirty="0" smtClean="0"/>
              <a:t>, </a:t>
            </a:r>
            <a:br>
              <a:rPr lang="en-GB" dirty="0" smtClean="0"/>
            </a:br>
            <a:r>
              <a:rPr lang="en-GB" dirty="0" smtClean="0"/>
              <a:t>if it is between 0 and 1 it is a</a:t>
            </a:r>
            <a:r>
              <a:rPr lang="en-GB" b="1" dirty="0" smtClean="0"/>
              <a:t> converter </a:t>
            </a:r>
            <a:r>
              <a:rPr lang="en-GB" dirty="0" smtClean="0"/>
              <a:t>and </a:t>
            </a:r>
            <a:br>
              <a:rPr lang="en-GB" dirty="0" smtClean="0"/>
            </a:br>
            <a:r>
              <a:rPr lang="en-GB" dirty="0" smtClean="0"/>
              <a:t>if it is larger than 1 it is a</a:t>
            </a:r>
            <a:r>
              <a:rPr lang="en-GB" b="1" dirty="0" smtClean="0"/>
              <a:t> breeder.</a:t>
            </a:r>
          </a:p>
        </p:txBody>
      </p:sp>
    </p:spTree>
    <p:extLst>
      <p:ext uri="{BB962C8B-B14F-4D97-AF65-F5344CB8AC3E}">
        <p14:creationId xmlns:p14="http://schemas.microsoft.com/office/powerpoint/2010/main" val="24605991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02499">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0249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BB90C338-BA63-4123-99D9-BE1D3AD38A70}" type="slidenum">
              <a:rPr lang="en-GB" smtClean="0">
                <a:solidFill>
                  <a:srgbClr val="000000"/>
                </a:solidFill>
              </a:rPr>
              <a:pPr eaLnBrk="1" hangingPunct="1"/>
              <a:t>11</a:t>
            </a:fld>
            <a:endParaRPr lang="en-GB" smtClean="0">
              <a:solidFill>
                <a:srgbClr val="000000"/>
              </a:solidFill>
            </a:endParaRPr>
          </a:p>
        </p:txBody>
      </p:sp>
      <p:sp>
        <p:nvSpPr>
          <p:cNvPr id="56323" name="Rectangle 2"/>
          <p:cNvSpPr>
            <a:spLocks noGrp="1" noChangeArrowheads="1"/>
          </p:cNvSpPr>
          <p:nvPr>
            <p:ph type="title"/>
          </p:nvPr>
        </p:nvSpPr>
        <p:spPr/>
        <p:txBody>
          <a:bodyPr/>
          <a:lstStyle/>
          <a:p>
            <a:pPr eaLnBrk="1" hangingPunct="1"/>
            <a:r>
              <a:rPr lang="en-GB" smtClean="0"/>
              <a:t>Breeders</a:t>
            </a:r>
          </a:p>
        </p:txBody>
      </p:sp>
      <p:sp>
        <p:nvSpPr>
          <p:cNvPr id="1004547" name="Rectangle 3"/>
          <p:cNvSpPr>
            <a:spLocks noGrp="1" noChangeArrowheads="1"/>
          </p:cNvSpPr>
          <p:nvPr>
            <p:ph type="body" idx="1"/>
          </p:nvPr>
        </p:nvSpPr>
        <p:spPr/>
        <p:txBody>
          <a:bodyPr/>
          <a:lstStyle/>
          <a:p>
            <a:pPr eaLnBrk="1" hangingPunct="1">
              <a:lnSpc>
                <a:spcPct val="90000"/>
              </a:lnSpc>
            </a:pPr>
            <a:r>
              <a:rPr lang="en-GB" dirty="0" smtClean="0"/>
              <a:t>The breeder produces more fuel than it burns.</a:t>
            </a:r>
          </a:p>
          <a:p>
            <a:pPr eaLnBrk="1" hangingPunct="1">
              <a:lnSpc>
                <a:spcPct val="90000"/>
              </a:lnSpc>
            </a:pPr>
            <a:r>
              <a:rPr lang="en-GB" dirty="0" smtClean="0"/>
              <a:t>In a breeder extra </a:t>
            </a:r>
            <a:r>
              <a:rPr lang="en-GB" baseline="30000" dirty="0" smtClean="0"/>
              <a:t>238</a:t>
            </a:r>
            <a:r>
              <a:rPr lang="en-GB" dirty="0" smtClean="0"/>
              <a:t>U is put into the reactor core, to make </a:t>
            </a:r>
            <a:r>
              <a:rPr lang="en-GB" baseline="30000" dirty="0" smtClean="0"/>
              <a:t>239</a:t>
            </a:r>
            <a:r>
              <a:rPr lang="en-GB" dirty="0" smtClean="0"/>
              <a:t>Pu.</a:t>
            </a:r>
          </a:p>
          <a:p>
            <a:pPr eaLnBrk="1" hangingPunct="1">
              <a:lnSpc>
                <a:spcPct val="90000"/>
              </a:lnSpc>
            </a:pPr>
            <a:r>
              <a:rPr lang="en-GB" dirty="0" smtClean="0"/>
              <a:t>In a fast breeder reactor (FBR), the chain reaction is sustained by </a:t>
            </a:r>
            <a:r>
              <a:rPr lang="en-GB" u="sng" dirty="0" smtClean="0"/>
              <a:t>fast neutrons (no need for moderator)</a:t>
            </a:r>
            <a:r>
              <a:rPr lang="en-GB" dirty="0" smtClean="0"/>
              <a:t>.</a:t>
            </a:r>
          </a:p>
          <a:p>
            <a:pPr eaLnBrk="1" hangingPunct="1">
              <a:lnSpc>
                <a:spcPct val="90000"/>
              </a:lnSpc>
            </a:pPr>
            <a:endParaRPr lang="en-GB" dirty="0" smtClean="0"/>
          </a:p>
        </p:txBody>
      </p:sp>
    </p:spTree>
    <p:extLst>
      <p:ext uri="{BB962C8B-B14F-4D97-AF65-F5344CB8AC3E}">
        <p14:creationId xmlns:p14="http://schemas.microsoft.com/office/powerpoint/2010/main" val="12328350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467B4DD-C0FA-43C2-BE7D-2C1AB9B63C71}" type="slidenum">
              <a:rPr lang="en-GB" smtClean="0">
                <a:solidFill>
                  <a:srgbClr val="000000"/>
                </a:solidFill>
              </a:rPr>
              <a:pPr eaLnBrk="1" hangingPunct="1"/>
              <a:t>12</a:t>
            </a:fld>
            <a:endParaRPr lang="en-GB" smtClean="0">
              <a:solidFill>
                <a:srgbClr val="000000"/>
              </a:solidFill>
            </a:endParaRPr>
          </a:p>
        </p:txBody>
      </p:sp>
      <p:sp>
        <p:nvSpPr>
          <p:cNvPr id="57347" name="Rectangle 2"/>
          <p:cNvSpPr>
            <a:spLocks noGrp="1" noChangeArrowheads="1"/>
          </p:cNvSpPr>
          <p:nvPr>
            <p:ph type="title"/>
          </p:nvPr>
        </p:nvSpPr>
        <p:spPr/>
        <p:txBody>
          <a:bodyPr/>
          <a:lstStyle/>
          <a:p>
            <a:pPr eaLnBrk="1" hangingPunct="1"/>
            <a:r>
              <a:rPr lang="en-GB" smtClean="0"/>
              <a:t>Breeder advantages and disadvantages</a:t>
            </a:r>
          </a:p>
        </p:txBody>
      </p:sp>
      <p:sp>
        <p:nvSpPr>
          <p:cNvPr id="57348" name="Rectangle 3"/>
          <p:cNvSpPr>
            <a:spLocks noGrp="1" noChangeArrowheads="1"/>
          </p:cNvSpPr>
          <p:nvPr>
            <p:ph type="body" idx="1"/>
          </p:nvPr>
        </p:nvSpPr>
        <p:spPr>
          <a:xfrm>
            <a:off x="155575" y="1316038"/>
            <a:ext cx="8886012" cy="4810125"/>
          </a:xfrm>
        </p:spPr>
        <p:txBody>
          <a:bodyPr/>
          <a:lstStyle/>
          <a:p>
            <a:pPr eaLnBrk="1" hangingPunct="1">
              <a:lnSpc>
                <a:spcPct val="90000"/>
              </a:lnSpc>
              <a:buFontTx/>
              <a:buNone/>
            </a:pPr>
            <a:r>
              <a:rPr lang="en-GB" dirty="0" smtClean="0"/>
              <a:t>+  Breeder power plants might not run out of fuel in 50 000 years</a:t>
            </a:r>
          </a:p>
          <a:p>
            <a:pPr eaLnBrk="1" hangingPunct="1">
              <a:lnSpc>
                <a:spcPct val="90000"/>
              </a:lnSpc>
              <a:buFontTx/>
              <a:buNone/>
            </a:pPr>
            <a:endParaRPr lang="en-GB" dirty="0" smtClean="0"/>
          </a:p>
          <a:p>
            <a:pPr eaLnBrk="1" hangingPunct="1">
              <a:lnSpc>
                <a:spcPct val="90000"/>
              </a:lnSpc>
              <a:buFontTx/>
              <a:buNone/>
            </a:pPr>
            <a:r>
              <a:rPr lang="en-GB" dirty="0" smtClean="0"/>
              <a:t>+  With sea water extraction of Uranium, breeder power plants would last as long a the Earth Sun relationship</a:t>
            </a:r>
          </a:p>
          <a:p>
            <a:pPr eaLnBrk="1" hangingPunct="1">
              <a:lnSpc>
                <a:spcPct val="90000"/>
              </a:lnSpc>
              <a:buFontTx/>
              <a:buChar char="-"/>
            </a:pPr>
            <a:endParaRPr lang="en-GB" dirty="0" smtClean="0"/>
          </a:p>
          <a:p>
            <a:pPr eaLnBrk="1" hangingPunct="1">
              <a:lnSpc>
                <a:spcPct val="90000"/>
              </a:lnSpc>
              <a:buFontTx/>
              <a:buChar char="-"/>
            </a:pPr>
            <a:r>
              <a:rPr lang="en-GB" dirty="0" err="1" smtClean="0"/>
              <a:t>Pu</a:t>
            </a:r>
            <a:r>
              <a:rPr lang="en-GB" dirty="0" smtClean="0"/>
              <a:t> is used as a fuel, but </a:t>
            </a:r>
            <a:r>
              <a:rPr lang="en-GB" dirty="0" err="1" smtClean="0"/>
              <a:t>Pu</a:t>
            </a:r>
            <a:r>
              <a:rPr lang="en-GB" dirty="0" smtClean="0"/>
              <a:t> is also used in nuclear weapons</a:t>
            </a:r>
          </a:p>
          <a:p>
            <a:pPr eaLnBrk="1" hangingPunct="1">
              <a:lnSpc>
                <a:spcPct val="90000"/>
              </a:lnSpc>
              <a:buFontTx/>
              <a:buChar char="-"/>
            </a:pPr>
            <a:endParaRPr lang="en-GB" dirty="0" smtClean="0"/>
          </a:p>
          <a:p>
            <a:pPr eaLnBrk="1" hangingPunct="1">
              <a:lnSpc>
                <a:spcPct val="90000"/>
              </a:lnSpc>
              <a:buFontTx/>
              <a:buChar char="-"/>
            </a:pPr>
            <a:r>
              <a:rPr lang="en-GB" dirty="0" smtClean="0"/>
              <a:t>The radioactive fuel needs to be reprocessed, to extract the bred materials</a:t>
            </a:r>
          </a:p>
          <a:p>
            <a:pPr lvl="1" eaLnBrk="1" hangingPunct="1">
              <a:lnSpc>
                <a:spcPct val="90000"/>
              </a:lnSpc>
              <a:buFontTx/>
              <a:buChar char="-"/>
            </a:pPr>
            <a:r>
              <a:rPr lang="en-GB" dirty="0" smtClean="0"/>
              <a:t>Safety issues during transportation and handling (environment, health, nuclear weapons)</a:t>
            </a:r>
          </a:p>
          <a:p>
            <a:pPr eaLnBrk="1" hangingPunct="1">
              <a:lnSpc>
                <a:spcPct val="90000"/>
              </a:lnSpc>
              <a:buFontTx/>
              <a:buChar char="-"/>
            </a:pPr>
            <a:endParaRPr lang="en-GB" dirty="0" smtClean="0"/>
          </a:p>
          <a:p>
            <a:pPr eaLnBrk="1" hangingPunct="1">
              <a:lnSpc>
                <a:spcPct val="90000"/>
              </a:lnSpc>
              <a:buFontTx/>
              <a:buChar char="-"/>
            </a:pPr>
            <a:r>
              <a:rPr lang="en-GB" dirty="0" smtClean="0"/>
              <a:t>There have also been practical problems</a:t>
            </a:r>
          </a:p>
        </p:txBody>
      </p:sp>
    </p:spTree>
    <p:extLst>
      <p:ext uri="{BB962C8B-B14F-4D97-AF65-F5344CB8AC3E}">
        <p14:creationId xmlns:p14="http://schemas.microsoft.com/office/powerpoint/2010/main" val="9996017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A8D4F21-62F6-4017-8460-8613BCE2F0F6}" type="slidenum">
              <a:rPr lang="en-GB"/>
              <a:pPr eaLnBrk="1" hangingPunct="1"/>
              <a:t>13</a:t>
            </a:fld>
            <a:endParaRPr lang="en-GB"/>
          </a:p>
        </p:txBody>
      </p:sp>
      <p:sp>
        <p:nvSpPr>
          <p:cNvPr id="7171" name="Rectangle 2"/>
          <p:cNvSpPr>
            <a:spLocks noGrp="1" noChangeArrowheads="1"/>
          </p:cNvSpPr>
          <p:nvPr>
            <p:ph type="title"/>
          </p:nvPr>
        </p:nvSpPr>
        <p:spPr/>
        <p:txBody>
          <a:bodyPr/>
          <a:lstStyle/>
          <a:p>
            <a:pPr eaLnBrk="1" hangingPunct="1"/>
            <a:r>
              <a:rPr lang="en-US" smtClean="0"/>
              <a:t>Today</a:t>
            </a:r>
            <a:endParaRPr lang="en-GB" smtClean="0"/>
          </a:p>
        </p:txBody>
      </p:sp>
      <p:sp>
        <p:nvSpPr>
          <p:cNvPr id="7172" name="Rectangle 3"/>
          <p:cNvSpPr>
            <a:spLocks noGrp="1" noChangeArrowheads="1"/>
          </p:cNvSpPr>
          <p:nvPr>
            <p:ph type="body" idx="1"/>
          </p:nvPr>
        </p:nvSpPr>
        <p:spPr/>
        <p:txBody>
          <a:bodyPr/>
          <a:lstStyle/>
          <a:p>
            <a:pPr eaLnBrk="1" hangingPunct="1">
              <a:lnSpc>
                <a:spcPct val="80000"/>
              </a:lnSpc>
            </a:pPr>
            <a:r>
              <a:rPr lang="en-GB" dirty="0"/>
              <a:t>Fission power plants</a:t>
            </a:r>
          </a:p>
          <a:p>
            <a:pPr lvl="1" eaLnBrk="1" hangingPunct="1"/>
            <a:r>
              <a:rPr lang="en-GB" sz="1800" b="1" u="sng" dirty="0"/>
              <a:t>Real reactors</a:t>
            </a:r>
          </a:p>
          <a:p>
            <a:pPr lvl="2" eaLnBrk="1" hangingPunct="1"/>
            <a:r>
              <a:rPr lang="en-GB" sz="1800" dirty="0"/>
              <a:t>BWR, PWR, CANDU, HTGR</a:t>
            </a:r>
          </a:p>
          <a:p>
            <a:pPr lvl="2" eaLnBrk="1" hangingPunct="1"/>
            <a:r>
              <a:rPr lang="en-GB" sz="1800" dirty="0"/>
              <a:t>Burners, converters and breeders</a:t>
            </a:r>
          </a:p>
          <a:p>
            <a:pPr eaLnBrk="1" hangingPunct="1"/>
            <a:r>
              <a:rPr lang="en-US" dirty="0" smtClean="0">
                <a:solidFill>
                  <a:srgbClr val="FF0000"/>
                </a:solidFill>
              </a:rPr>
              <a:t>The Uranium cycle</a:t>
            </a:r>
            <a:endParaRPr lang="en-US" dirty="0" smtClean="0"/>
          </a:p>
          <a:p>
            <a:pPr lvl="1" eaLnBrk="1" hangingPunct="1"/>
            <a:r>
              <a:rPr lang="en-US" i="1" dirty="0" smtClean="0">
                <a:solidFill>
                  <a:srgbClr val="FF0000"/>
                </a:solidFill>
              </a:rPr>
              <a:t>Nuclear fuel and replenishment</a:t>
            </a:r>
            <a:endParaRPr lang="en-US" dirty="0" smtClean="0">
              <a:solidFill>
                <a:srgbClr val="FF0000"/>
              </a:solidFill>
            </a:endParaRPr>
          </a:p>
          <a:p>
            <a:pPr eaLnBrk="1" hangingPunct="1"/>
            <a:r>
              <a:rPr lang="en-GB" dirty="0" smtClean="0"/>
              <a:t>Safety</a:t>
            </a:r>
          </a:p>
          <a:p>
            <a:pPr eaLnBrk="1" hangingPunct="1"/>
            <a:r>
              <a:rPr lang="en-GB" dirty="0" smtClean="0"/>
              <a:t>Accidents</a:t>
            </a:r>
          </a:p>
        </p:txBody>
      </p:sp>
    </p:spTree>
    <p:extLst>
      <p:ext uri="{BB962C8B-B14F-4D97-AF65-F5344CB8AC3E}">
        <p14:creationId xmlns:p14="http://schemas.microsoft.com/office/powerpoint/2010/main" val="31145999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3E3D45F-9C8E-4621-AE22-731B87B96928}" type="slidenum">
              <a:rPr lang="en-GB" smtClean="0">
                <a:solidFill>
                  <a:srgbClr val="000000"/>
                </a:solidFill>
              </a:rPr>
              <a:pPr eaLnBrk="1" hangingPunct="1"/>
              <a:t>14</a:t>
            </a:fld>
            <a:endParaRPr lang="en-GB" smtClean="0">
              <a:solidFill>
                <a:srgbClr val="000000"/>
              </a:solidFill>
            </a:endParaRPr>
          </a:p>
        </p:txBody>
      </p:sp>
      <p:sp>
        <p:nvSpPr>
          <p:cNvPr id="49155" name="Rectangle 2"/>
          <p:cNvSpPr>
            <a:spLocks noGrp="1" noChangeArrowheads="1"/>
          </p:cNvSpPr>
          <p:nvPr>
            <p:ph type="title"/>
          </p:nvPr>
        </p:nvSpPr>
        <p:spPr/>
        <p:txBody>
          <a:bodyPr/>
          <a:lstStyle/>
          <a:p>
            <a:pPr eaLnBrk="1" hangingPunct="1"/>
            <a:r>
              <a:rPr lang="en-GB" smtClean="0"/>
              <a:t>Uranium cycle</a:t>
            </a:r>
          </a:p>
        </p:txBody>
      </p:sp>
      <p:sp>
        <p:nvSpPr>
          <p:cNvPr id="49156" name="Rectangle 3"/>
          <p:cNvSpPr>
            <a:spLocks noGrp="1" noChangeArrowheads="1"/>
          </p:cNvSpPr>
          <p:nvPr>
            <p:ph type="body" idx="1"/>
          </p:nvPr>
        </p:nvSpPr>
        <p:spPr>
          <a:xfrm>
            <a:off x="301752" y="1335024"/>
            <a:ext cx="8229600" cy="4525963"/>
          </a:xfrm>
        </p:spPr>
        <p:txBody>
          <a:bodyPr/>
          <a:lstStyle/>
          <a:p>
            <a:pPr eaLnBrk="1" hangingPunct="1"/>
            <a:r>
              <a:rPr lang="en-GB" dirty="0" smtClean="0"/>
              <a:t>Uranium</a:t>
            </a:r>
          </a:p>
          <a:p>
            <a:pPr lvl="1" eaLnBrk="1" hangingPunct="1"/>
            <a:r>
              <a:rPr lang="en-GB" dirty="0" smtClean="0"/>
              <a:t>A hard, grey metal</a:t>
            </a:r>
          </a:p>
          <a:p>
            <a:pPr lvl="1" eaLnBrk="1" hangingPunct="1"/>
            <a:r>
              <a:rPr lang="en-GB" dirty="0"/>
              <a:t>R</a:t>
            </a:r>
            <a:r>
              <a:rPr lang="en-GB" dirty="0" smtClean="0"/>
              <a:t>elatively widespread in the earth's crust</a:t>
            </a:r>
          </a:p>
          <a:p>
            <a:pPr lvl="1" eaLnBrk="1" hangingPunct="1"/>
            <a:r>
              <a:rPr lang="en-GB" dirty="0" smtClean="0"/>
              <a:t>Found as different mineralogical forms in both granite and sedimentary rocks. </a:t>
            </a:r>
          </a:p>
          <a:p>
            <a:pPr eaLnBrk="1" hangingPunct="1"/>
            <a:r>
              <a:rPr lang="en-GB" dirty="0" smtClean="0"/>
              <a:t>In the mines uranium is mostly found as oxides.</a:t>
            </a:r>
          </a:p>
          <a:p>
            <a:pPr eaLnBrk="1" hangingPunct="1"/>
            <a:r>
              <a:rPr lang="en-GB" dirty="0" smtClean="0"/>
              <a:t>The richer ores have 1-4 kg uranium per 1000 kg of ore.</a:t>
            </a:r>
          </a:p>
          <a:p>
            <a:pPr eaLnBrk="1" hangingPunct="1"/>
            <a:r>
              <a:rPr lang="en-GB" dirty="0" smtClean="0"/>
              <a:t>This is processed locally producing “yellow cake” with ~80% U</a:t>
            </a:r>
            <a:r>
              <a:rPr lang="en-GB" baseline="-25000" dirty="0" smtClean="0"/>
              <a:t>3</a:t>
            </a:r>
            <a:r>
              <a:rPr lang="en-GB" dirty="0" smtClean="0"/>
              <a:t>O</a:t>
            </a:r>
            <a:r>
              <a:rPr lang="en-GB" baseline="-25000" dirty="0" smtClean="0"/>
              <a:t>8</a:t>
            </a:r>
            <a:r>
              <a:rPr lang="en-GB" dirty="0" smtClean="0"/>
              <a:t>.</a:t>
            </a:r>
          </a:p>
        </p:txBody>
      </p:sp>
      <p:pic>
        <p:nvPicPr>
          <p:cNvPr id="4915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2787" y="4986973"/>
            <a:ext cx="2674937" cy="1608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93025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9B7112A-B553-4E18-B5C7-E9A2D59FA4CA}" type="slidenum">
              <a:rPr lang="en-GB" smtClean="0">
                <a:solidFill>
                  <a:srgbClr val="000000"/>
                </a:solidFill>
              </a:rPr>
              <a:pPr eaLnBrk="1" hangingPunct="1"/>
              <a:t>15</a:t>
            </a:fld>
            <a:endParaRPr lang="en-GB" smtClean="0">
              <a:solidFill>
                <a:srgbClr val="000000"/>
              </a:solidFill>
            </a:endParaRPr>
          </a:p>
        </p:txBody>
      </p:sp>
      <p:sp>
        <p:nvSpPr>
          <p:cNvPr id="50179" name="Rectangle 2"/>
          <p:cNvSpPr>
            <a:spLocks noGrp="1" noChangeArrowheads="1"/>
          </p:cNvSpPr>
          <p:nvPr>
            <p:ph type="title"/>
          </p:nvPr>
        </p:nvSpPr>
        <p:spPr/>
        <p:txBody>
          <a:bodyPr/>
          <a:lstStyle/>
          <a:p>
            <a:pPr eaLnBrk="1" hangingPunct="1"/>
            <a:r>
              <a:rPr lang="en-GB" smtClean="0"/>
              <a:t>Uranium fuel</a:t>
            </a:r>
          </a:p>
        </p:txBody>
      </p:sp>
      <p:sp>
        <p:nvSpPr>
          <p:cNvPr id="1010691" name="Rectangle 3"/>
          <p:cNvSpPr>
            <a:spLocks noGrp="1" noChangeArrowheads="1"/>
          </p:cNvSpPr>
          <p:nvPr>
            <p:ph type="body" idx="1"/>
          </p:nvPr>
        </p:nvSpPr>
        <p:spPr>
          <a:xfrm>
            <a:off x="274320" y="1271016"/>
            <a:ext cx="8229600" cy="4525963"/>
          </a:xfrm>
        </p:spPr>
        <p:txBody>
          <a:bodyPr/>
          <a:lstStyle/>
          <a:p>
            <a:pPr eaLnBrk="1" hangingPunct="1"/>
            <a:r>
              <a:rPr lang="en-GB" dirty="0" smtClean="0"/>
              <a:t>The "yellow cake" </a:t>
            </a:r>
          </a:p>
          <a:p>
            <a:pPr lvl="1" eaLnBrk="1" hangingPunct="1"/>
            <a:r>
              <a:rPr lang="en-GB" dirty="0" smtClean="0"/>
              <a:t>not clean from a nuclear point of view </a:t>
            </a:r>
          </a:p>
          <a:p>
            <a:pPr lvl="1" eaLnBrk="1" hangingPunct="1"/>
            <a:r>
              <a:rPr lang="en-GB" dirty="0" smtClean="0"/>
              <a:t>Wrong chemical form for use as a reactor fuel directly. </a:t>
            </a:r>
          </a:p>
          <a:p>
            <a:pPr eaLnBrk="1" hangingPunct="1"/>
            <a:r>
              <a:rPr lang="en-GB" dirty="0" smtClean="0"/>
              <a:t>Further treatment in two stages: </a:t>
            </a:r>
          </a:p>
          <a:p>
            <a:pPr lvl="1" eaLnBrk="1" hangingPunct="1"/>
            <a:r>
              <a:rPr lang="en-GB" dirty="0" smtClean="0"/>
              <a:t>Chemical purification to </a:t>
            </a:r>
            <a:r>
              <a:rPr lang="en-GB" u="sng" dirty="0" smtClean="0"/>
              <a:t>very pure uranium oxide</a:t>
            </a:r>
            <a:endParaRPr lang="en-GB" dirty="0" smtClean="0"/>
          </a:p>
          <a:p>
            <a:pPr lvl="1" eaLnBrk="1" hangingPunct="1"/>
            <a:r>
              <a:rPr lang="en-GB" dirty="0" smtClean="0"/>
              <a:t>Mixed with hydrofluoric acid to produce uranium </a:t>
            </a:r>
            <a:r>
              <a:rPr lang="en-GB" dirty="0" err="1" smtClean="0"/>
              <a:t>tetrafluoride</a:t>
            </a:r>
            <a:r>
              <a:rPr lang="en-GB" dirty="0" smtClean="0"/>
              <a:t> (UF</a:t>
            </a:r>
            <a:r>
              <a:rPr lang="en-GB" baseline="-25000" dirty="0" smtClean="0"/>
              <a:t>4</a:t>
            </a:r>
            <a:r>
              <a:rPr lang="en-GB" dirty="0" smtClean="0"/>
              <a:t>). </a:t>
            </a:r>
          </a:p>
          <a:p>
            <a:pPr lvl="1" eaLnBrk="1" hangingPunct="1"/>
            <a:r>
              <a:rPr lang="en-GB" dirty="0" smtClean="0"/>
              <a:t>UF</a:t>
            </a:r>
            <a:r>
              <a:rPr lang="en-GB" baseline="-25000" dirty="0" smtClean="0"/>
              <a:t>4</a:t>
            </a:r>
            <a:r>
              <a:rPr lang="en-GB" dirty="0" smtClean="0"/>
              <a:t> </a:t>
            </a:r>
          </a:p>
          <a:p>
            <a:pPr lvl="2" eaLnBrk="1" hangingPunct="1"/>
            <a:r>
              <a:rPr lang="en-GB" dirty="0" smtClean="0"/>
              <a:t>Used to make the uranium metal used in un-enriched uranium reactor systems </a:t>
            </a:r>
            <a:endParaRPr lang="en-GB" dirty="0"/>
          </a:p>
          <a:p>
            <a:pPr lvl="2" eaLnBrk="1" hangingPunct="1"/>
            <a:r>
              <a:rPr lang="en-GB" dirty="0" smtClean="0"/>
              <a:t>Used to make uranium hexafluoride (UF</a:t>
            </a:r>
            <a:r>
              <a:rPr lang="en-GB" baseline="-25000" dirty="0" smtClean="0"/>
              <a:t>6</a:t>
            </a:r>
            <a:r>
              <a:rPr lang="en-GB" dirty="0" smtClean="0"/>
              <a:t>) which is intended for </a:t>
            </a:r>
            <a:r>
              <a:rPr lang="en-GB" b="1" dirty="0" smtClean="0"/>
              <a:t>enrichment</a:t>
            </a:r>
            <a:r>
              <a:rPr lang="en-GB" dirty="0" smtClean="0"/>
              <a:t>. </a:t>
            </a:r>
          </a:p>
        </p:txBody>
      </p:sp>
    </p:spTree>
    <p:extLst>
      <p:ext uri="{BB962C8B-B14F-4D97-AF65-F5344CB8AC3E}">
        <p14:creationId xmlns:p14="http://schemas.microsoft.com/office/powerpoint/2010/main" val="6404774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10691">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10691">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10691">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10691">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10691">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1069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6A0725D-A65B-4637-8445-75F98E847B39}" type="slidenum">
              <a:rPr lang="en-GB">
                <a:solidFill>
                  <a:srgbClr val="000000"/>
                </a:solidFill>
              </a:rPr>
              <a:pPr eaLnBrk="1" hangingPunct="1"/>
              <a:t>16</a:t>
            </a:fld>
            <a:endParaRPr lang="en-GB">
              <a:solidFill>
                <a:srgbClr val="000000"/>
              </a:solidFill>
            </a:endParaRPr>
          </a:p>
        </p:txBody>
      </p:sp>
      <p:sp>
        <p:nvSpPr>
          <p:cNvPr id="8195" name="Rectangle 2"/>
          <p:cNvSpPr>
            <a:spLocks noGrp="1" noChangeArrowheads="1"/>
          </p:cNvSpPr>
          <p:nvPr>
            <p:ph type="title"/>
          </p:nvPr>
        </p:nvSpPr>
        <p:spPr/>
        <p:txBody>
          <a:bodyPr/>
          <a:lstStyle/>
          <a:p>
            <a:pPr eaLnBrk="1" hangingPunct="1"/>
            <a:r>
              <a:rPr lang="en-US" smtClean="0"/>
              <a:t>Example</a:t>
            </a:r>
            <a:endParaRPr lang="en-GB" smtClean="0"/>
          </a:p>
        </p:txBody>
      </p:sp>
      <p:sp>
        <p:nvSpPr>
          <p:cNvPr id="1439747" name="AutoShape 3"/>
          <p:cNvSpPr>
            <a:spLocks noGrp="1" noChangeAspect="1" noChangeArrowheads="1"/>
          </p:cNvSpPr>
          <p:nvPr>
            <p:ph type="body" idx="1"/>
          </p:nvPr>
        </p:nvSpPr>
        <p:spPr>
          <a:xfrm>
            <a:off x="457200" y="1280160"/>
            <a:ext cx="4208463" cy="4846003"/>
          </a:xfrm>
        </p:spPr>
        <p:txBody>
          <a:bodyPr/>
          <a:lstStyle/>
          <a:p>
            <a:pPr eaLnBrk="1" hangingPunct="1"/>
            <a:endParaRPr lang="en-US" sz="2000" dirty="0" smtClean="0"/>
          </a:p>
          <a:p>
            <a:pPr eaLnBrk="1" hangingPunct="1"/>
            <a:r>
              <a:rPr lang="en-US" sz="2000" dirty="0" smtClean="0"/>
              <a:t>UF</a:t>
            </a:r>
            <a:r>
              <a:rPr lang="en-US" sz="2000" baseline="-25000" dirty="0" smtClean="0"/>
              <a:t>4</a:t>
            </a:r>
            <a:r>
              <a:rPr lang="en-US" sz="2000" dirty="0" smtClean="0"/>
              <a:t> or enriched UF</a:t>
            </a:r>
            <a:r>
              <a:rPr lang="en-US" sz="2000" baseline="-25000" dirty="0" smtClean="0"/>
              <a:t>6</a:t>
            </a:r>
            <a:r>
              <a:rPr lang="en-US" sz="2000" dirty="0" smtClean="0"/>
              <a:t> precipitated into uranium oxide powder</a:t>
            </a:r>
          </a:p>
          <a:p>
            <a:pPr eaLnBrk="1" hangingPunct="1"/>
            <a:r>
              <a:rPr lang="en-US" sz="2000" dirty="0" smtClean="0"/>
              <a:t>Compressed into pellet</a:t>
            </a:r>
          </a:p>
          <a:p>
            <a:pPr eaLnBrk="1" hangingPunct="1"/>
            <a:r>
              <a:rPr lang="en-US" sz="2000" dirty="0" smtClean="0"/>
              <a:t>Stack and seal into a rod</a:t>
            </a:r>
          </a:p>
          <a:p>
            <a:pPr eaLnBrk="1" hangingPunct="1"/>
            <a:r>
              <a:rPr lang="en-US" sz="2000" dirty="0" smtClean="0"/>
              <a:t>Collect rods into a fuel assembly</a:t>
            </a:r>
          </a:p>
          <a:p>
            <a:pPr eaLnBrk="1" hangingPunct="1"/>
            <a:r>
              <a:rPr lang="en-GB" sz="2000" dirty="0" smtClean="0"/>
              <a:t>Example: 900 </a:t>
            </a:r>
            <a:r>
              <a:rPr lang="en-GB" sz="2000" dirty="0" err="1" smtClean="0"/>
              <a:t>MW</a:t>
            </a:r>
            <a:r>
              <a:rPr lang="en-GB" sz="2000" baseline="-25000" dirty="0" err="1" smtClean="0"/>
              <a:t>e</a:t>
            </a:r>
            <a:r>
              <a:rPr lang="en-GB" sz="2000" dirty="0" smtClean="0"/>
              <a:t> pressurised water reactor core has: </a:t>
            </a:r>
            <a:br>
              <a:rPr lang="en-GB" sz="2000" dirty="0" smtClean="0"/>
            </a:br>
            <a:r>
              <a:rPr lang="en-GB" sz="2000" dirty="0" smtClean="0"/>
              <a:t>	157 fuel assemblies, </a:t>
            </a:r>
            <a:br>
              <a:rPr lang="en-GB" sz="2000" dirty="0" smtClean="0"/>
            </a:br>
            <a:r>
              <a:rPr lang="en-GB" sz="2000" dirty="0" smtClean="0"/>
              <a:t>	each with 264 rods,  </a:t>
            </a:r>
            <a:br>
              <a:rPr lang="en-GB" sz="2000" dirty="0" smtClean="0"/>
            </a:br>
            <a:r>
              <a:rPr lang="en-GB" sz="2000" dirty="0" smtClean="0"/>
              <a:t>	total of</a:t>
            </a:r>
            <a:r>
              <a:rPr lang="nb-NO" sz="2000" dirty="0" smtClean="0"/>
              <a:t> ~</a:t>
            </a:r>
            <a:r>
              <a:rPr lang="en-GB" sz="2000" dirty="0" smtClean="0"/>
              <a:t>11 million pellets</a:t>
            </a:r>
            <a:endParaRPr lang="en-US" sz="2000" dirty="0" smtClean="0"/>
          </a:p>
          <a:p>
            <a:pPr eaLnBrk="1" hangingPunct="1"/>
            <a:r>
              <a:rPr lang="en-US" sz="2000" dirty="0" smtClean="0"/>
              <a:t>Each pellet </a:t>
            </a:r>
            <a:r>
              <a:rPr lang="en-US" sz="2000" dirty="0" smtClean="0">
                <a:sym typeface="Symbol" pitchFamily="18" charset="2"/>
              </a:rPr>
              <a:t> </a:t>
            </a:r>
            <a:r>
              <a:rPr lang="en-US" sz="2000" dirty="0" smtClean="0"/>
              <a:t>2.5 </a:t>
            </a:r>
            <a:r>
              <a:rPr lang="en-US" sz="2000" dirty="0" err="1" smtClean="0"/>
              <a:t>tonnes</a:t>
            </a:r>
            <a:r>
              <a:rPr lang="en-US" sz="2000" dirty="0" smtClean="0"/>
              <a:t> coal</a:t>
            </a:r>
            <a:endParaRPr lang="en-GB" sz="2000" dirty="0" smtClean="0"/>
          </a:p>
        </p:txBody>
      </p:sp>
      <p:pic>
        <p:nvPicPr>
          <p:cNvPr id="819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7463" y="1423988"/>
            <a:ext cx="3263900" cy="244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97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7100" y="3929063"/>
            <a:ext cx="3810000" cy="2484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9750" name="Line 6"/>
          <p:cNvSpPr>
            <a:spLocks noChangeShapeType="1"/>
          </p:cNvSpPr>
          <p:nvPr/>
        </p:nvSpPr>
        <p:spPr bwMode="auto">
          <a:xfrm>
            <a:off x="3968495" y="2192338"/>
            <a:ext cx="1517905" cy="590551"/>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solidFill>
                <a:srgbClr val="000000"/>
              </a:solidFill>
            </a:endParaRPr>
          </a:p>
        </p:txBody>
      </p:sp>
      <p:sp>
        <p:nvSpPr>
          <p:cNvPr id="1439751" name="Line 7"/>
          <p:cNvSpPr>
            <a:spLocks noChangeShapeType="1"/>
          </p:cNvSpPr>
          <p:nvPr/>
        </p:nvSpPr>
        <p:spPr bwMode="auto">
          <a:xfrm>
            <a:off x="3617913" y="2649538"/>
            <a:ext cx="2863850" cy="765175"/>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solidFill>
                <a:srgbClr val="000000"/>
              </a:solidFill>
            </a:endParaRPr>
          </a:p>
        </p:txBody>
      </p:sp>
      <p:sp>
        <p:nvSpPr>
          <p:cNvPr id="1439752" name="Line 8"/>
          <p:cNvSpPr>
            <a:spLocks noChangeShapeType="1"/>
          </p:cNvSpPr>
          <p:nvPr/>
        </p:nvSpPr>
        <p:spPr bwMode="auto">
          <a:xfrm flipV="1">
            <a:off x="3733800" y="2192338"/>
            <a:ext cx="3514725" cy="628650"/>
          </a:xfrm>
          <a:prstGeom prst="line">
            <a:avLst/>
          </a:prstGeom>
          <a:noFill/>
          <a:ln w="9525">
            <a:solidFill>
              <a:srgbClr val="FF0000"/>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solidFill>
                <a:srgbClr val="000000"/>
              </a:solidFill>
            </a:endParaRPr>
          </a:p>
        </p:txBody>
      </p:sp>
      <p:sp>
        <p:nvSpPr>
          <p:cNvPr id="1439753" name="Line 9"/>
          <p:cNvSpPr>
            <a:spLocks noChangeShapeType="1"/>
          </p:cNvSpPr>
          <p:nvPr/>
        </p:nvSpPr>
        <p:spPr bwMode="auto">
          <a:xfrm flipV="1">
            <a:off x="4592638" y="2886075"/>
            <a:ext cx="2398712" cy="307975"/>
          </a:xfrm>
          <a:prstGeom prst="line">
            <a:avLst/>
          </a:prstGeom>
          <a:noFill/>
          <a:ln w="9525">
            <a:solidFill>
              <a:srgbClr val="FF0000"/>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solidFill>
                <a:srgbClr val="000000"/>
              </a:solidFill>
            </a:endParaRPr>
          </a:p>
        </p:txBody>
      </p:sp>
      <p:sp>
        <p:nvSpPr>
          <p:cNvPr id="1439754" name="Line 10"/>
          <p:cNvSpPr>
            <a:spLocks noChangeShapeType="1"/>
          </p:cNvSpPr>
          <p:nvPr/>
        </p:nvSpPr>
        <p:spPr bwMode="auto">
          <a:xfrm flipV="1">
            <a:off x="4243388" y="5072063"/>
            <a:ext cx="1535112" cy="84137"/>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solidFill>
                <a:srgbClr val="000000"/>
              </a:solidFill>
            </a:endParaRPr>
          </a:p>
        </p:txBody>
      </p:sp>
    </p:spTree>
    <p:extLst>
      <p:ext uri="{BB962C8B-B14F-4D97-AF65-F5344CB8AC3E}">
        <p14:creationId xmlns:p14="http://schemas.microsoft.com/office/powerpoint/2010/main" val="1835845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9747">
                                            <p:txEl>
                                              <p:pRg st="1" end="1"/>
                                            </p:txEl>
                                          </p:spTgt>
                                        </p:tgtEl>
                                        <p:attrNameLst>
                                          <p:attrName>style.visibility</p:attrName>
                                        </p:attrNameLst>
                                      </p:cBhvr>
                                      <p:to>
                                        <p:strVal val="visible"/>
                                      </p:to>
                                    </p:set>
                                  </p:childTnLst>
                                </p:cTn>
                              </p:par>
                              <p:par>
                                <p:cTn id="7" presetID="22" presetClass="entr" presetSubtype="8" fill="hold" grpId="0" nodeType="withEffect">
                                  <p:stCondLst>
                                    <p:cond delay="0"/>
                                  </p:stCondLst>
                                  <p:childTnLst>
                                    <p:set>
                                      <p:cBhvr>
                                        <p:cTn id="8" dur="1" fill="hold">
                                          <p:stCondLst>
                                            <p:cond delay="0"/>
                                          </p:stCondLst>
                                        </p:cTn>
                                        <p:tgtEl>
                                          <p:spTgt spid="1439750"/>
                                        </p:tgtEl>
                                        <p:attrNameLst>
                                          <p:attrName>style.visibility</p:attrName>
                                        </p:attrNameLst>
                                      </p:cBhvr>
                                      <p:to>
                                        <p:strVal val="visible"/>
                                      </p:to>
                                    </p:set>
                                    <p:animEffect transition="in" filter="wipe(left)">
                                      <p:cBhvr>
                                        <p:cTn id="9" dur="500"/>
                                        <p:tgtEl>
                                          <p:spTgt spid="143975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439747">
                                            <p:txEl>
                                              <p:pRg st="2" end="2"/>
                                            </p:txEl>
                                          </p:spTgt>
                                        </p:tgtEl>
                                        <p:attrNameLst>
                                          <p:attrName>style.visibility</p:attrName>
                                        </p:attrNameLst>
                                      </p:cBhvr>
                                      <p:to>
                                        <p:strVal val="visible"/>
                                      </p:to>
                                    </p:set>
                                  </p:childTnLst>
                                </p:cTn>
                              </p:par>
                              <p:par>
                                <p:cTn id="14" presetID="22" presetClass="entr" presetSubtype="8" fill="hold" grpId="0" nodeType="withEffect">
                                  <p:stCondLst>
                                    <p:cond delay="0"/>
                                  </p:stCondLst>
                                  <p:childTnLst>
                                    <p:set>
                                      <p:cBhvr>
                                        <p:cTn id="15" dur="1" fill="hold">
                                          <p:stCondLst>
                                            <p:cond delay="0"/>
                                          </p:stCondLst>
                                        </p:cTn>
                                        <p:tgtEl>
                                          <p:spTgt spid="1439751"/>
                                        </p:tgtEl>
                                        <p:attrNameLst>
                                          <p:attrName>style.visibility</p:attrName>
                                        </p:attrNameLst>
                                      </p:cBhvr>
                                      <p:to>
                                        <p:strVal val="visible"/>
                                      </p:to>
                                    </p:set>
                                    <p:animEffect transition="in" filter="wipe(left)">
                                      <p:cBhvr>
                                        <p:cTn id="16" dur="500"/>
                                        <p:tgtEl>
                                          <p:spTgt spid="143975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39747">
                                            <p:txEl>
                                              <p:pRg st="3" end="3"/>
                                            </p:txEl>
                                          </p:spTgt>
                                        </p:tgtEl>
                                        <p:attrNameLst>
                                          <p:attrName>style.visibility</p:attrName>
                                        </p:attrNameLst>
                                      </p:cBhvr>
                                      <p:to>
                                        <p:strVal val="visible"/>
                                      </p:to>
                                    </p:set>
                                  </p:childTnLst>
                                </p:cTn>
                              </p:par>
                              <p:par>
                                <p:cTn id="21" presetID="22" presetClass="entr" presetSubtype="8" fill="hold" grpId="0" nodeType="withEffect">
                                  <p:stCondLst>
                                    <p:cond delay="0"/>
                                  </p:stCondLst>
                                  <p:childTnLst>
                                    <p:set>
                                      <p:cBhvr>
                                        <p:cTn id="22" dur="1" fill="hold">
                                          <p:stCondLst>
                                            <p:cond delay="0"/>
                                          </p:stCondLst>
                                        </p:cTn>
                                        <p:tgtEl>
                                          <p:spTgt spid="1439752"/>
                                        </p:tgtEl>
                                        <p:attrNameLst>
                                          <p:attrName>style.visibility</p:attrName>
                                        </p:attrNameLst>
                                      </p:cBhvr>
                                      <p:to>
                                        <p:strVal val="visible"/>
                                      </p:to>
                                    </p:set>
                                    <p:animEffect transition="in" filter="wipe(left)">
                                      <p:cBhvr>
                                        <p:cTn id="23" dur="500"/>
                                        <p:tgtEl>
                                          <p:spTgt spid="143975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439747">
                                            <p:txEl>
                                              <p:pRg st="4" end="4"/>
                                            </p:txEl>
                                          </p:spTgt>
                                        </p:tgtEl>
                                        <p:attrNameLst>
                                          <p:attrName>style.visibility</p:attrName>
                                        </p:attrNameLst>
                                      </p:cBhvr>
                                      <p:to>
                                        <p:strVal val="visible"/>
                                      </p:to>
                                    </p:set>
                                  </p:childTnLst>
                                </p:cTn>
                              </p:par>
                              <p:par>
                                <p:cTn id="28" presetID="22" presetClass="entr" presetSubtype="8" fill="hold" grpId="0" nodeType="withEffect">
                                  <p:stCondLst>
                                    <p:cond delay="0"/>
                                  </p:stCondLst>
                                  <p:childTnLst>
                                    <p:set>
                                      <p:cBhvr>
                                        <p:cTn id="29" dur="1" fill="hold">
                                          <p:stCondLst>
                                            <p:cond delay="0"/>
                                          </p:stCondLst>
                                        </p:cTn>
                                        <p:tgtEl>
                                          <p:spTgt spid="1439753"/>
                                        </p:tgtEl>
                                        <p:attrNameLst>
                                          <p:attrName>style.visibility</p:attrName>
                                        </p:attrNameLst>
                                      </p:cBhvr>
                                      <p:to>
                                        <p:strVal val="visible"/>
                                      </p:to>
                                    </p:set>
                                    <p:animEffect transition="in" filter="wipe(left)">
                                      <p:cBhvr>
                                        <p:cTn id="30" dur="500"/>
                                        <p:tgtEl>
                                          <p:spTgt spid="1439753"/>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39747">
                                            <p:txEl>
                                              <p:pRg st="5" end="5"/>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39747">
                                            <p:txEl>
                                              <p:pRg st="6" end="6"/>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439749"/>
                                        </p:tgtEl>
                                        <p:attrNameLst>
                                          <p:attrName>style.visibility</p:attrName>
                                        </p:attrNameLst>
                                      </p:cBhvr>
                                      <p:to>
                                        <p:strVal val="visible"/>
                                      </p:to>
                                    </p:set>
                                  </p:childTnLst>
                                </p:cTn>
                              </p:par>
                              <p:par>
                                <p:cTn id="41" presetID="22" presetClass="entr" presetSubtype="8" fill="hold" grpId="0" nodeType="withEffect">
                                  <p:stCondLst>
                                    <p:cond delay="0"/>
                                  </p:stCondLst>
                                  <p:childTnLst>
                                    <p:set>
                                      <p:cBhvr>
                                        <p:cTn id="42" dur="1" fill="hold">
                                          <p:stCondLst>
                                            <p:cond delay="0"/>
                                          </p:stCondLst>
                                        </p:cTn>
                                        <p:tgtEl>
                                          <p:spTgt spid="1439754"/>
                                        </p:tgtEl>
                                        <p:attrNameLst>
                                          <p:attrName>style.visibility</p:attrName>
                                        </p:attrNameLst>
                                      </p:cBhvr>
                                      <p:to>
                                        <p:strVal val="visible"/>
                                      </p:to>
                                    </p:set>
                                    <p:animEffect transition="in" filter="wipe(left)">
                                      <p:cBhvr>
                                        <p:cTn id="43" dur="500"/>
                                        <p:tgtEl>
                                          <p:spTgt spid="1439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9747" grpId="0" build="p"/>
      <p:bldP spid="1439750" grpId="0" animBg="1"/>
      <p:bldP spid="1439751" grpId="0" animBg="1"/>
      <p:bldP spid="1439752" grpId="0" animBg="1"/>
      <p:bldP spid="1439753" grpId="0" animBg="1"/>
      <p:bldP spid="143975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A14A1C3E-FA0B-43D6-8CB2-21D277DF27EF}" type="slidenum">
              <a:rPr lang="en-GB" smtClean="0">
                <a:solidFill>
                  <a:srgbClr val="000000"/>
                </a:solidFill>
              </a:rPr>
              <a:pPr eaLnBrk="1" hangingPunct="1"/>
              <a:t>17</a:t>
            </a:fld>
            <a:endParaRPr lang="en-GB" smtClean="0">
              <a:solidFill>
                <a:srgbClr val="000000"/>
              </a:solidFill>
            </a:endParaRPr>
          </a:p>
        </p:txBody>
      </p:sp>
      <p:sp>
        <p:nvSpPr>
          <p:cNvPr id="51203" name="Rectangle 2"/>
          <p:cNvSpPr>
            <a:spLocks noGrp="1" noChangeArrowheads="1"/>
          </p:cNvSpPr>
          <p:nvPr>
            <p:ph type="title"/>
          </p:nvPr>
        </p:nvSpPr>
        <p:spPr/>
        <p:txBody>
          <a:bodyPr/>
          <a:lstStyle/>
          <a:p>
            <a:pPr eaLnBrk="1" hangingPunct="1"/>
            <a:r>
              <a:rPr lang="en-GB" smtClean="0"/>
              <a:t>Enrichment</a:t>
            </a:r>
          </a:p>
        </p:txBody>
      </p:sp>
      <p:sp>
        <p:nvSpPr>
          <p:cNvPr id="1012739" name="Rectangle 3"/>
          <p:cNvSpPr>
            <a:spLocks noGrp="1" noChangeArrowheads="1"/>
          </p:cNvSpPr>
          <p:nvPr>
            <p:ph type="body" idx="1"/>
          </p:nvPr>
        </p:nvSpPr>
        <p:spPr>
          <a:xfrm>
            <a:off x="457200" y="1196975"/>
            <a:ext cx="8229600" cy="4929188"/>
          </a:xfrm>
        </p:spPr>
        <p:txBody>
          <a:bodyPr/>
          <a:lstStyle/>
          <a:p>
            <a:pPr eaLnBrk="1" hangingPunct="1">
              <a:buFontTx/>
              <a:buNone/>
            </a:pPr>
            <a:r>
              <a:rPr lang="en-GB" b="1" dirty="0" smtClean="0"/>
              <a:t>1. Gaseous diffusion</a:t>
            </a:r>
            <a:endParaRPr lang="en-GB" dirty="0" smtClean="0"/>
          </a:p>
          <a:p>
            <a:pPr eaLnBrk="1" hangingPunct="1"/>
            <a:r>
              <a:rPr lang="en-GB" dirty="0" smtClean="0"/>
              <a:t>Pass gaseous uranium hexafluoride (UF</a:t>
            </a:r>
            <a:r>
              <a:rPr lang="en-GB" baseline="-25000" dirty="0" smtClean="0"/>
              <a:t>6</a:t>
            </a:r>
            <a:r>
              <a:rPr lang="en-GB" dirty="0" smtClean="0"/>
              <a:t>) through fine membranes with billions of pores. </a:t>
            </a:r>
          </a:p>
          <a:p>
            <a:pPr eaLnBrk="1" hangingPunct="1"/>
            <a:r>
              <a:rPr lang="en-GB" u="sng" dirty="0" smtClean="0"/>
              <a:t>The </a:t>
            </a:r>
            <a:r>
              <a:rPr lang="en-GB" u="sng" baseline="30000" dirty="0" smtClean="0"/>
              <a:t>235</a:t>
            </a:r>
            <a:r>
              <a:rPr lang="en-GB" u="sng" dirty="0" smtClean="0"/>
              <a:t>U isotope is lighter and faster and crosses the barrier more frequently than the </a:t>
            </a:r>
            <a:r>
              <a:rPr lang="en-GB" u="sng" baseline="30000" dirty="0" smtClean="0"/>
              <a:t>238</a:t>
            </a:r>
            <a:r>
              <a:rPr lang="en-GB" u="sng" dirty="0" smtClean="0"/>
              <a:t>U isotope. </a:t>
            </a:r>
          </a:p>
          <a:p>
            <a:pPr eaLnBrk="1" hangingPunct="1"/>
            <a:r>
              <a:rPr lang="en-GB" dirty="0" smtClean="0"/>
              <a:t>Repeat operation thousands of times, </a:t>
            </a:r>
            <a:br>
              <a:rPr lang="en-GB" dirty="0" smtClean="0"/>
            </a:br>
            <a:r>
              <a:rPr lang="en-GB" dirty="0" smtClean="0"/>
              <a:t>through a succession of membranes forming a "diffusion cascade", so as to obtain uranium hexafluoride “enriched" in </a:t>
            </a:r>
            <a:r>
              <a:rPr lang="en-GB" baseline="30000" dirty="0" smtClean="0"/>
              <a:t>235</a:t>
            </a:r>
            <a:r>
              <a:rPr lang="en-GB" dirty="0" smtClean="0"/>
              <a:t>U </a:t>
            </a:r>
            <a:br>
              <a:rPr lang="en-GB" dirty="0" smtClean="0"/>
            </a:br>
            <a:endParaRPr lang="en-GB" dirty="0" smtClean="0"/>
          </a:p>
          <a:p>
            <a:pPr eaLnBrk="1" hangingPunct="1"/>
            <a:r>
              <a:rPr lang="en-GB" b="1" dirty="0" smtClean="0"/>
              <a:t>This method is technologically the simplest, but requires huge cascades, a lot of space and a great deal of energy. </a:t>
            </a:r>
          </a:p>
        </p:txBody>
      </p:sp>
    </p:spTree>
    <p:extLst>
      <p:ext uri="{BB962C8B-B14F-4D97-AF65-F5344CB8AC3E}">
        <p14:creationId xmlns:p14="http://schemas.microsoft.com/office/powerpoint/2010/main" val="38176392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12739">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1273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5AA31D4D-8819-4C92-9241-DBC76E5CB218}" type="slidenum">
              <a:rPr lang="en-GB" smtClean="0">
                <a:solidFill>
                  <a:srgbClr val="000000"/>
                </a:solidFill>
              </a:rPr>
              <a:pPr eaLnBrk="1" hangingPunct="1"/>
              <a:t>18</a:t>
            </a:fld>
            <a:endParaRPr lang="en-GB" smtClean="0">
              <a:solidFill>
                <a:srgbClr val="000000"/>
              </a:solidFill>
            </a:endParaRPr>
          </a:p>
        </p:txBody>
      </p:sp>
      <p:sp>
        <p:nvSpPr>
          <p:cNvPr id="52227" name="Rectangle 2"/>
          <p:cNvSpPr>
            <a:spLocks noGrp="1" noChangeArrowheads="1"/>
          </p:cNvSpPr>
          <p:nvPr>
            <p:ph type="title"/>
          </p:nvPr>
        </p:nvSpPr>
        <p:spPr/>
        <p:txBody>
          <a:bodyPr/>
          <a:lstStyle/>
          <a:p>
            <a:pPr eaLnBrk="1" hangingPunct="1"/>
            <a:r>
              <a:rPr lang="en-GB" smtClean="0"/>
              <a:t>Enrichment</a:t>
            </a:r>
          </a:p>
        </p:txBody>
      </p:sp>
      <p:sp>
        <p:nvSpPr>
          <p:cNvPr id="1014787" name="Rectangle 3"/>
          <p:cNvSpPr>
            <a:spLocks noGrp="1" noChangeArrowheads="1"/>
          </p:cNvSpPr>
          <p:nvPr>
            <p:ph type="body" idx="1"/>
          </p:nvPr>
        </p:nvSpPr>
        <p:spPr/>
        <p:txBody>
          <a:bodyPr/>
          <a:lstStyle/>
          <a:p>
            <a:pPr eaLnBrk="1" hangingPunct="1">
              <a:buFontTx/>
              <a:buNone/>
            </a:pPr>
            <a:r>
              <a:rPr lang="en-GB" b="1" dirty="0" smtClean="0"/>
              <a:t>2. Ultracentrifuge</a:t>
            </a:r>
            <a:r>
              <a:rPr lang="en-GB" dirty="0" smtClean="0"/>
              <a:t> </a:t>
            </a:r>
          </a:p>
          <a:p>
            <a:pPr eaLnBrk="1" hangingPunct="1"/>
            <a:r>
              <a:rPr lang="en-GB" dirty="0" smtClean="0"/>
              <a:t>Enrichment process most widely used today</a:t>
            </a:r>
          </a:p>
          <a:p>
            <a:pPr eaLnBrk="1" hangingPunct="1"/>
            <a:r>
              <a:rPr lang="en-GB" dirty="0" smtClean="0"/>
              <a:t>Use </a:t>
            </a:r>
            <a:r>
              <a:rPr lang="en-GB" b="1" dirty="0" smtClean="0"/>
              <a:t>centrifugal force</a:t>
            </a:r>
            <a:r>
              <a:rPr lang="en-GB" dirty="0" smtClean="0"/>
              <a:t> (centripetal accelerations) to separate </a:t>
            </a:r>
            <a:r>
              <a:rPr lang="en-GB" baseline="30000" dirty="0" smtClean="0"/>
              <a:t>235</a:t>
            </a:r>
            <a:r>
              <a:rPr lang="en-GB" dirty="0" smtClean="0"/>
              <a:t>U and </a:t>
            </a:r>
            <a:r>
              <a:rPr lang="en-GB" baseline="30000" dirty="0" smtClean="0"/>
              <a:t>238</a:t>
            </a:r>
            <a:r>
              <a:rPr lang="en-GB" dirty="0" smtClean="0"/>
              <a:t>U isotopes by taking into account their different weights.  </a:t>
            </a:r>
          </a:p>
          <a:p>
            <a:pPr eaLnBrk="1" hangingPunct="1">
              <a:buFontTx/>
              <a:buNone/>
            </a:pPr>
            <a:r>
              <a:rPr lang="en-GB" b="1" dirty="0" smtClean="0"/>
              <a:t>3. Laser separation</a:t>
            </a:r>
          </a:p>
          <a:p>
            <a:pPr eaLnBrk="1" hangingPunct="1"/>
            <a:r>
              <a:rPr lang="en-GB" baseline="30000" dirty="0" smtClean="0"/>
              <a:t>235</a:t>
            </a:r>
            <a:r>
              <a:rPr lang="en-GB" dirty="0" smtClean="0"/>
              <a:t>U atoms are ionized and separated from the (neutral) </a:t>
            </a:r>
            <a:r>
              <a:rPr lang="en-GB" baseline="30000" dirty="0" smtClean="0"/>
              <a:t>238</a:t>
            </a:r>
            <a:r>
              <a:rPr lang="en-GB" dirty="0" smtClean="0"/>
              <a:t>U by an electric field. </a:t>
            </a:r>
          </a:p>
          <a:p>
            <a:pPr eaLnBrk="1" hangingPunct="1"/>
            <a:r>
              <a:rPr lang="en-GB" dirty="0" smtClean="0"/>
              <a:t>Reach only 3% enrichment – still on the experimental stage</a:t>
            </a:r>
          </a:p>
        </p:txBody>
      </p:sp>
    </p:spTree>
    <p:extLst>
      <p:ext uri="{BB962C8B-B14F-4D97-AF65-F5344CB8AC3E}">
        <p14:creationId xmlns:p14="http://schemas.microsoft.com/office/powerpoint/2010/main" val="24548567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1478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14787">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1478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46E68D1D-4A3F-4563-B974-AD1B1E13665A}" type="slidenum">
              <a:rPr lang="en-GB" smtClean="0">
                <a:solidFill>
                  <a:srgbClr val="000000"/>
                </a:solidFill>
              </a:rPr>
              <a:pPr eaLnBrk="1" hangingPunct="1"/>
              <a:t>19</a:t>
            </a:fld>
            <a:endParaRPr lang="en-GB" smtClean="0">
              <a:solidFill>
                <a:srgbClr val="000000"/>
              </a:solidFill>
            </a:endParaRPr>
          </a:p>
        </p:txBody>
      </p:sp>
      <p:sp>
        <p:nvSpPr>
          <p:cNvPr id="53251" name="Rectangle 3"/>
          <p:cNvSpPr>
            <a:spLocks noGrp="1" noChangeArrowheads="1"/>
          </p:cNvSpPr>
          <p:nvPr>
            <p:ph type="title"/>
          </p:nvPr>
        </p:nvSpPr>
        <p:spPr/>
        <p:txBody>
          <a:bodyPr/>
          <a:lstStyle/>
          <a:p>
            <a:pPr eaLnBrk="1" hangingPunct="1"/>
            <a:r>
              <a:rPr lang="en-GB" dirty="0" smtClean="0"/>
              <a:t>Enrichment depends on </a:t>
            </a:r>
            <a:r>
              <a:rPr lang="en-GB" u="sng" dirty="0" smtClean="0"/>
              <a:t>Fast Fission Yield</a:t>
            </a:r>
          </a:p>
        </p:txBody>
      </p:sp>
      <p:sp>
        <p:nvSpPr>
          <p:cNvPr id="53252" name="Rectangle 4"/>
          <p:cNvSpPr>
            <a:spLocks noGrp="1" noChangeArrowheads="1"/>
          </p:cNvSpPr>
          <p:nvPr>
            <p:ph type="body" idx="1"/>
          </p:nvPr>
        </p:nvSpPr>
        <p:spPr>
          <a:xfrm>
            <a:off x="457200" y="1600200"/>
            <a:ext cx="8291513" cy="1252538"/>
          </a:xfrm>
        </p:spPr>
        <p:txBody>
          <a:bodyPr/>
          <a:lstStyle/>
          <a:p>
            <a:pPr eaLnBrk="1" hangingPunct="1"/>
            <a:r>
              <a:rPr lang="en-GB" sz="2000" b="1" i="1" u="sng" dirty="0" smtClean="0">
                <a:solidFill>
                  <a:srgbClr val="FF0000"/>
                </a:solidFill>
              </a:rPr>
              <a:t>Fast fission yield</a:t>
            </a:r>
            <a:r>
              <a:rPr lang="en-GB" sz="2000" dirty="0" smtClean="0"/>
              <a:t>, </a:t>
            </a:r>
            <a:r>
              <a:rPr lang="en-GB" sz="2000" dirty="0" smtClean="0">
                <a:sym typeface="Symbol" pitchFamily="18" charset="2"/>
              </a:rPr>
              <a:t>,</a:t>
            </a:r>
            <a:r>
              <a:rPr lang="en-GB" sz="2000" dirty="0" smtClean="0"/>
              <a:t> is</a:t>
            </a:r>
            <a:r>
              <a:rPr lang="en-GB" sz="2000" u="sng" dirty="0" smtClean="0"/>
              <a:t> the number of </a:t>
            </a:r>
            <a:r>
              <a:rPr lang="en-GB" sz="2000" u="sng" dirty="0" smtClean="0">
                <a:solidFill>
                  <a:srgbClr val="FF0000"/>
                </a:solidFill>
              </a:rPr>
              <a:t>fast</a:t>
            </a:r>
            <a:r>
              <a:rPr lang="en-GB" sz="2000" u="sng" dirty="0" smtClean="0"/>
              <a:t>-neutrons</a:t>
            </a:r>
            <a:r>
              <a:rPr lang="en-GB" sz="2000" dirty="0" smtClean="0"/>
              <a:t> liberated per </a:t>
            </a:r>
            <a:r>
              <a:rPr lang="en-GB" sz="2000" dirty="0" smtClean="0">
                <a:solidFill>
                  <a:srgbClr val="FF0000"/>
                </a:solidFill>
              </a:rPr>
              <a:t>slow</a:t>
            </a:r>
            <a:r>
              <a:rPr lang="en-GB" sz="2000" dirty="0" smtClean="0"/>
              <a:t>-neutron absorbed in the fuel (containing both </a:t>
            </a:r>
            <a:r>
              <a:rPr lang="en-GB" sz="2000" baseline="30000" dirty="0" smtClean="0"/>
              <a:t>235</a:t>
            </a:r>
            <a:r>
              <a:rPr lang="en-GB" sz="2000" dirty="0" smtClean="0"/>
              <a:t>U and </a:t>
            </a:r>
            <a:r>
              <a:rPr lang="en-GB" sz="2000" baseline="30000" dirty="0" smtClean="0"/>
              <a:t>238</a:t>
            </a:r>
            <a:r>
              <a:rPr lang="en-GB" sz="2000" dirty="0" smtClean="0"/>
              <a:t>U)</a:t>
            </a:r>
          </a:p>
          <a:p>
            <a:pPr eaLnBrk="1" hangingPunct="1"/>
            <a:r>
              <a:rPr lang="nb-NO" sz="2000" dirty="0" smtClean="0"/>
              <a:t>Not </a:t>
            </a:r>
            <a:r>
              <a:rPr lang="nb-NO" sz="2000" dirty="0" err="1" smtClean="0"/>
              <a:t>every</a:t>
            </a:r>
            <a:r>
              <a:rPr lang="nb-NO" sz="2000" dirty="0" smtClean="0"/>
              <a:t> </a:t>
            </a:r>
            <a:r>
              <a:rPr lang="nb-NO" sz="2000" dirty="0" err="1" smtClean="0"/>
              <a:t>absorption</a:t>
            </a:r>
            <a:r>
              <a:rPr lang="nb-NO" sz="2000" dirty="0" smtClean="0"/>
              <a:t> leads to a </a:t>
            </a:r>
            <a:r>
              <a:rPr lang="nb-NO" sz="2000" dirty="0" err="1" smtClean="0"/>
              <a:t>fission</a:t>
            </a:r>
            <a:r>
              <a:rPr lang="nb-NO" sz="2000" dirty="0" smtClean="0"/>
              <a:t> </a:t>
            </a:r>
            <a:r>
              <a:rPr lang="nb-NO" sz="2000" dirty="0" err="1" smtClean="0"/>
              <a:t>event</a:t>
            </a:r>
            <a:r>
              <a:rPr lang="nb-NO" sz="2000" dirty="0" smtClean="0"/>
              <a:t>!</a:t>
            </a:r>
            <a:endParaRPr lang="nb-NO" sz="2000" dirty="0" smtClean="0">
              <a:sym typeface="Symbol" pitchFamily="18" charset="2"/>
            </a:endParaRPr>
          </a:p>
          <a:p>
            <a:pPr eaLnBrk="1" hangingPunct="1"/>
            <a:endParaRPr lang="en-GB" sz="2000" dirty="0" smtClean="0"/>
          </a:p>
        </p:txBody>
      </p:sp>
      <p:graphicFrame>
        <p:nvGraphicFramePr>
          <p:cNvPr id="53255" name="Object 2"/>
          <p:cNvGraphicFramePr>
            <a:graphicFrameLocks noChangeAspect="1"/>
          </p:cNvGraphicFramePr>
          <p:nvPr>
            <p:extLst>
              <p:ext uri="{D42A27DB-BD31-4B8C-83A1-F6EECF244321}">
                <p14:modId xmlns:p14="http://schemas.microsoft.com/office/powerpoint/2010/main" val="1845629661"/>
              </p:ext>
            </p:extLst>
          </p:nvPr>
        </p:nvGraphicFramePr>
        <p:xfrm>
          <a:off x="836613" y="3635375"/>
          <a:ext cx="7294563" cy="3140076"/>
        </p:xfrm>
        <a:graphic>
          <a:graphicData uri="http://schemas.openxmlformats.org/presentationml/2006/ole">
            <mc:AlternateContent xmlns:mc="http://schemas.openxmlformats.org/markup-compatibility/2006">
              <mc:Choice xmlns:v="urn:schemas-microsoft-com:vml" Requires="v">
                <p:oleObj spid="_x0000_s150578" name="Equation" r:id="rId4" imgW="4673520" imgH="2184120" progId="Equation.DSMT4">
                  <p:embed/>
                </p:oleObj>
              </mc:Choice>
              <mc:Fallback>
                <p:oleObj name="Equation" r:id="rId4" imgW="4673520" imgH="2184120" progId="Equation.DSMT4">
                  <p:embed/>
                  <p:pic>
                    <p:nvPicPr>
                      <p:cNvPr id="0" name=""/>
                      <p:cNvPicPr>
                        <a:picLocks noChangeAspect="1" noChangeArrowheads="1"/>
                      </p:cNvPicPr>
                      <p:nvPr/>
                    </p:nvPicPr>
                    <p:blipFill>
                      <a:blip r:embed="rId5"/>
                      <a:srcRect/>
                      <a:stretch>
                        <a:fillRect/>
                      </a:stretch>
                    </p:blipFill>
                    <p:spPr bwMode="auto">
                      <a:xfrm>
                        <a:off x="836613" y="3635375"/>
                        <a:ext cx="7294563" cy="31400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18887" name="Object 7"/>
          <p:cNvGraphicFramePr>
            <a:graphicFrameLocks noChangeAspect="1"/>
          </p:cNvGraphicFramePr>
          <p:nvPr/>
        </p:nvGraphicFramePr>
        <p:xfrm>
          <a:off x="512763" y="2887663"/>
          <a:ext cx="7589837" cy="703262"/>
        </p:xfrm>
        <a:graphic>
          <a:graphicData uri="http://schemas.openxmlformats.org/presentationml/2006/ole">
            <mc:AlternateContent xmlns:mc="http://schemas.openxmlformats.org/markup-compatibility/2006">
              <mc:Choice xmlns:v="urn:schemas-microsoft-com:vml" Requires="v">
                <p:oleObj spid="_x0000_s150579" name="Equation" r:id="rId6" imgW="4660900" imgH="431800" progId="Equation.3">
                  <p:embed/>
                </p:oleObj>
              </mc:Choice>
              <mc:Fallback>
                <p:oleObj name="Equation" r:id="rId6" imgW="4660900" imgH="4318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2763" y="2887663"/>
                        <a:ext cx="7589837" cy="703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9907449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1888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2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BFFF020-4B35-483B-9EFB-30D1CA329C9B}" type="slidenum">
              <a:rPr lang="en-GB" smtClean="0">
                <a:solidFill>
                  <a:srgbClr val="000000"/>
                </a:solidFill>
              </a:rPr>
              <a:pPr eaLnBrk="1" hangingPunct="1"/>
              <a:t>2</a:t>
            </a:fld>
            <a:endParaRPr lang="en-GB" smtClean="0">
              <a:solidFill>
                <a:srgbClr val="000000"/>
              </a:solidFill>
            </a:endParaRPr>
          </a:p>
        </p:txBody>
      </p:sp>
      <p:sp>
        <p:nvSpPr>
          <p:cNvPr id="4099" name="Rectangle 2"/>
          <p:cNvSpPr>
            <a:spLocks noGrp="1" noChangeArrowheads="1"/>
          </p:cNvSpPr>
          <p:nvPr>
            <p:ph type="title"/>
          </p:nvPr>
        </p:nvSpPr>
        <p:spPr/>
        <p:txBody>
          <a:bodyPr/>
          <a:lstStyle/>
          <a:p>
            <a:pPr eaLnBrk="1" hangingPunct="1"/>
            <a:r>
              <a:rPr lang="en-GB" smtClean="0"/>
              <a:t>Reference Group</a:t>
            </a:r>
          </a:p>
        </p:txBody>
      </p:sp>
      <p:sp>
        <p:nvSpPr>
          <p:cNvPr id="4100" name="Rectangle 3"/>
          <p:cNvSpPr>
            <a:spLocks noGrp="1" noChangeArrowheads="1"/>
          </p:cNvSpPr>
          <p:nvPr>
            <p:ph type="body" idx="1"/>
          </p:nvPr>
        </p:nvSpPr>
        <p:spPr>
          <a:xfrm>
            <a:off x="176213" y="1600200"/>
            <a:ext cx="8967787" cy="4525963"/>
          </a:xfrm>
        </p:spPr>
        <p:txBody>
          <a:bodyPr/>
          <a:lstStyle/>
          <a:p>
            <a:pPr eaLnBrk="1" hangingPunct="1">
              <a:lnSpc>
                <a:spcPct val="90000"/>
              </a:lnSpc>
            </a:pPr>
            <a:r>
              <a:rPr lang="en-GB" sz="2400" smtClean="0"/>
              <a:t>Volunteers????  Three preferred.</a:t>
            </a:r>
          </a:p>
          <a:p>
            <a:pPr eaLnBrk="1" hangingPunct="1">
              <a:lnSpc>
                <a:spcPct val="90000"/>
              </a:lnSpc>
            </a:pPr>
            <a:r>
              <a:rPr lang="en-GB" sz="2400" smtClean="0"/>
              <a:t>2 meetings during the year (about 1/3 and 2/3 through course)</a:t>
            </a:r>
          </a:p>
          <a:p>
            <a:pPr eaLnBrk="1" hangingPunct="1">
              <a:lnSpc>
                <a:spcPct val="90000"/>
              </a:lnSpc>
            </a:pPr>
            <a:r>
              <a:rPr lang="en-GB" sz="2400" smtClean="0"/>
              <a:t>Serve as contact point between students and lecturer</a:t>
            </a:r>
          </a:p>
          <a:p>
            <a:pPr lvl="1" eaLnBrk="1" hangingPunct="1">
              <a:lnSpc>
                <a:spcPct val="90000"/>
              </a:lnSpc>
            </a:pPr>
            <a:r>
              <a:rPr lang="en-GB" sz="2000" smtClean="0"/>
              <a:t>For example, if there arises a problem, or students want to see something different in the course, the reference group can bring this to my attention.</a:t>
            </a:r>
          </a:p>
          <a:p>
            <a:pPr eaLnBrk="1" hangingPunct="1">
              <a:lnSpc>
                <a:spcPct val="90000"/>
              </a:lnSpc>
            </a:pPr>
            <a:r>
              <a:rPr lang="en-GB" sz="2400" smtClean="0"/>
              <a:t>At the break, leave your name and email with me</a:t>
            </a:r>
          </a:p>
        </p:txBody>
      </p:sp>
    </p:spTree>
    <p:extLst>
      <p:ext uri="{BB962C8B-B14F-4D97-AF65-F5344CB8AC3E}">
        <p14:creationId xmlns:p14="http://schemas.microsoft.com/office/powerpoint/2010/main" val="4155662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B2FFA7CF-88EB-4902-9FBF-D2D96550829E}" type="slidenum">
              <a:rPr lang="en-GB" smtClean="0">
                <a:solidFill>
                  <a:srgbClr val="000000"/>
                </a:solidFill>
              </a:rPr>
              <a:pPr eaLnBrk="1" hangingPunct="1"/>
              <a:t>20</a:t>
            </a:fld>
            <a:endParaRPr lang="en-GB" smtClean="0">
              <a:solidFill>
                <a:srgbClr val="000000"/>
              </a:solidFill>
            </a:endParaRPr>
          </a:p>
        </p:txBody>
      </p:sp>
      <p:sp>
        <p:nvSpPr>
          <p:cNvPr id="54275" name="Rectangle 2"/>
          <p:cNvSpPr>
            <a:spLocks noGrp="1" noChangeArrowheads="1"/>
          </p:cNvSpPr>
          <p:nvPr>
            <p:ph type="title"/>
          </p:nvPr>
        </p:nvSpPr>
        <p:spPr/>
        <p:txBody>
          <a:bodyPr/>
          <a:lstStyle/>
          <a:p>
            <a:pPr eaLnBrk="1" hangingPunct="1"/>
            <a:r>
              <a:rPr lang="en-GB" smtClean="0"/>
              <a:t>Why not more than 5% enrichment?</a:t>
            </a:r>
          </a:p>
        </p:txBody>
      </p:sp>
      <p:sp>
        <p:nvSpPr>
          <p:cNvPr id="1016835" name="Rectangle 3"/>
          <p:cNvSpPr>
            <a:spLocks noGrp="1" noChangeArrowheads="1"/>
          </p:cNvSpPr>
          <p:nvPr>
            <p:ph type="body" idx="1"/>
          </p:nvPr>
        </p:nvSpPr>
        <p:spPr>
          <a:xfrm>
            <a:off x="310896" y="1600200"/>
            <a:ext cx="8833104" cy="4525963"/>
          </a:xfrm>
        </p:spPr>
        <p:txBody>
          <a:bodyPr/>
          <a:lstStyle/>
          <a:p>
            <a:pPr eaLnBrk="1" hangingPunct="1">
              <a:lnSpc>
                <a:spcPct val="90000"/>
              </a:lnSpc>
            </a:pPr>
            <a:r>
              <a:rPr lang="en-GB" sz="2000" dirty="0" smtClean="0"/>
              <a:t>The fission yield </a:t>
            </a:r>
            <a:r>
              <a:rPr lang="en-GB" sz="2000" dirty="0" smtClean="0">
                <a:latin typeface="Symbol" pitchFamily="18" charset="2"/>
              </a:rPr>
              <a:t>h</a:t>
            </a:r>
            <a:r>
              <a:rPr lang="en-GB" sz="2000" dirty="0" smtClean="0"/>
              <a:t> in the fuel – </a:t>
            </a:r>
            <a:r>
              <a:rPr lang="en-GB" sz="2000" i="1" dirty="0" smtClean="0"/>
              <a:t>the number of (fast) neutrons produced per slow neutron absorbed</a:t>
            </a:r>
            <a:r>
              <a:rPr lang="en-GB" sz="2000" dirty="0" smtClean="0"/>
              <a:t> – is</a:t>
            </a:r>
          </a:p>
          <a:p>
            <a:pPr lvl="2" eaLnBrk="1" hangingPunct="1">
              <a:lnSpc>
                <a:spcPct val="90000"/>
              </a:lnSpc>
              <a:buFontTx/>
              <a:buNone/>
            </a:pPr>
            <a:endParaRPr lang="en-GB" sz="2000" dirty="0" smtClean="0"/>
          </a:p>
          <a:p>
            <a:pPr lvl="2" eaLnBrk="1" hangingPunct="1">
              <a:lnSpc>
                <a:spcPct val="90000"/>
              </a:lnSpc>
              <a:buFontTx/>
              <a:buNone/>
            </a:pPr>
            <a:r>
              <a:rPr lang="en-GB" sz="2000" dirty="0" smtClean="0"/>
              <a:t>1.33 for natural uranium (0.7% </a:t>
            </a:r>
            <a:r>
              <a:rPr lang="en-GB" sz="2000" baseline="30000" dirty="0" smtClean="0"/>
              <a:t>235</a:t>
            </a:r>
            <a:r>
              <a:rPr lang="en-GB" sz="2000" dirty="0" smtClean="0"/>
              <a:t>U,  99.3% </a:t>
            </a:r>
            <a:r>
              <a:rPr lang="en-GB" sz="2000" baseline="30000" dirty="0" smtClean="0"/>
              <a:t>238</a:t>
            </a:r>
            <a:r>
              <a:rPr lang="en-GB" sz="2000" dirty="0" smtClean="0"/>
              <a:t>U) </a:t>
            </a:r>
          </a:p>
          <a:p>
            <a:pPr lvl="2" eaLnBrk="1" hangingPunct="1">
              <a:lnSpc>
                <a:spcPct val="90000"/>
              </a:lnSpc>
              <a:buFontTx/>
              <a:buNone/>
            </a:pPr>
            <a:r>
              <a:rPr lang="en-GB" sz="2000" dirty="0" smtClean="0"/>
              <a:t>2.00 for enriched 5% </a:t>
            </a:r>
            <a:r>
              <a:rPr lang="en-GB" sz="2000" baseline="30000" dirty="0" smtClean="0"/>
              <a:t>235</a:t>
            </a:r>
            <a:r>
              <a:rPr lang="en-GB" sz="2000" dirty="0" smtClean="0"/>
              <a:t>U,  95% </a:t>
            </a:r>
            <a:r>
              <a:rPr lang="en-GB" sz="2000" baseline="30000" dirty="0" smtClean="0"/>
              <a:t>238</a:t>
            </a:r>
            <a:r>
              <a:rPr lang="en-GB" sz="2000" dirty="0" smtClean="0"/>
              <a:t>U</a:t>
            </a:r>
          </a:p>
          <a:p>
            <a:pPr eaLnBrk="1" hangingPunct="1">
              <a:lnSpc>
                <a:spcPct val="90000"/>
              </a:lnSpc>
              <a:buFontTx/>
              <a:buNone/>
            </a:pPr>
            <a:endParaRPr lang="en-GB" sz="2000" dirty="0" smtClean="0"/>
          </a:p>
          <a:p>
            <a:pPr eaLnBrk="1" hangingPunct="1">
              <a:lnSpc>
                <a:spcPct val="90000"/>
              </a:lnSpc>
              <a:buFontTx/>
              <a:buNone/>
            </a:pPr>
            <a:r>
              <a:rPr lang="en-GB" sz="2000" dirty="0" smtClean="0"/>
              <a:t>		2.08 for pure </a:t>
            </a:r>
            <a:r>
              <a:rPr lang="en-GB" sz="2000" baseline="30000" dirty="0" smtClean="0"/>
              <a:t>235</a:t>
            </a:r>
            <a:r>
              <a:rPr lang="en-GB" sz="2000" dirty="0" smtClean="0"/>
              <a:t>U	 So, not much gain from 0.7% to 100% </a:t>
            </a:r>
            <a:r>
              <a:rPr lang="en-GB" sz="2000" baseline="30000" dirty="0"/>
              <a:t>235</a:t>
            </a:r>
            <a:r>
              <a:rPr lang="en-GB" sz="2000" dirty="0"/>
              <a:t>U</a:t>
            </a:r>
            <a:endParaRPr lang="en-GB" sz="2000" dirty="0" smtClean="0"/>
          </a:p>
          <a:p>
            <a:pPr eaLnBrk="1" hangingPunct="1">
              <a:lnSpc>
                <a:spcPct val="90000"/>
              </a:lnSpc>
              <a:buFontTx/>
              <a:buNone/>
            </a:pPr>
            <a:endParaRPr lang="en-GB" sz="2000" dirty="0" smtClean="0"/>
          </a:p>
          <a:p>
            <a:pPr eaLnBrk="1" hangingPunct="1">
              <a:lnSpc>
                <a:spcPct val="90000"/>
              </a:lnSpc>
              <a:buFontTx/>
              <a:buNone/>
            </a:pPr>
            <a:r>
              <a:rPr lang="en-GB" sz="2000" dirty="0" smtClean="0"/>
              <a:t>Recall the number of </a:t>
            </a:r>
            <a:r>
              <a:rPr lang="en-GB" sz="2000" u="sng" dirty="0" smtClean="0"/>
              <a:t>fast neutrons per </a:t>
            </a:r>
            <a:r>
              <a:rPr lang="en-GB" sz="2000" b="1" u="sng" dirty="0" smtClean="0"/>
              <a:t>fission</a:t>
            </a:r>
          </a:p>
          <a:p>
            <a:pPr eaLnBrk="1" hangingPunct="1">
              <a:lnSpc>
                <a:spcPct val="90000"/>
              </a:lnSpc>
              <a:buFontTx/>
              <a:buNone/>
            </a:pPr>
            <a:endParaRPr lang="en-GB" sz="2000" dirty="0" smtClean="0"/>
          </a:p>
          <a:p>
            <a:pPr lvl="4" eaLnBrk="1" hangingPunct="1">
              <a:lnSpc>
                <a:spcPct val="90000"/>
              </a:lnSpc>
              <a:buFont typeface="Symbol" pitchFamily="18" charset="2"/>
              <a:buChar char="n"/>
            </a:pPr>
            <a:r>
              <a:rPr lang="en-GB" sz="2000" dirty="0" smtClean="0"/>
              <a:t>= 2.43 for (pure) </a:t>
            </a:r>
            <a:r>
              <a:rPr lang="en-GB" sz="2000" baseline="30000" dirty="0" smtClean="0"/>
              <a:t>235</a:t>
            </a:r>
            <a:r>
              <a:rPr lang="en-GB" sz="2000" dirty="0" smtClean="0"/>
              <a:t>U    </a:t>
            </a:r>
          </a:p>
          <a:p>
            <a:pPr eaLnBrk="1" hangingPunct="1">
              <a:lnSpc>
                <a:spcPct val="90000"/>
              </a:lnSpc>
              <a:buFont typeface="Symbol" pitchFamily="18" charset="2"/>
              <a:buChar char="n"/>
            </a:pPr>
            <a:endParaRPr lang="en-GB" sz="2000" dirty="0" smtClean="0"/>
          </a:p>
          <a:p>
            <a:pPr eaLnBrk="1" hangingPunct="1">
              <a:lnSpc>
                <a:spcPct val="90000"/>
              </a:lnSpc>
              <a:buFont typeface="Symbol" pitchFamily="18" charset="2"/>
              <a:buNone/>
            </a:pPr>
            <a:r>
              <a:rPr lang="en-GB" sz="2000" dirty="0" smtClean="0"/>
              <a:t>[i.e. (2.43 – 2.08) =0.35 of the slow neutrons (</a:t>
            </a:r>
            <a:r>
              <a:rPr lang="en-GB" sz="2000" dirty="0" err="1" smtClean="0"/>
              <a:t>ca</a:t>
            </a:r>
            <a:r>
              <a:rPr lang="en-GB" sz="2000" dirty="0" smtClean="0"/>
              <a:t> 14%) are </a:t>
            </a:r>
            <a:r>
              <a:rPr lang="en-GB" sz="2000" u="sng" dirty="0" smtClean="0"/>
              <a:t>captured</a:t>
            </a:r>
            <a:r>
              <a:rPr lang="en-GB" sz="2000" dirty="0" smtClean="0"/>
              <a:t> in </a:t>
            </a:r>
            <a:r>
              <a:rPr lang="en-GB" sz="2000" baseline="30000" dirty="0" smtClean="0"/>
              <a:t>235</a:t>
            </a:r>
            <a:r>
              <a:rPr lang="en-GB" sz="2000" dirty="0" smtClean="0"/>
              <a:t>U and </a:t>
            </a:r>
            <a:r>
              <a:rPr lang="en-GB" sz="2000" baseline="30000" dirty="0" smtClean="0"/>
              <a:t>238</a:t>
            </a:r>
            <a:r>
              <a:rPr lang="en-GB" sz="2000" dirty="0" smtClean="0"/>
              <a:t>U without liberation of a neutron.]</a:t>
            </a:r>
          </a:p>
        </p:txBody>
      </p:sp>
    </p:spTree>
    <p:extLst>
      <p:ext uri="{BB962C8B-B14F-4D97-AF65-F5344CB8AC3E}">
        <p14:creationId xmlns:p14="http://schemas.microsoft.com/office/powerpoint/2010/main" val="27256868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1683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16835">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16835">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16835">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16835">
                                            <p:txEl>
                                              <p:pRg st="7" end="7"/>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16835">
                                            <p:txEl>
                                              <p:pRg st="9" end="9"/>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1683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683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47344579-FC44-4D51-80E4-00DFBB22CA6D}" type="slidenum">
              <a:rPr lang="en-GB" smtClean="0">
                <a:solidFill>
                  <a:srgbClr val="000000"/>
                </a:solidFill>
              </a:rPr>
              <a:pPr eaLnBrk="1" hangingPunct="1"/>
              <a:t>21</a:t>
            </a:fld>
            <a:endParaRPr lang="en-GB" smtClean="0">
              <a:solidFill>
                <a:srgbClr val="000000"/>
              </a:solidFill>
            </a:endParaRPr>
          </a:p>
        </p:txBody>
      </p:sp>
      <p:sp>
        <p:nvSpPr>
          <p:cNvPr id="55299" name="Rectangle 2"/>
          <p:cNvSpPr>
            <a:spLocks noGrp="1" noChangeArrowheads="1"/>
          </p:cNvSpPr>
          <p:nvPr>
            <p:ph type="title"/>
          </p:nvPr>
        </p:nvSpPr>
        <p:spPr/>
        <p:txBody>
          <a:bodyPr/>
          <a:lstStyle/>
          <a:p>
            <a:pPr eaLnBrk="1" hangingPunct="1"/>
            <a:r>
              <a:rPr lang="en-US" smtClean="0"/>
              <a:t>Relationship between </a:t>
            </a:r>
            <a:r>
              <a:rPr lang="en-US" smtClean="0">
                <a:sym typeface="Symbol" pitchFamily="18" charset="2"/>
              </a:rPr>
              <a:t> and k</a:t>
            </a:r>
          </a:p>
        </p:txBody>
      </p:sp>
      <p:sp>
        <p:nvSpPr>
          <p:cNvPr id="1094659" name="Rectangle 3"/>
          <p:cNvSpPr>
            <a:spLocks noGrp="1" noChangeArrowheads="1"/>
          </p:cNvSpPr>
          <p:nvPr>
            <p:ph type="body" idx="1"/>
          </p:nvPr>
        </p:nvSpPr>
        <p:spPr>
          <a:xfrm>
            <a:off x="0" y="1203325"/>
            <a:ext cx="9144000" cy="5037138"/>
          </a:xfrm>
        </p:spPr>
        <p:txBody>
          <a:bodyPr/>
          <a:lstStyle/>
          <a:p>
            <a:pPr eaLnBrk="1" hangingPunct="1">
              <a:lnSpc>
                <a:spcPct val="90000"/>
              </a:lnSpc>
            </a:pPr>
            <a:r>
              <a:rPr lang="en-US" sz="2000" smtClean="0"/>
              <a:t>The ratio of slow neutrons resulting from fission, to the number of slow neutrons we started with is called the multiplication factor, k.</a:t>
            </a:r>
          </a:p>
          <a:p>
            <a:pPr eaLnBrk="1" hangingPunct="1">
              <a:lnSpc>
                <a:spcPct val="90000"/>
              </a:lnSpc>
            </a:pPr>
            <a:r>
              <a:rPr lang="en-US" sz="2000" smtClean="0"/>
              <a:t>Proportional to the number of fast neutrons we get from the fission process. But we need to take into account the processes that absorb them as they collide and loose energy to become slow neutrons. So, k, k</a:t>
            </a:r>
            <a:r>
              <a:rPr lang="en-US" sz="2000" baseline="-25000" smtClean="0">
                <a:sym typeface="Symbol" pitchFamily="18" charset="2"/>
              </a:rPr>
              <a:t></a:t>
            </a:r>
            <a:r>
              <a:rPr lang="en-US" sz="2000" smtClean="0"/>
              <a:t> </a:t>
            </a:r>
            <a:r>
              <a:rPr lang="en-US" sz="2000" smtClean="0">
                <a:sym typeface="Symbol" pitchFamily="18" charset="2"/>
              </a:rPr>
              <a:t> </a:t>
            </a:r>
            <a:endParaRPr lang="en-US" sz="2000" smtClean="0"/>
          </a:p>
          <a:p>
            <a:pPr eaLnBrk="1" hangingPunct="1">
              <a:lnSpc>
                <a:spcPct val="90000"/>
              </a:lnSpc>
            </a:pPr>
            <a:r>
              <a:rPr lang="en-US" sz="2000" smtClean="0"/>
              <a:t>Number of fast neutrons initially at N</a:t>
            </a:r>
            <a:r>
              <a:rPr lang="en-US" sz="2000" baseline="-25000" smtClean="0"/>
              <a:t>f</a:t>
            </a:r>
            <a:r>
              <a:rPr lang="en-US" sz="2000" smtClean="0"/>
              <a:t>= </a:t>
            </a:r>
            <a:r>
              <a:rPr lang="en-US" sz="2000" smtClean="0">
                <a:sym typeface="Symbol" pitchFamily="18" charset="2"/>
              </a:rPr>
              <a:t>N</a:t>
            </a:r>
            <a:r>
              <a:rPr lang="en-US" sz="2000" baseline="-25000" smtClean="0">
                <a:sym typeface="Symbol" pitchFamily="18" charset="2"/>
              </a:rPr>
              <a:t>s</a:t>
            </a:r>
            <a:r>
              <a:rPr lang="en-US" sz="2000" smtClean="0">
                <a:sym typeface="Symbol" pitchFamily="18" charset="2"/>
              </a:rPr>
              <a:t>, (  1).  N</a:t>
            </a:r>
            <a:r>
              <a:rPr lang="en-US" sz="2000" baseline="-25000" smtClean="0">
                <a:sym typeface="Symbol" pitchFamily="18" charset="2"/>
              </a:rPr>
              <a:t>s</a:t>
            </a:r>
            <a:r>
              <a:rPr lang="en-US" sz="2000" smtClean="0">
                <a:sym typeface="Symbol" pitchFamily="18" charset="2"/>
              </a:rPr>
              <a:t>=initial slow neutrons</a:t>
            </a:r>
            <a:endParaRPr lang="en-US" sz="2000" baseline="-25000" smtClean="0">
              <a:sym typeface="Symbol" pitchFamily="18" charset="2"/>
            </a:endParaRPr>
          </a:p>
          <a:p>
            <a:pPr lvl="1" eaLnBrk="1" hangingPunct="1">
              <a:lnSpc>
                <a:spcPct val="90000"/>
              </a:lnSpc>
            </a:pPr>
            <a:r>
              <a:rPr lang="en-US" sz="1800" smtClean="0">
                <a:sym typeface="Symbol" pitchFamily="18" charset="2"/>
              </a:rPr>
              <a:t>New fast neutrons resulting from fast neutron fission in </a:t>
            </a:r>
            <a:r>
              <a:rPr lang="en-US" sz="1800" baseline="30000" smtClean="0">
                <a:sym typeface="Symbol" pitchFamily="18" charset="2"/>
              </a:rPr>
              <a:t>235</a:t>
            </a:r>
            <a:r>
              <a:rPr lang="en-US" sz="1800" smtClean="0">
                <a:sym typeface="Symbol" pitchFamily="18" charset="2"/>
              </a:rPr>
              <a:t>U or </a:t>
            </a:r>
            <a:r>
              <a:rPr lang="en-US" sz="1800" baseline="30000" smtClean="0">
                <a:sym typeface="Symbol" pitchFamily="18" charset="2"/>
              </a:rPr>
              <a:t>238</a:t>
            </a:r>
            <a:r>
              <a:rPr lang="en-US" sz="1800" smtClean="0">
                <a:sym typeface="Symbol" pitchFamily="18" charset="2"/>
              </a:rPr>
              <a:t>U is </a:t>
            </a:r>
            <a:r>
              <a:rPr lang="en-US" sz="1800" i="1" smtClean="0">
                <a:sym typeface="Symbol" pitchFamily="18" charset="2"/>
              </a:rPr>
              <a:t>N</a:t>
            </a:r>
            <a:r>
              <a:rPr lang="en-US" sz="1800" i="1" baseline="-25000" smtClean="0">
                <a:sym typeface="Symbol" pitchFamily="18" charset="2"/>
              </a:rPr>
              <a:t>f</a:t>
            </a:r>
            <a:r>
              <a:rPr lang="en-US" sz="1800" i="1" smtClean="0">
                <a:sym typeface="Symbol" pitchFamily="18" charset="2"/>
              </a:rPr>
              <a:t>. </a:t>
            </a:r>
            <a:r>
              <a:rPr lang="en-US" sz="2000" i="1" smtClean="0">
                <a:sym typeface="Symbol" pitchFamily="18" charset="2"/>
              </a:rPr>
              <a:t>( 1)</a:t>
            </a:r>
          </a:p>
          <a:p>
            <a:pPr lvl="1" eaLnBrk="1" hangingPunct="1">
              <a:lnSpc>
                <a:spcPct val="90000"/>
              </a:lnSpc>
            </a:pPr>
            <a:r>
              <a:rPr lang="en-US" sz="1800" smtClean="0">
                <a:sym typeface="Symbol" pitchFamily="18" charset="2"/>
              </a:rPr>
              <a:t>In a finite size reactor, </a:t>
            </a:r>
            <a:r>
              <a:rPr lang="en-US" sz="1800" i="1" smtClean="0">
                <a:sym typeface="Symbol" pitchFamily="18" charset="2"/>
              </a:rPr>
              <a:t>l</a:t>
            </a:r>
            <a:r>
              <a:rPr lang="en-US" sz="1800" i="1" baseline="-25000" smtClean="0">
                <a:sym typeface="Symbol" pitchFamily="18" charset="2"/>
              </a:rPr>
              <a:t>f</a:t>
            </a:r>
            <a:r>
              <a:rPr lang="en-US" sz="1800" smtClean="0">
                <a:sym typeface="Symbol" pitchFamily="18" charset="2"/>
              </a:rPr>
              <a:t> fast neutrons leak out, so only </a:t>
            </a:r>
            <a:r>
              <a:rPr lang="en-US" sz="1800" i="1" smtClean="0">
                <a:sym typeface="Symbol" pitchFamily="18" charset="2"/>
              </a:rPr>
              <a:t>(1-l</a:t>
            </a:r>
            <a:r>
              <a:rPr lang="en-US" sz="1800" i="1" baseline="-25000" smtClean="0">
                <a:sym typeface="Symbol" pitchFamily="18" charset="2"/>
              </a:rPr>
              <a:t>f</a:t>
            </a:r>
            <a:r>
              <a:rPr lang="en-US" sz="1800" i="1" smtClean="0">
                <a:sym typeface="Symbol" pitchFamily="18" charset="2"/>
              </a:rPr>
              <a:t>)</a:t>
            </a:r>
            <a:r>
              <a:rPr lang="en-US" sz="1800" smtClean="0">
                <a:sym typeface="Symbol" pitchFamily="18" charset="2"/>
              </a:rPr>
              <a:t> survive. </a:t>
            </a:r>
            <a:r>
              <a:rPr lang="en-US" sz="1800" i="1" smtClean="0">
                <a:sym typeface="Symbol" pitchFamily="18" charset="2"/>
              </a:rPr>
              <a:t>(l</a:t>
            </a:r>
            <a:r>
              <a:rPr lang="en-US" sz="1800" i="1" baseline="-25000" smtClean="0">
                <a:sym typeface="Symbol" pitchFamily="18" charset="2"/>
              </a:rPr>
              <a:t>f</a:t>
            </a:r>
            <a:r>
              <a:rPr lang="en-US" sz="1800" i="1" smtClean="0">
                <a:sym typeface="Symbol" pitchFamily="18" charset="2"/>
              </a:rPr>
              <a:t>  1)</a:t>
            </a:r>
          </a:p>
          <a:p>
            <a:pPr lvl="1" eaLnBrk="1" hangingPunct="1">
              <a:lnSpc>
                <a:spcPct val="90000"/>
              </a:lnSpc>
            </a:pPr>
            <a:r>
              <a:rPr lang="en-US" sz="1800" smtClean="0">
                <a:sym typeface="Symbol" pitchFamily="18" charset="2"/>
              </a:rPr>
              <a:t>As neutrons slow, some absorbed resonantly in non-fission processes. Probability they don’t get lost is </a:t>
            </a:r>
            <a:r>
              <a:rPr lang="en-US" sz="1800" i="1" smtClean="0">
                <a:sym typeface="Symbol" pitchFamily="18" charset="2"/>
              </a:rPr>
              <a:t>p. (p  1)</a:t>
            </a:r>
          </a:p>
          <a:p>
            <a:pPr lvl="1" eaLnBrk="1" hangingPunct="1">
              <a:lnSpc>
                <a:spcPct val="90000"/>
              </a:lnSpc>
            </a:pPr>
            <a:r>
              <a:rPr lang="en-US" sz="1800" smtClean="0">
                <a:sym typeface="Symbol" pitchFamily="18" charset="2"/>
              </a:rPr>
              <a:t>Fraction of these neutrons not lost in absorptions with moderator or cladding is </a:t>
            </a:r>
            <a:r>
              <a:rPr lang="en-US" sz="1800" i="1" smtClean="0">
                <a:sym typeface="Symbol" pitchFamily="18" charset="2"/>
              </a:rPr>
              <a:t>f</a:t>
            </a:r>
            <a:endParaRPr lang="en-US" sz="1800" smtClean="0">
              <a:sym typeface="Symbol" pitchFamily="18" charset="2"/>
            </a:endParaRPr>
          </a:p>
          <a:p>
            <a:pPr lvl="1" eaLnBrk="1" hangingPunct="1">
              <a:lnSpc>
                <a:spcPct val="90000"/>
              </a:lnSpc>
            </a:pPr>
            <a:r>
              <a:rPr lang="en-US" sz="1800" smtClean="0">
                <a:sym typeface="Symbol" pitchFamily="18" charset="2"/>
              </a:rPr>
              <a:t>In a finite size reactor, </a:t>
            </a:r>
            <a:r>
              <a:rPr lang="en-US" sz="1800" i="1" smtClean="0">
                <a:sym typeface="Symbol" pitchFamily="18" charset="2"/>
              </a:rPr>
              <a:t>l</a:t>
            </a:r>
            <a:r>
              <a:rPr lang="en-US" sz="1800" i="1" baseline="-25000" smtClean="0">
                <a:sym typeface="Symbol" pitchFamily="18" charset="2"/>
              </a:rPr>
              <a:t>s</a:t>
            </a:r>
            <a:r>
              <a:rPr lang="en-US" sz="1800" smtClean="0">
                <a:sym typeface="Symbol" pitchFamily="18" charset="2"/>
              </a:rPr>
              <a:t> slow neutrons leak out, so only </a:t>
            </a:r>
            <a:r>
              <a:rPr lang="en-US" sz="1800" i="1" smtClean="0">
                <a:sym typeface="Symbol" pitchFamily="18" charset="2"/>
              </a:rPr>
              <a:t>(1-l</a:t>
            </a:r>
            <a:r>
              <a:rPr lang="en-US" sz="1800" i="1" baseline="-25000" smtClean="0">
                <a:sym typeface="Symbol" pitchFamily="18" charset="2"/>
              </a:rPr>
              <a:t>s</a:t>
            </a:r>
            <a:r>
              <a:rPr lang="en-US" sz="1800" i="1" smtClean="0">
                <a:sym typeface="Symbol" pitchFamily="18" charset="2"/>
              </a:rPr>
              <a:t>)</a:t>
            </a:r>
            <a:r>
              <a:rPr lang="en-US" sz="1800" smtClean="0">
                <a:sym typeface="Symbol" pitchFamily="18" charset="2"/>
              </a:rPr>
              <a:t> survive. </a:t>
            </a:r>
            <a:r>
              <a:rPr lang="en-US" sz="1800" i="1" smtClean="0">
                <a:sym typeface="Symbol" pitchFamily="18" charset="2"/>
              </a:rPr>
              <a:t>(l</a:t>
            </a:r>
            <a:r>
              <a:rPr lang="en-US" sz="1800" i="1" baseline="-25000" smtClean="0">
                <a:sym typeface="Symbol" pitchFamily="18" charset="2"/>
              </a:rPr>
              <a:t>s</a:t>
            </a:r>
            <a:r>
              <a:rPr lang="en-US" sz="1800" i="1" smtClean="0">
                <a:sym typeface="Symbol" pitchFamily="18" charset="2"/>
              </a:rPr>
              <a:t>  1)</a:t>
            </a:r>
          </a:p>
          <a:p>
            <a:pPr lvl="1" eaLnBrk="1" hangingPunct="1">
              <a:lnSpc>
                <a:spcPct val="90000"/>
              </a:lnSpc>
            </a:pPr>
            <a:r>
              <a:rPr lang="en-US" sz="1800" smtClean="0">
                <a:sym typeface="Symbol" pitchFamily="18" charset="2"/>
              </a:rPr>
              <a:t>So, number of slowed neutrons ready for the next round = </a:t>
            </a:r>
            <a:r>
              <a:rPr lang="en-US" sz="1800" i="1" smtClean="0">
                <a:sym typeface="Symbol" pitchFamily="18" charset="2"/>
              </a:rPr>
              <a:t>N</a:t>
            </a:r>
            <a:r>
              <a:rPr lang="en-US" sz="1800" i="1" baseline="-25000" smtClean="0">
                <a:sym typeface="Symbol" pitchFamily="18" charset="2"/>
              </a:rPr>
              <a:t>s</a:t>
            </a:r>
            <a:r>
              <a:rPr lang="en-US" sz="1800" i="1" smtClean="0">
                <a:sym typeface="Symbol" pitchFamily="18" charset="2"/>
              </a:rPr>
              <a:t>pf(1-l</a:t>
            </a:r>
            <a:r>
              <a:rPr lang="en-US" sz="1800" i="1" baseline="-25000" smtClean="0">
                <a:sym typeface="Symbol" pitchFamily="18" charset="2"/>
              </a:rPr>
              <a:t>f</a:t>
            </a:r>
            <a:r>
              <a:rPr lang="en-US" sz="1800" i="1" smtClean="0">
                <a:sym typeface="Symbol" pitchFamily="18" charset="2"/>
              </a:rPr>
              <a:t>)(1-l</a:t>
            </a:r>
            <a:r>
              <a:rPr lang="en-US" sz="1800" i="1" baseline="-25000" smtClean="0">
                <a:sym typeface="Symbol" pitchFamily="18" charset="2"/>
              </a:rPr>
              <a:t>s</a:t>
            </a:r>
            <a:r>
              <a:rPr lang="en-US" sz="1800" i="1" smtClean="0">
                <a:sym typeface="Symbol" pitchFamily="18" charset="2"/>
              </a:rPr>
              <a:t>)</a:t>
            </a:r>
          </a:p>
          <a:p>
            <a:pPr lvl="1" eaLnBrk="1" hangingPunct="1">
              <a:lnSpc>
                <a:spcPct val="90000"/>
              </a:lnSpc>
            </a:pPr>
            <a:r>
              <a:rPr lang="en-US" sz="1800" smtClean="0">
                <a:sym typeface="Symbol" pitchFamily="18" charset="2"/>
              </a:rPr>
              <a:t>By definition of </a:t>
            </a:r>
            <a:r>
              <a:rPr lang="en-US" sz="1800" i="1" smtClean="0">
                <a:sym typeface="Symbol" pitchFamily="18" charset="2"/>
              </a:rPr>
              <a:t>k</a:t>
            </a:r>
            <a:r>
              <a:rPr lang="en-US" sz="1800" smtClean="0">
                <a:sym typeface="Symbol" pitchFamily="18" charset="2"/>
              </a:rPr>
              <a:t>, this is equal to </a:t>
            </a:r>
            <a:r>
              <a:rPr lang="en-US" sz="1800" i="1" smtClean="0">
                <a:sym typeface="Symbol" pitchFamily="18" charset="2"/>
              </a:rPr>
              <a:t>kN</a:t>
            </a:r>
            <a:r>
              <a:rPr lang="en-US" sz="1800" i="1" baseline="-25000" smtClean="0">
                <a:sym typeface="Symbol" pitchFamily="18" charset="2"/>
              </a:rPr>
              <a:t>s</a:t>
            </a:r>
            <a:endParaRPr lang="en-US" sz="1800" i="1" smtClean="0">
              <a:sym typeface="Symbol" pitchFamily="18" charset="2"/>
            </a:endParaRPr>
          </a:p>
          <a:p>
            <a:pPr eaLnBrk="1" hangingPunct="1">
              <a:lnSpc>
                <a:spcPct val="90000"/>
              </a:lnSpc>
            </a:pPr>
            <a:r>
              <a:rPr lang="en-US" sz="2000" smtClean="0">
                <a:sym typeface="Symbol" pitchFamily="18" charset="2"/>
              </a:rPr>
              <a:t>So </a:t>
            </a:r>
            <a:r>
              <a:rPr lang="en-US" sz="2000" i="1" smtClean="0">
                <a:sym typeface="Symbol" pitchFamily="18" charset="2"/>
              </a:rPr>
              <a:t>k = pf(1-l</a:t>
            </a:r>
            <a:r>
              <a:rPr lang="en-US" sz="2000" i="1" baseline="-25000" smtClean="0">
                <a:sym typeface="Symbol" pitchFamily="18" charset="2"/>
              </a:rPr>
              <a:t>f</a:t>
            </a:r>
            <a:r>
              <a:rPr lang="en-US" sz="2000" i="1" smtClean="0">
                <a:sym typeface="Symbol" pitchFamily="18" charset="2"/>
              </a:rPr>
              <a:t>)(1-l</a:t>
            </a:r>
            <a:r>
              <a:rPr lang="en-US" sz="2000" i="1" baseline="-25000" smtClean="0">
                <a:sym typeface="Symbol" pitchFamily="18" charset="2"/>
              </a:rPr>
              <a:t>s</a:t>
            </a:r>
            <a:r>
              <a:rPr lang="en-US" sz="2000" i="1" smtClean="0">
                <a:sym typeface="Symbol" pitchFamily="18" charset="2"/>
              </a:rPr>
              <a:t>),</a:t>
            </a:r>
            <a:r>
              <a:rPr lang="en-US" sz="2000" smtClean="0">
                <a:sym typeface="Symbol" pitchFamily="18" charset="2"/>
              </a:rPr>
              <a:t>  and for infinite sized reactor, k</a:t>
            </a:r>
            <a:r>
              <a:rPr lang="en-US" sz="2000" baseline="-25000" smtClean="0">
                <a:sym typeface="Symbol" pitchFamily="18" charset="2"/>
              </a:rPr>
              <a:t></a:t>
            </a:r>
            <a:r>
              <a:rPr lang="en-US" sz="2000" smtClean="0">
                <a:sym typeface="Symbol" pitchFamily="18" charset="2"/>
              </a:rPr>
              <a:t>= </a:t>
            </a:r>
            <a:r>
              <a:rPr lang="en-US" sz="2000" i="1" smtClean="0">
                <a:sym typeface="Symbol" pitchFamily="18" charset="2"/>
              </a:rPr>
              <a:t>pf 1.1</a:t>
            </a:r>
            <a:r>
              <a:rPr lang="en-US" sz="2000" smtClean="0">
                <a:sym typeface="Symbol" pitchFamily="18" charset="2"/>
              </a:rPr>
              <a:t>1.2</a:t>
            </a:r>
          </a:p>
        </p:txBody>
      </p:sp>
    </p:spTree>
    <p:extLst>
      <p:ext uri="{BB962C8B-B14F-4D97-AF65-F5344CB8AC3E}">
        <p14:creationId xmlns:p14="http://schemas.microsoft.com/office/powerpoint/2010/main" val="39881436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9465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9465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9465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94659">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94659">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94659">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94659">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94659">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94659">
                                            <p:txEl>
                                              <p:pRg st="8" end="8"/>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94659">
                                            <p:txEl>
                                              <p:pRg st="9" end="9"/>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9465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4659" grpId="0" build="p" bldLvl="2"/>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Number Placeholder 6"/>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81E1CA8-2F3D-42D7-B1BF-E00613266BD7}" type="slidenum">
              <a:rPr lang="en-GB" smtClean="0">
                <a:solidFill>
                  <a:srgbClr val="000000"/>
                </a:solidFill>
              </a:rPr>
              <a:pPr eaLnBrk="1" hangingPunct="1"/>
              <a:t>22</a:t>
            </a:fld>
            <a:endParaRPr lang="en-GB" smtClean="0">
              <a:solidFill>
                <a:srgbClr val="000000"/>
              </a:solidFill>
            </a:endParaRPr>
          </a:p>
        </p:txBody>
      </p:sp>
      <p:sp>
        <p:nvSpPr>
          <p:cNvPr id="58371" name="Rectangle 2"/>
          <p:cNvSpPr>
            <a:spLocks noGrp="1" noChangeArrowheads="1"/>
          </p:cNvSpPr>
          <p:nvPr>
            <p:ph type="title"/>
          </p:nvPr>
        </p:nvSpPr>
        <p:spPr/>
        <p:txBody>
          <a:bodyPr/>
          <a:lstStyle/>
          <a:p>
            <a:pPr eaLnBrk="1" hangingPunct="1"/>
            <a:r>
              <a:rPr lang="en-GB" smtClean="0"/>
              <a:t>Fuel degradation</a:t>
            </a:r>
          </a:p>
        </p:txBody>
      </p:sp>
      <p:sp>
        <p:nvSpPr>
          <p:cNvPr id="1100803" name="Rectangle 3"/>
          <p:cNvSpPr>
            <a:spLocks noGrp="1" noChangeArrowheads="1"/>
          </p:cNvSpPr>
          <p:nvPr>
            <p:ph type="body" sz="half" idx="1"/>
          </p:nvPr>
        </p:nvSpPr>
        <p:spPr>
          <a:xfrm>
            <a:off x="400508" y="3157537"/>
            <a:ext cx="8567928" cy="3700463"/>
          </a:xfrm>
        </p:spPr>
        <p:txBody>
          <a:bodyPr/>
          <a:lstStyle/>
          <a:p>
            <a:pPr eaLnBrk="1" hangingPunct="1">
              <a:lnSpc>
                <a:spcPct val="150000"/>
              </a:lnSpc>
            </a:pPr>
            <a:r>
              <a:rPr lang="en-GB" dirty="0" smtClean="0"/>
              <a:t>In operation neutrons are absorbed in both </a:t>
            </a:r>
            <a:r>
              <a:rPr lang="en-GB" baseline="30000" dirty="0" smtClean="0"/>
              <a:t>235</a:t>
            </a:r>
            <a:r>
              <a:rPr lang="en-GB" dirty="0" smtClean="0"/>
              <a:t>U and </a:t>
            </a:r>
            <a:r>
              <a:rPr lang="en-GB" baseline="30000" dirty="0" smtClean="0"/>
              <a:t>238</a:t>
            </a:r>
            <a:r>
              <a:rPr lang="en-GB" dirty="0" smtClean="0"/>
              <a:t>U.</a:t>
            </a:r>
          </a:p>
          <a:p>
            <a:pPr eaLnBrk="1" hangingPunct="1">
              <a:lnSpc>
                <a:spcPct val="150000"/>
              </a:lnSpc>
            </a:pPr>
            <a:r>
              <a:rPr lang="en-GB" dirty="0" smtClean="0"/>
              <a:t>Absorption in </a:t>
            </a:r>
            <a:r>
              <a:rPr lang="en-GB" baseline="30000" dirty="0" smtClean="0"/>
              <a:t>238</a:t>
            </a:r>
            <a:r>
              <a:rPr lang="en-GB" dirty="0" smtClean="0"/>
              <a:t>U results in heavier, transuranic, nuclei</a:t>
            </a:r>
          </a:p>
          <a:p>
            <a:pPr lvl="1" eaLnBrk="1" hangingPunct="1"/>
            <a:r>
              <a:rPr lang="en-GB" dirty="0" smtClean="0"/>
              <a:t>Occasionally neutron is exchanged for a proton</a:t>
            </a:r>
          </a:p>
          <a:p>
            <a:pPr lvl="1" eaLnBrk="1" hangingPunct="1"/>
            <a:r>
              <a:rPr lang="en-GB" dirty="0" smtClean="0"/>
              <a:t>Results in </a:t>
            </a:r>
            <a:r>
              <a:rPr lang="en-GB" dirty="0" smtClean="0">
                <a:latin typeface="Symbol" pitchFamily="18" charset="2"/>
              </a:rPr>
              <a:t>b</a:t>
            </a:r>
            <a:r>
              <a:rPr lang="en-GB" dirty="0" smtClean="0"/>
              <a:t>-decay (emission of an electron or positron).</a:t>
            </a:r>
          </a:p>
          <a:p>
            <a:pPr eaLnBrk="1" hangingPunct="1">
              <a:lnSpc>
                <a:spcPct val="150000"/>
              </a:lnSpc>
            </a:pPr>
            <a:r>
              <a:rPr lang="en-GB" dirty="0" smtClean="0"/>
              <a:t>The amount of transuranic nuclei will build up, </a:t>
            </a:r>
            <a:r>
              <a:rPr lang="en-GB" u="sng" dirty="0" smtClean="0"/>
              <a:t>increasing the neutron absorption without fission</a:t>
            </a:r>
            <a:r>
              <a:rPr lang="en-GB" dirty="0" smtClean="0"/>
              <a:t>, </a:t>
            </a:r>
            <a:r>
              <a:rPr lang="en-GB" u="sng" dirty="0" smtClean="0"/>
              <a:t>reducing </a:t>
            </a:r>
            <a:r>
              <a:rPr lang="en-GB" u="sng" dirty="0" smtClean="0">
                <a:latin typeface="Symbol" pitchFamily="18" charset="2"/>
              </a:rPr>
              <a:t>h </a:t>
            </a:r>
            <a:r>
              <a:rPr lang="en-GB" u="sng" dirty="0" smtClean="0"/>
              <a:t>and k</a:t>
            </a:r>
            <a:r>
              <a:rPr lang="en-GB" dirty="0" smtClean="0"/>
              <a:t>.</a:t>
            </a:r>
          </a:p>
        </p:txBody>
      </p:sp>
      <p:graphicFrame>
        <p:nvGraphicFramePr>
          <p:cNvPr id="1100804" name="Object 4"/>
          <p:cNvGraphicFramePr>
            <a:graphicFrameLocks noGrp="1" noChangeAspect="1"/>
          </p:cNvGraphicFramePr>
          <p:nvPr>
            <p:ph sz="half" idx="2"/>
            <p:extLst>
              <p:ext uri="{D42A27DB-BD31-4B8C-83A1-F6EECF244321}">
                <p14:modId xmlns:p14="http://schemas.microsoft.com/office/powerpoint/2010/main" val="955086857"/>
              </p:ext>
            </p:extLst>
          </p:nvPr>
        </p:nvGraphicFramePr>
        <p:xfrm>
          <a:off x="1117600" y="1376363"/>
          <a:ext cx="4887913" cy="1476375"/>
        </p:xfrm>
        <a:graphic>
          <a:graphicData uri="http://schemas.openxmlformats.org/presentationml/2006/ole">
            <mc:AlternateContent xmlns:mc="http://schemas.openxmlformats.org/markup-compatibility/2006">
              <mc:Choice xmlns:v="urn:schemas-microsoft-com:vml" Requires="v">
                <p:oleObj spid="_x0000_s151579" name="Equation" r:id="rId4" imgW="3111480" imgH="939600" progId="Equation.DSMT4">
                  <p:embed/>
                </p:oleObj>
              </mc:Choice>
              <mc:Fallback>
                <p:oleObj name="Equation" r:id="rId4" imgW="3111480" imgH="939600" progId="Equation.DSMT4">
                  <p:embed/>
                  <p:pic>
                    <p:nvPicPr>
                      <p:cNvPr id="0" name=""/>
                      <p:cNvPicPr>
                        <a:picLocks noChangeAspect="1" noChangeArrowheads="1"/>
                      </p:cNvPicPr>
                      <p:nvPr/>
                    </p:nvPicPr>
                    <p:blipFill>
                      <a:blip r:embed="rId5"/>
                      <a:srcRect/>
                      <a:stretch>
                        <a:fillRect/>
                      </a:stretch>
                    </p:blipFill>
                    <p:spPr bwMode="auto">
                      <a:xfrm>
                        <a:off x="1117600" y="1376363"/>
                        <a:ext cx="4887913"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00805" name="Text Box 5"/>
          <p:cNvSpPr txBox="1">
            <a:spLocks noChangeArrowheads="1"/>
          </p:cNvSpPr>
          <p:nvPr/>
        </p:nvSpPr>
        <p:spPr bwMode="auto">
          <a:xfrm>
            <a:off x="6482943" y="1247891"/>
            <a:ext cx="255711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u="sng" dirty="0">
                <a:solidFill>
                  <a:srgbClr val="000000"/>
                </a:solidFill>
              </a:rPr>
              <a:t>Fission yield:</a:t>
            </a:r>
          </a:p>
          <a:p>
            <a:pPr eaLnBrk="1" hangingPunct="1"/>
            <a:r>
              <a:rPr lang="en-GB" dirty="0">
                <a:solidFill>
                  <a:srgbClr val="000000"/>
                </a:solidFill>
              </a:rPr>
              <a:t>Fast neutrons per </a:t>
            </a:r>
          </a:p>
          <a:p>
            <a:pPr eaLnBrk="1" hangingPunct="1"/>
            <a:r>
              <a:rPr lang="en-GB" dirty="0" smtClean="0">
                <a:solidFill>
                  <a:srgbClr val="000000"/>
                </a:solidFill>
              </a:rPr>
              <a:t>Slow neutron </a:t>
            </a:r>
            <a:r>
              <a:rPr lang="en-GB" dirty="0">
                <a:solidFill>
                  <a:srgbClr val="000000"/>
                </a:solidFill>
              </a:rPr>
              <a:t>absorbed</a:t>
            </a:r>
          </a:p>
        </p:txBody>
      </p:sp>
      <p:sp>
        <p:nvSpPr>
          <p:cNvPr id="1100806" name="Text Box 6"/>
          <p:cNvSpPr txBox="1">
            <a:spLocks noChangeArrowheads="1"/>
          </p:cNvSpPr>
          <p:nvPr/>
        </p:nvSpPr>
        <p:spPr bwMode="auto">
          <a:xfrm>
            <a:off x="3836518" y="2328978"/>
            <a:ext cx="5219700" cy="6413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u="sng">
                <a:solidFill>
                  <a:srgbClr val="000000"/>
                </a:solidFill>
              </a:rPr>
              <a:t>Multiplication factor</a:t>
            </a:r>
            <a:r>
              <a:rPr lang="en-GB">
                <a:solidFill>
                  <a:srgbClr val="000000"/>
                </a:solidFill>
              </a:rPr>
              <a:t>:  number of slow neutrons available for new fission processes</a:t>
            </a:r>
          </a:p>
        </p:txBody>
      </p:sp>
      <p:sp>
        <p:nvSpPr>
          <p:cNvPr id="2" name="Rectangle 1"/>
          <p:cNvSpPr/>
          <p:nvPr/>
        </p:nvSpPr>
        <p:spPr>
          <a:xfrm>
            <a:off x="321869" y="1068071"/>
            <a:ext cx="8646567" cy="211409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387307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0080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00803">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00803">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0080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0080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0803" grpId="0" uiExpand="1" build="p"/>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C604733-3D08-48CA-9036-75186265423E}" type="slidenum">
              <a:rPr lang="en-GB">
                <a:solidFill>
                  <a:srgbClr val="000000"/>
                </a:solidFill>
              </a:rPr>
              <a:pPr eaLnBrk="1" hangingPunct="1"/>
              <a:t>23</a:t>
            </a:fld>
            <a:endParaRPr lang="en-GB">
              <a:solidFill>
                <a:srgbClr val="000000"/>
              </a:solidFill>
            </a:endParaRPr>
          </a:p>
        </p:txBody>
      </p:sp>
      <p:sp>
        <p:nvSpPr>
          <p:cNvPr id="10243" name="Rectangle 2"/>
          <p:cNvSpPr>
            <a:spLocks noGrp="1" noChangeArrowheads="1"/>
          </p:cNvSpPr>
          <p:nvPr>
            <p:ph type="title"/>
          </p:nvPr>
        </p:nvSpPr>
        <p:spPr>
          <a:xfrm>
            <a:off x="2752725" y="636588"/>
            <a:ext cx="5580063" cy="1143000"/>
          </a:xfrm>
        </p:spPr>
        <p:txBody>
          <a:bodyPr/>
          <a:lstStyle/>
          <a:p>
            <a:pPr eaLnBrk="1" hangingPunct="1"/>
            <a:r>
              <a:rPr lang="en-GB" smtClean="0"/>
              <a:t>Transuranic nuclei- Actinides</a:t>
            </a:r>
          </a:p>
        </p:txBody>
      </p:sp>
      <p:pic>
        <p:nvPicPr>
          <p:cNvPr id="10244"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793875"/>
            <a:ext cx="9144000" cy="4468813"/>
          </a:xfrm>
          <a:noFill/>
        </p:spPr>
      </p:pic>
      <p:grpSp>
        <p:nvGrpSpPr>
          <p:cNvPr id="1443844" name="Group 4"/>
          <p:cNvGrpSpPr>
            <a:grpSpLocks/>
          </p:cNvGrpSpPr>
          <p:nvPr/>
        </p:nvGrpSpPr>
        <p:grpSpPr bwMode="auto">
          <a:xfrm>
            <a:off x="927100" y="4516438"/>
            <a:ext cx="5002213" cy="1150937"/>
            <a:chOff x="542" y="2705"/>
            <a:chExt cx="3151" cy="725"/>
          </a:xfrm>
        </p:grpSpPr>
        <p:sp>
          <p:nvSpPr>
            <p:cNvPr id="10247" name="Oval 5"/>
            <p:cNvSpPr>
              <a:spLocks noChangeArrowheads="1"/>
            </p:cNvSpPr>
            <p:nvPr/>
          </p:nvSpPr>
          <p:spPr bwMode="auto">
            <a:xfrm>
              <a:off x="542" y="2708"/>
              <a:ext cx="525" cy="415"/>
            </a:xfrm>
            <a:prstGeom prst="ellipse">
              <a:avLst/>
            </a:prstGeom>
            <a:noFill/>
            <a:ln w="95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CA">
                <a:solidFill>
                  <a:srgbClr val="000000"/>
                </a:solidFill>
              </a:endParaRPr>
            </a:p>
          </p:txBody>
        </p:sp>
        <p:sp>
          <p:nvSpPr>
            <p:cNvPr id="10248" name="Oval 6"/>
            <p:cNvSpPr>
              <a:spLocks noChangeArrowheads="1"/>
            </p:cNvSpPr>
            <p:nvPr/>
          </p:nvSpPr>
          <p:spPr bwMode="auto">
            <a:xfrm>
              <a:off x="1325" y="2705"/>
              <a:ext cx="525" cy="415"/>
            </a:xfrm>
            <a:prstGeom prst="ellipse">
              <a:avLst/>
            </a:prstGeom>
            <a:noFill/>
            <a:ln w="95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CA">
                <a:solidFill>
                  <a:srgbClr val="000000"/>
                </a:solidFill>
              </a:endParaRPr>
            </a:p>
          </p:txBody>
        </p:sp>
        <p:sp>
          <p:nvSpPr>
            <p:cNvPr id="10249" name="Text Box 7"/>
            <p:cNvSpPr txBox="1">
              <a:spLocks noChangeArrowheads="1"/>
            </p:cNvSpPr>
            <p:nvPr/>
          </p:nvSpPr>
          <p:spPr bwMode="auto">
            <a:xfrm>
              <a:off x="1931" y="3193"/>
              <a:ext cx="1762" cy="237"/>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solidFill>
                    <a:srgbClr val="000000"/>
                  </a:solidFill>
                </a:rPr>
                <a:t>Also Fissile</a:t>
              </a:r>
              <a:endParaRPr lang="en-GB">
                <a:solidFill>
                  <a:srgbClr val="000000"/>
                </a:solidFill>
              </a:endParaRPr>
            </a:p>
          </p:txBody>
        </p:sp>
        <p:sp>
          <p:nvSpPr>
            <p:cNvPr id="10250" name="Line 8"/>
            <p:cNvSpPr>
              <a:spLocks noChangeShapeType="1"/>
            </p:cNvSpPr>
            <p:nvPr/>
          </p:nvSpPr>
          <p:spPr bwMode="auto">
            <a:xfrm flipH="1" flipV="1">
              <a:off x="1008" y="3032"/>
              <a:ext cx="881" cy="28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solidFill>
                  <a:srgbClr val="000000"/>
                </a:solidFill>
              </a:endParaRPr>
            </a:p>
          </p:txBody>
        </p:sp>
        <p:sp>
          <p:nvSpPr>
            <p:cNvPr id="10251" name="Line 9"/>
            <p:cNvSpPr>
              <a:spLocks noChangeShapeType="1"/>
            </p:cNvSpPr>
            <p:nvPr/>
          </p:nvSpPr>
          <p:spPr bwMode="auto">
            <a:xfrm flipH="1" flipV="1">
              <a:off x="1728" y="3092"/>
              <a:ext cx="161" cy="203"/>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solidFill>
                  <a:srgbClr val="000000"/>
                </a:solidFill>
              </a:endParaRPr>
            </a:p>
          </p:txBody>
        </p:sp>
      </p:grpSp>
      <p:pic>
        <p:nvPicPr>
          <p:cNvPr id="10246" name="Picture 12" descr="yyy"/>
          <p:cNvPicPr>
            <a:picLocks noChangeAspect="1" noChangeArrowheads="1"/>
          </p:cNvPicPr>
          <p:nvPr/>
        </p:nvPicPr>
        <p:blipFill>
          <a:blip r:embed="rId4">
            <a:extLst>
              <a:ext uri="{28A0092B-C50C-407E-A947-70E740481C1C}">
                <a14:useLocalDpi xmlns:a14="http://schemas.microsoft.com/office/drawing/2010/main" val="0"/>
              </a:ext>
            </a:extLst>
          </a:blip>
          <a:srcRect l="3149"/>
          <a:stretch>
            <a:fillRect/>
          </a:stretch>
        </p:blipFill>
        <p:spPr bwMode="auto">
          <a:xfrm>
            <a:off x="0" y="0"/>
            <a:ext cx="3795713" cy="246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87809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43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25B4ECF-0C4D-4FD3-9968-BC0F34BCF585}" type="slidenum">
              <a:rPr lang="en-GB" smtClean="0">
                <a:solidFill>
                  <a:srgbClr val="000000"/>
                </a:solidFill>
              </a:rPr>
              <a:pPr eaLnBrk="1" hangingPunct="1"/>
              <a:t>24</a:t>
            </a:fld>
            <a:endParaRPr lang="en-GB" smtClean="0">
              <a:solidFill>
                <a:srgbClr val="000000"/>
              </a:solidFill>
            </a:endParaRPr>
          </a:p>
        </p:txBody>
      </p:sp>
      <p:sp>
        <p:nvSpPr>
          <p:cNvPr id="61443" name="Rectangle 2"/>
          <p:cNvSpPr>
            <a:spLocks noGrp="1" noChangeArrowheads="1"/>
          </p:cNvSpPr>
          <p:nvPr>
            <p:ph type="title"/>
          </p:nvPr>
        </p:nvSpPr>
        <p:spPr/>
        <p:txBody>
          <a:bodyPr/>
          <a:lstStyle/>
          <a:p>
            <a:pPr eaLnBrk="1" hangingPunct="1"/>
            <a:r>
              <a:rPr lang="en-GB" smtClean="0"/>
              <a:t>Fuel replacement</a:t>
            </a:r>
          </a:p>
        </p:txBody>
      </p:sp>
      <p:sp>
        <p:nvSpPr>
          <p:cNvPr id="1029123" name="Rectangle 3"/>
          <p:cNvSpPr>
            <a:spLocks noGrp="1" noChangeArrowheads="1"/>
          </p:cNvSpPr>
          <p:nvPr>
            <p:ph type="body" idx="1"/>
          </p:nvPr>
        </p:nvSpPr>
        <p:spPr/>
        <p:txBody>
          <a:bodyPr/>
          <a:lstStyle/>
          <a:p>
            <a:pPr eaLnBrk="1" hangingPunct="1"/>
            <a:r>
              <a:rPr lang="en-GB" dirty="0" smtClean="0"/>
              <a:t>The fuel then has to be replaced.</a:t>
            </a:r>
          </a:p>
          <a:p>
            <a:pPr eaLnBrk="1" hangingPunct="1"/>
            <a:r>
              <a:rPr lang="en-GB" dirty="0" smtClean="0"/>
              <a:t>The fuel still contains lots of recoverable energy matter</a:t>
            </a:r>
          </a:p>
          <a:p>
            <a:pPr lvl="1" eaLnBrk="1" hangingPunct="1"/>
            <a:r>
              <a:rPr lang="en-GB" dirty="0" smtClean="0"/>
              <a:t>~97%, in the form of U and </a:t>
            </a:r>
            <a:r>
              <a:rPr lang="en-GB" dirty="0" err="1" smtClean="0"/>
              <a:t>Pu</a:t>
            </a:r>
            <a:endParaRPr lang="en-GB" dirty="0"/>
          </a:p>
          <a:p>
            <a:pPr lvl="1" eaLnBrk="1" hangingPunct="1"/>
            <a:r>
              <a:rPr lang="en-GB" dirty="0" smtClean="0"/>
              <a:t>~3% of waste.</a:t>
            </a:r>
          </a:p>
          <a:p>
            <a:pPr eaLnBrk="1" hangingPunct="1"/>
            <a:r>
              <a:rPr lang="en-GB" dirty="0" smtClean="0"/>
              <a:t>Temporarily held in a storage pond while awaiting deactivation, </a:t>
            </a:r>
          </a:p>
          <a:p>
            <a:pPr eaLnBrk="1" hangingPunct="1"/>
            <a:r>
              <a:rPr lang="en-GB" dirty="0" smtClean="0"/>
              <a:t>the spent fuel is then transported to the reprocessing plant in a sealed container called a "castle". </a:t>
            </a:r>
          </a:p>
          <a:p>
            <a:pPr eaLnBrk="1" hangingPunct="1"/>
            <a:r>
              <a:rPr lang="en-GB" dirty="0" smtClean="0"/>
              <a:t>The spent fuel can be reprocessed.</a:t>
            </a:r>
          </a:p>
          <a:p>
            <a:pPr eaLnBrk="1" hangingPunct="1"/>
            <a:endParaRPr lang="en-GB" dirty="0" smtClean="0"/>
          </a:p>
        </p:txBody>
      </p:sp>
    </p:spTree>
    <p:extLst>
      <p:ext uri="{BB962C8B-B14F-4D97-AF65-F5344CB8AC3E}">
        <p14:creationId xmlns:p14="http://schemas.microsoft.com/office/powerpoint/2010/main" val="4216466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2912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912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912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912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2912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912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37068BF-DA51-4767-8526-ABAB5549FBE0}" type="slidenum">
              <a:rPr lang="en-GB" smtClean="0">
                <a:solidFill>
                  <a:srgbClr val="000000"/>
                </a:solidFill>
              </a:rPr>
              <a:pPr eaLnBrk="1" hangingPunct="1"/>
              <a:t>25</a:t>
            </a:fld>
            <a:endParaRPr lang="en-GB" smtClean="0">
              <a:solidFill>
                <a:srgbClr val="000000"/>
              </a:solidFill>
            </a:endParaRPr>
          </a:p>
        </p:txBody>
      </p:sp>
      <p:sp>
        <p:nvSpPr>
          <p:cNvPr id="62467" name="Rectangle 2"/>
          <p:cNvSpPr>
            <a:spLocks noGrp="1" noChangeArrowheads="1"/>
          </p:cNvSpPr>
          <p:nvPr>
            <p:ph type="title"/>
          </p:nvPr>
        </p:nvSpPr>
        <p:spPr/>
        <p:txBody>
          <a:bodyPr/>
          <a:lstStyle/>
          <a:p>
            <a:pPr eaLnBrk="1" hangingPunct="1"/>
            <a:r>
              <a:rPr lang="en-GB" smtClean="0"/>
              <a:t>Fuel reprocessing</a:t>
            </a:r>
          </a:p>
        </p:txBody>
      </p:sp>
      <p:sp>
        <p:nvSpPr>
          <p:cNvPr id="1031171" name="Rectangle 3"/>
          <p:cNvSpPr>
            <a:spLocks noGrp="1" noChangeArrowheads="1"/>
          </p:cNvSpPr>
          <p:nvPr>
            <p:ph type="body" idx="1"/>
          </p:nvPr>
        </p:nvSpPr>
        <p:spPr>
          <a:xfrm>
            <a:off x="457200" y="1600200"/>
            <a:ext cx="8502650" cy="4525963"/>
          </a:xfrm>
        </p:spPr>
        <p:txBody>
          <a:bodyPr/>
          <a:lstStyle/>
          <a:p>
            <a:pPr eaLnBrk="1" hangingPunct="1"/>
            <a:r>
              <a:rPr lang="en-GB" u="sng" smtClean="0"/>
              <a:t>Separating the reusable energy matter</a:t>
            </a:r>
            <a:r>
              <a:rPr lang="en-GB" smtClean="0"/>
              <a:t> (U and Pu) in the spent fuel from the fission products that cannot be used. </a:t>
            </a:r>
          </a:p>
          <a:p>
            <a:pPr eaLnBrk="1" hangingPunct="1"/>
            <a:r>
              <a:rPr lang="en-GB" smtClean="0"/>
              <a:t>Mechanical and chemical operations </a:t>
            </a:r>
          </a:p>
          <a:p>
            <a:pPr lvl="1" eaLnBrk="1" hangingPunct="1"/>
            <a:r>
              <a:rPr lang="en-GB" smtClean="0"/>
              <a:t>shearing, acid dissolution, solvent separation </a:t>
            </a:r>
            <a:br>
              <a:rPr lang="en-GB" smtClean="0"/>
            </a:br>
            <a:r>
              <a:rPr lang="en-GB" smtClean="0"/>
              <a:t>to recover U and Pu </a:t>
            </a:r>
          </a:p>
          <a:p>
            <a:pPr eaLnBrk="1" hangingPunct="1"/>
            <a:r>
              <a:rPr lang="en-GB" u="sng" smtClean="0"/>
              <a:t>Recycle</a:t>
            </a:r>
            <a:r>
              <a:rPr lang="en-GB" smtClean="0"/>
              <a:t> these mainly for the manufacture of new fuel elements (i.e. in the form of MOX – mixed oxide). </a:t>
            </a:r>
          </a:p>
          <a:p>
            <a:pPr eaLnBrk="1" hangingPunct="1"/>
            <a:r>
              <a:rPr lang="en-GB" smtClean="0"/>
              <a:t>MOX is then used to fuel up to 1/3 of the reactor, </a:t>
            </a:r>
          </a:p>
          <a:p>
            <a:pPr lvl="1" eaLnBrk="1" hangingPunct="1"/>
            <a:r>
              <a:rPr lang="en-GB" smtClean="0"/>
              <a:t>Pu essentially replaces </a:t>
            </a:r>
            <a:r>
              <a:rPr lang="en-GB" baseline="30000" smtClean="0"/>
              <a:t>235</a:t>
            </a:r>
            <a:r>
              <a:rPr lang="en-GB" smtClean="0"/>
              <a:t>U as the fissile component.</a:t>
            </a:r>
          </a:p>
        </p:txBody>
      </p:sp>
    </p:spTree>
    <p:extLst>
      <p:ext uri="{BB962C8B-B14F-4D97-AF65-F5344CB8AC3E}">
        <p14:creationId xmlns:p14="http://schemas.microsoft.com/office/powerpoint/2010/main" val="15813882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31171">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31171">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31171">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31171">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3117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FF03617A-DF30-46C6-9033-95F4A530EA82}" type="slidenum">
              <a:rPr lang="en-GB">
                <a:solidFill>
                  <a:srgbClr val="000000"/>
                </a:solidFill>
              </a:rPr>
              <a:pPr eaLnBrk="1" hangingPunct="1"/>
              <a:t>26</a:t>
            </a:fld>
            <a:endParaRPr lang="en-GB">
              <a:solidFill>
                <a:srgbClr val="000000"/>
              </a:solidFill>
            </a:endParaRPr>
          </a:p>
        </p:txBody>
      </p:sp>
      <p:sp>
        <p:nvSpPr>
          <p:cNvPr id="25603" name="Rectangle 2"/>
          <p:cNvSpPr>
            <a:spLocks noGrp="1" noChangeArrowheads="1"/>
          </p:cNvSpPr>
          <p:nvPr>
            <p:ph type="title"/>
          </p:nvPr>
        </p:nvSpPr>
        <p:spPr/>
        <p:txBody>
          <a:bodyPr/>
          <a:lstStyle/>
          <a:p>
            <a:pPr eaLnBrk="1" hangingPunct="1"/>
            <a:r>
              <a:rPr lang="en-GB" smtClean="0"/>
              <a:t>Proliferation (spreading)</a:t>
            </a:r>
          </a:p>
        </p:txBody>
      </p:sp>
      <p:sp>
        <p:nvSpPr>
          <p:cNvPr id="1361923" name="Rectangle 3"/>
          <p:cNvSpPr>
            <a:spLocks noGrp="1" noChangeArrowheads="1"/>
          </p:cNvSpPr>
          <p:nvPr>
            <p:ph type="body" idx="1"/>
          </p:nvPr>
        </p:nvSpPr>
        <p:spPr/>
        <p:txBody>
          <a:bodyPr/>
          <a:lstStyle/>
          <a:p>
            <a:pPr eaLnBrk="1" hangingPunct="1">
              <a:buFontTx/>
              <a:buNone/>
            </a:pPr>
            <a:r>
              <a:rPr lang="en-GB" dirty="0" smtClean="0"/>
              <a:t>Major concerns</a:t>
            </a:r>
          </a:p>
          <a:p>
            <a:pPr eaLnBrk="1" hangingPunct="1"/>
            <a:r>
              <a:rPr lang="en-GB" dirty="0" smtClean="0"/>
              <a:t>Enrichment (development towards smaller plants make them more difficult to discover)</a:t>
            </a:r>
          </a:p>
          <a:p>
            <a:pPr eaLnBrk="1" hangingPunct="1"/>
            <a:r>
              <a:rPr lang="en-GB" dirty="0" smtClean="0"/>
              <a:t>Nuclear reactors (if you have a reactor it is easy to make </a:t>
            </a:r>
            <a:r>
              <a:rPr lang="en-GB" baseline="30000" dirty="0" smtClean="0"/>
              <a:t>239</a:t>
            </a:r>
            <a:r>
              <a:rPr lang="en-GB" dirty="0" smtClean="0"/>
              <a:t>Pu.  You only need ~10 kg </a:t>
            </a:r>
            <a:r>
              <a:rPr lang="en-GB" baseline="30000" dirty="0" smtClean="0"/>
              <a:t>239</a:t>
            </a:r>
            <a:r>
              <a:rPr lang="en-GB" dirty="0" smtClean="0"/>
              <a:t>Pu to make a bomb.)</a:t>
            </a:r>
          </a:p>
          <a:p>
            <a:pPr eaLnBrk="1" hangingPunct="1"/>
            <a:r>
              <a:rPr lang="en-GB" dirty="0" smtClean="0"/>
              <a:t>Reprocessing (Care must be taken so that one keeps track of all the </a:t>
            </a:r>
            <a:r>
              <a:rPr lang="en-GB" dirty="0" err="1" smtClean="0"/>
              <a:t>Pu</a:t>
            </a:r>
            <a:r>
              <a:rPr lang="en-GB" dirty="0" smtClean="0"/>
              <a:t> produced in the reprocessing.)</a:t>
            </a:r>
          </a:p>
          <a:p>
            <a:pPr eaLnBrk="1" hangingPunct="1">
              <a:buFontTx/>
              <a:buNone/>
            </a:pPr>
            <a:endParaRPr lang="en-GB" dirty="0" smtClean="0"/>
          </a:p>
          <a:p>
            <a:pPr eaLnBrk="1" hangingPunct="1">
              <a:buFontTx/>
              <a:buNone/>
            </a:pPr>
            <a:r>
              <a:rPr lang="en-GB" dirty="0" smtClean="0"/>
              <a:t>	Solution?  International “central facilities” for handling of the fuel and waste?</a:t>
            </a:r>
          </a:p>
        </p:txBody>
      </p:sp>
    </p:spTree>
    <p:extLst>
      <p:ext uri="{BB962C8B-B14F-4D97-AF65-F5344CB8AC3E}">
        <p14:creationId xmlns:p14="http://schemas.microsoft.com/office/powerpoint/2010/main" val="38628604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6192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6192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6192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36192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Number Placeholder 4"/>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F6FE074-2C02-47A8-A3C0-086C564C8092}" type="slidenum">
              <a:rPr lang="en-GB" smtClean="0">
                <a:solidFill>
                  <a:srgbClr val="000000"/>
                </a:solidFill>
              </a:rPr>
              <a:pPr eaLnBrk="1" hangingPunct="1"/>
              <a:t>27</a:t>
            </a:fld>
            <a:endParaRPr lang="en-GB" smtClean="0">
              <a:solidFill>
                <a:srgbClr val="000000"/>
              </a:solidFill>
            </a:endParaRPr>
          </a:p>
        </p:txBody>
      </p:sp>
      <p:sp>
        <p:nvSpPr>
          <p:cNvPr id="63491" name="Rectangle 2"/>
          <p:cNvSpPr>
            <a:spLocks noGrp="1" noChangeArrowheads="1"/>
          </p:cNvSpPr>
          <p:nvPr>
            <p:ph type="title"/>
          </p:nvPr>
        </p:nvSpPr>
        <p:spPr/>
        <p:txBody>
          <a:bodyPr/>
          <a:lstStyle/>
          <a:p>
            <a:pPr eaLnBrk="1" hangingPunct="1"/>
            <a:r>
              <a:rPr lang="en-US" smtClean="0"/>
              <a:t>Life Cycle</a:t>
            </a:r>
            <a:endParaRPr lang="en-GB" smtClean="0"/>
          </a:p>
        </p:txBody>
      </p:sp>
      <p:pic>
        <p:nvPicPr>
          <p:cNvPr id="6349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1838" y="1144588"/>
            <a:ext cx="5503862" cy="5713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02653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51FCFDF2-7A8F-4ACB-98E0-308CB02F9098}" type="slidenum">
              <a:rPr lang="en-GB"/>
              <a:pPr eaLnBrk="1" hangingPunct="1"/>
              <a:t>28</a:t>
            </a:fld>
            <a:endParaRPr lang="en-GB"/>
          </a:p>
        </p:txBody>
      </p:sp>
      <p:sp>
        <p:nvSpPr>
          <p:cNvPr id="14339" name="Rectangle 2"/>
          <p:cNvSpPr>
            <a:spLocks noGrp="1" noChangeArrowheads="1"/>
          </p:cNvSpPr>
          <p:nvPr>
            <p:ph type="title"/>
          </p:nvPr>
        </p:nvSpPr>
        <p:spPr/>
        <p:txBody>
          <a:bodyPr/>
          <a:lstStyle/>
          <a:p>
            <a:pPr eaLnBrk="1" hangingPunct="1"/>
            <a:r>
              <a:rPr lang="en-US" smtClean="0"/>
              <a:t>Today</a:t>
            </a:r>
            <a:endParaRPr lang="en-GB" smtClean="0"/>
          </a:p>
        </p:txBody>
      </p:sp>
      <p:sp>
        <p:nvSpPr>
          <p:cNvPr id="6" name="Rectangle 3"/>
          <p:cNvSpPr txBox="1">
            <a:spLocks noChangeArrowheads="1"/>
          </p:cNvSpPr>
          <p:nvPr/>
        </p:nvSpPr>
        <p:spPr bwMode="auto">
          <a:xfrm>
            <a:off x="609600" y="17526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400">
                <a:solidFill>
                  <a:schemeClr val="tx1"/>
                </a:solidFill>
                <a:latin typeface="+mn-lt"/>
                <a:cs typeface="+mn-cs"/>
              </a:defRPr>
            </a:lvl4pPr>
            <a:lvl5pPr marL="2057400" indent="-228600" algn="l" rtl="0" eaLnBrk="0" fontAlgn="base" hangingPunct="0">
              <a:spcBef>
                <a:spcPct val="20000"/>
              </a:spcBef>
              <a:spcAft>
                <a:spcPct val="0"/>
              </a:spcAft>
              <a:buChar char="»"/>
              <a:defRPr sz="2400">
                <a:solidFill>
                  <a:schemeClr val="tx1"/>
                </a:solidFill>
                <a:latin typeface="+mn-lt"/>
                <a:cs typeface="+mn-cs"/>
              </a:defRPr>
            </a:lvl5pPr>
            <a:lvl6pPr marL="2514600" indent="-228600" algn="l" rtl="0" fontAlgn="base">
              <a:spcBef>
                <a:spcPct val="20000"/>
              </a:spcBef>
              <a:spcAft>
                <a:spcPct val="0"/>
              </a:spcAft>
              <a:buChar char="»"/>
              <a:defRPr sz="2400">
                <a:solidFill>
                  <a:schemeClr val="tx1"/>
                </a:solidFill>
                <a:latin typeface="+mn-lt"/>
                <a:cs typeface="+mn-cs"/>
              </a:defRPr>
            </a:lvl6pPr>
            <a:lvl7pPr marL="2971800" indent="-228600" algn="l" rtl="0" fontAlgn="base">
              <a:spcBef>
                <a:spcPct val="20000"/>
              </a:spcBef>
              <a:spcAft>
                <a:spcPct val="0"/>
              </a:spcAft>
              <a:buChar char="»"/>
              <a:defRPr sz="2400">
                <a:solidFill>
                  <a:schemeClr val="tx1"/>
                </a:solidFill>
                <a:latin typeface="+mn-lt"/>
                <a:cs typeface="+mn-cs"/>
              </a:defRPr>
            </a:lvl7pPr>
            <a:lvl8pPr marL="3429000" indent="-228600" algn="l" rtl="0" fontAlgn="base">
              <a:spcBef>
                <a:spcPct val="20000"/>
              </a:spcBef>
              <a:spcAft>
                <a:spcPct val="0"/>
              </a:spcAft>
              <a:buChar char="»"/>
              <a:defRPr sz="2400">
                <a:solidFill>
                  <a:schemeClr val="tx1"/>
                </a:solidFill>
                <a:latin typeface="+mn-lt"/>
                <a:cs typeface="+mn-cs"/>
              </a:defRPr>
            </a:lvl8pPr>
            <a:lvl9pPr marL="3886200" indent="-228600" algn="l" rtl="0" fontAlgn="base">
              <a:spcBef>
                <a:spcPct val="20000"/>
              </a:spcBef>
              <a:spcAft>
                <a:spcPct val="0"/>
              </a:spcAft>
              <a:buChar char="»"/>
              <a:defRPr sz="2400">
                <a:solidFill>
                  <a:schemeClr val="tx1"/>
                </a:solidFill>
                <a:latin typeface="+mn-lt"/>
                <a:cs typeface="+mn-cs"/>
              </a:defRPr>
            </a:lvl9pPr>
          </a:lstStyle>
          <a:p>
            <a:pPr eaLnBrk="1" hangingPunct="1">
              <a:lnSpc>
                <a:spcPct val="80000"/>
              </a:lnSpc>
            </a:pPr>
            <a:r>
              <a:rPr lang="en-GB" kern="0" dirty="0" smtClean="0"/>
              <a:t>Fission power plants</a:t>
            </a:r>
          </a:p>
          <a:p>
            <a:pPr lvl="1" eaLnBrk="1" hangingPunct="1"/>
            <a:r>
              <a:rPr lang="en-GB" sz="1800" b="1" u="sng" kern="0" dirty="0" smtClean="0"/>
              <a:t>Real reactors</a:t>
            </a:r>
          </a:p>
          <a:p>
            <a:pPr lvl="2" eaLnBrk="1" hangingPunct="1"/>
            <a:r>
              <a:rPr lang="en-GB" sz="1800" kern="0" dirty="0" smtClean="0"/>
              <a:t>BWR, PWR, CANDU, HTGR</a:t>
            </a:r>
          </a:p>
          <a:p>
            <a:pPr lvl="2" eaLnBrk="1" hangingPunct="1"/>
            <a:r>
              <a:rPr lang="en-GB" sz="1800" kern="0" dirty="0" smtClean="0"/>
              <a:t>Burners, converters and breeders</a:t>
            </a:r>
          </a:p>
          <a:p>
            <a:pPr eaLnBrk="1" hangingPunct="1"/>
            <a:r>
              <a:rPr lang="en-US" kern="0" dirty="0" smtClean="0"/>
              <a:t>The Uranium cycle</a:t>
            </a:r>
          </a:p>
          <a:p>
            <a:pPr lvl="1" eaLnBrk="1" hangingPunct="1"/>
            <a:r>
              <a:rPr lang="en-US" i="1" kern="0" dirty="0" smtClean="0"/>
              <a:t>Nuclear fuel and replenishment</a:t>
            </a:r>
            <a:endParaRPr lang="en-US" kern="0" dirty="0" smtClean="0"/>
          </a:p>
          <a:p>
            <a:pPr eaLnBrk="1" hangingPunct="1"/>
            <a:r>
              <a:rPr lang="en-GB" kern="0" dirty="0" smtClean="0">
                <a:solidFill>
                  <a:srgbClr val="FF0000"/>
                </a:solidFill>
              </a:rPr>
              <a:t>Safety</a:t>
            </a:r>
          </a:p>
          <a:p>
            <a:pPr lvl="1" eaLnBrk="1" hangingPunct="1"/>
            <a:r>
              <a:rPr lang="en-GB" kern="0" dirty="0" smtClean="0">
                <a:solidFill>
                  <a:srgbClr val="FF0000"/>
                </a:solidFill>
              </a:rPr>
              <a:t>Passive, Active, Inherent.  Waste management</a:t>
            </a:r>
          </a:p>
          <a:p>
            <a:pPr eaLnBrk="1" hangingPunct="1"/>
            <a:r>
              <a:rPr lang="en-GB" kern="0" dirty="0" smtClean="0"/>
              <a:t>Accidents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CA287FA6-500E-41AC-9CE5-DD214F71D688}" type="slidenum">
              <a:rPr lang="en-GB"/>
              <a:pPr eaLnBrk="1" hangingPunct="1"/>
              <a:t>29</a:t>
            </a:fld>
            <a:endParaRPr lang="en-GB"/>
          </a:p>
        </p:txBody>
      </p:sp>
      <p:sp>
        <p:nvSpPr>
          <p:cNvPr id="15363" name="Rectangle 2"/>
          <p:cNvSpPr>
            <a:spLocks noGrp="1" noChangeArrowheads="1"/>
          </p:cNvSpPr>
          <p:nvPr>
            <p:ph type="title"/>
          </p:nvPr>
        </p:nvSpPr>
        <p:spPr/>
        <p:txBody>
          <a:bodyPr/>
          <a:lstStyle/>
          <a:p>
            <a:pPr eaLnBrk="1" hangingPunct="1"/>
            <a:r>
              <a:rPr lang="en-GB" smtClean="0"/>
              <a:t>Safety</a:t>
            </a:r>
          </a:p>
        </p:txBody>
      </p:sp>
      <p:sp>
        <p:nvSpPr>
          <p:cNvPr id="1345539" name="Rectangle 3"/>
          <p:cNvSpPr>
            <a:spLocks noGrp="1" noChangeArrowheads="1"/>
          </p:cNvSpPr>
          <p:nvPr>
            <p:ph type="body" idx="1"/>
          </p:nvPr>
        </p:nvSpPr>
        <p:spPr/>
        <p:txBody>
          <a:bodyPr/>
          <a:lstStyle/>
          <a:p>
            <a:pPr eaLnBrk="1" hangingPunct="1">
              <a:lnSpc>
                <a:spcPct val="80000"/>
              </a:lnSpc>
              <a:buFontTx/>
              <a:buNone/>
            </a:pPr>
            <a:r>
              <a:rPr lang="en-GB" sz="2000" b="1" smtClean="0"/>
              <a:t>	In case of emergency:</a:t>
            </a:r>
          </a:p>
          <a:p>
            <a:pPr eaLnBrk="1" hangingPunct="1">
              <a:lnSpc>
                <a:spcPct val="80000"/>
              </a:lnSpc>
            </a:pPr>
            <a:r>
              <a:rPr lang="en-GB" sz="2000" b="1" u="sng" smtClean="0"/>
              <a:t>Passive safety</a:t>
            </a:r>
          </a:p>
          <a:p>
            <a:pPr lvl="1" eaLnBrk="1" hangingPunct="1">
              <a:lnSpc>
                <a:spcPct val="80000"/>
              </a:lnSpc>
            </a:pPr>
            <a:r>
              <a:rPr lang="en-GB" sz="2000" smtClean="0"/>
              <a:t>Operates automatically </a:t>
            </a:r>
            <a:r>
              <a:rPr lang="en-GB" sz="2000" u="sng" smtClean="0"/>
              <a:t>without</a:t>
            </a:r>
            <a:r>
              <a:rPr lang="en-GB" sz="2000" smtClean="0"/>
              <a:t> any external (human) actions or components</a:t>
            </a:r>
          </a:p>
          <a:p>
            <a:pPr lvl="1" eaLnBrk="1" hangingPunct="1">
              <a:lnSpc>
                <a:spcPct val="80000"/>
              </a:lnSpc>
            </a:pPr>
            <a:r>
              <a:rPr lang="en-GB" sz="1600" smtClean="0"/>
              <a:t>(Example from everyday life: Overflow drains on bath and sinks</a:t>
            </a:r>
            <a:r>
              <a:rPr lang="en-US" sz="1600" smtClean="0"/>
              <a:t>)</a:t>
            </a:r>
            <a:endParaRPr lang="en-GB" sz="2000" smtClean="0"/>
          </a:p>
          <a:p>
            <a:pPr eaLnBrk="1" hangingPunct="1">
              <a:lnSpc>
                <a:spcPct val="80000"/>
              </a:lnSpc>
            </a:pPr>
            <a:r>
              <a:rPr lang="en-GB" sz="2000" b="1" u="sng" smtClean="0"/>
              <a:t>Active safety</a:t>
            </a:r>
          </a:p>
          <a:p>
            <a:pPr lvl="1" eaLnBrk="1" hangingPunct="1">
              <a:lnSpc>
                <a:spcPct val="80000"/>
              </a:lnSpc>
            </a:pPr>
            <a:r>
              <a:rPr lang="en-GB" sz="2000" smtClean="0"/>
              <a:t>Needs outside interference in some way </a:t>
            </a:r>
          </a:p>
          <a:p>
            <a:pPr eaLnBrk="1" hangingPunct="1">
              <a:lnSpc>
                <a:spcPct val="80000"/>
              </a:lnSpc>
            </a:pPr>
            <a:endParaRPr lang="en-GB" sz="2000" b="1" smtClean="0"/>
          </a:p>
          <a:p>
            <a:pPr eaLnBrk="1" hangingPunct="1">
              <a:lnSpc>
                <a:spcPct val="80000"/>
              </a:lnSpc>
              <a:buFontTx/>
              <a:buNone/>
            </a:pPr>
            <a:r>
              <a:rPr lang="en-GB" sz="2000" b="1" smtClean="0"/>
              <a:t>	The best is to prevent the hazard from happening in the first place:</a:t>
            </a:r>
          </a:p>
          <a:p>
            <a:pPr eaLnBrk="1" hangingPunct="1">
              <a:lnSpc>
                <a:spcPct val="80000"/>
              </a:lnSpc>
            </a:pPr>
            <a:r>
              <a:rPr lang="en-GB" sz="2000" b="1" u="sng" smtClean="0"/>
              <a:t>Inherent safety</a:t>
            </a:r>
          </a:p>
          <a:p>
            <a:pPr lvl="1" eaLnBrk="1" hangingPunct="1">
              <a:lnSpc>
                <a:spcPct val="80000"/>
              </a:lnSpc>
            </a:pPr>
            <a:r>
              <a:rPr lang="en-GB" sz="2000" smtClean="0"/>
              <a:t>Elimination of a specific hazard by means of choice of material or concept </a:t>
            </a:r>
          </a:p>
          <a:p>
            <a:pPr lvl="1" eaLnBrk="1" hangingPunct="1">
              <a:lnSpc>
                <a:spcPct val="80000"/>
              </a:lnSpc>
            </a:pPr>
            <a:r>
              <a:rPr lang="en-GB" sz="1600" smtClean="0"/>
              <a:t>(Example from everyday life: </a:t>
            </a:r>
            <a:r>
              <a:rPr lang="en-US" sz="1600" smtClean="0"/>
              <a:t>Light switches and plugs not made of conductive material and not placed in the shower enclosure)</a:t>
            </a:r>
            <a:r>
              <a:rPr lang="en-US" sz="2000" smtClean="0"/>
              <a:t> </a:t>
            </a:r>
            <a:endParaRPr lang="en-GB" sz="200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45539">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45539">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45539">
                                            <p:txEl>
                                              <p:pRg st="9" end="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4553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ig5"/>
          <p:cNvPicPr>
            <a:picLocks noChangeAspect="1" noChangeArrowheads="1"/>
          </p:cNvPicPr>
          <p:nvPr/>
        </p:nvPicPr>
        <p:blipFill rotWithShape="1">
          <a:blip r:embed="rId3">
            <a:extLst>
              <a:ext uri="{28A0092B-C50C-407E-A947-70E740481C1C}">
                <a14:useLocalDpi xmlns:a14="http://schemas.microsoft.com/office/drawing/2010/main" val="0"/>
              </a:ext>
            </a:extLst>
          </a:blip>
          <a:srcRect l="4834" t="3763" r="2151" b="8717"/>
          <a:stretch/>
        </p:blipFill>
        <p:spPr bwMode="auto">
          <a:xfrm rot="60000">
            <a:off x="950976" y="4073297"/>
            <a:ext cx="6984937" cy="2723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6"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401402E6-A7FF-42FA-BC25-08671D52D706}" type="slidenum">
              <a:rPr lang="en-GB"/>
              <a:pPr eaLnBrk="1" hangingPunct="1"/>
              <a:t>3</a:t>
            </a:fld>
            <a:endParaRPr lang="en-GB"/>
          </a:p>
        </p:txBody>
      </p:sp>
      <p:sp>
        <p:nvSpPr>
          <p:cNvPr id="6147" name="Rectangle 2"/>
          <p:cNvSpPr>
            <a:spLocks noGrp="1" noChangeArrowheads="1"/>
          </p:cNvSpPr>
          <p:nvPr>
            <p:ph type="title"/>
          </p:nvPr>
        </p:nvSpPr>
        <p:spPr>
          <a:xfrm>
            <a:off x="457200" y="0"/>
            <a:ext cx="8229600" cy="1143000"/>
          </a:xfrm>
        </p:spPr>
        <p:txBody>
          <a:bodyPr/>
          <a:lstStyle/>
          <a:p>
            <a:pPr eaLnBrk="1" hangingPunct="1"/>
            <a:r>
              <a:rPr lang="en-GB" dirty="0" smtClean="0"/>
              <a:t>Last Time</a:t>
            </a:r>
          </a:p>
        </p:txBody>
      </p:sp>
      <p:sp>
        <p:nvSpPr>
          <p:cNvPr id="6148" name="Rectangle 3"/>
          <p:cNvSpPr>
            <a:spLocks noGrp="1" noChangeArrowheads="1"/>
          </p:cNvSpPr>
          <p:nvPr>
            <p:ph type="body" idx="1"/>
          </p:nvPr>
        </p:nvSpPr>
        <p:spPr>
          <a:xfrm>
            <a:off x="457200" y="912571"/>
            <a:ext cx="8229600" cy="4983163"/>
          </a:xfrm>
        </p:spPr>
        <p:txBody>
          <a:bodyPr/>
          <a:lstStyle/>
          <a:p>
            <a:pPr eaLnBrk="1" hangingPunct="1">
              <a:lnSpc>
                <a:spcPct val="80000"/>
              </a:lnSpc>
            </a:pPr>
            <a:r>
              <a:rPr lang="en-GB" sz="2000" dirty="0" smtClean="0"/>
              <a:t>The basis for nuclear power</a:t>
            </a:r>
          </a:p>
          <a:p>
            <a:pPr lvl="1" eaLnBrk="1" hangingPunct="1">
              <a:lnSpc>
                <a:spcPct val="80000"/>
              </a:lnSpc>
            </a:pPr>
            <a:r>
              <a:rPr lang="en-US" sz="2000" i="1" dirty="0" smtClean="0">
                <a:solidFill>
                  <a:srgbClr val="FF0000"/>
                </a:solidFill>
              </a:rPr>
              <a:t>Binding Energy, fission/fusion energy release</a:t>
            </a:r>
            <a:endParaRPr lang="en-GB" sz="2000" i="1" dirty="0" smtClean="0">
              <a:solidFill>
                <a:srgbClr val="FF0000"/>
              </a:solidFill>
            </a:endParaRPr>
          </a:p>
          <a:p>
            <a:pPr eaLnBrk="1" hangingPunct="1">
              <a:lnSpc>
                <a:spcPct val="80000"/>
              </a:lnSpc>
            </a:pPr>
            <a:r>
              <a:rPr lang="en-GB" sz="2000" dirty="0" smtClean="0"/>
              <a:t>Basic principles of fission</a:t>
            </a:r>
          </a:p>
          <a:p>
            <a:pPr lvl="1" eaLnBrk="1" hangingPunct="1">
              <a:lnSpc>
                <a:spcPct val="80000"/>
              </a:lnSpc>
            </a:pPr>
            <a:r>
              <a:rPr lang="en-US" sz="2000" i="1" dirty="0" smtClean="0">
                <a:solidFill>
                  <a:srgbClr val="FF0000"/>
                </a:solidFill>
              </a:rPr>
              <a:t>Nuclear equations, cross section for fission, thermal vs. fast neutrons</a:t>
            </a:r>
            <a:endParaRPr lang="en-GB" sz="2000" i="1" dirty="0" smtClean="0">
              <a:solidFill>
                <a:srgbClr val="FF0000"/>
              </a:solidFill>
            </a:endParaRPr>
          </a:p>
          <a:p>
            <a:pPr eaLnBrk="1" hangingPunct="1">
              <a:lnSpc>
                <a:spcPct val="80000"/>
              </a:lnSpc>
            </a:pPr>
            <a:r>
              <a:rPr lang="en-US" sz="2000" dirty="0" smtClean="0"/>
              <a:t>Chain reactions</a:t>
            </a:r>
          </a:p>
          <a:p>
            <a:pPr lvl="1" eaLnBrk="1" hangingPunct="1">
              <a:lnSpc>
                <a:spcPct val="80000"/>
              </a:lnSpc>
            </a:pPr>
            <a:r>
              <a:rPr lang="en-US" sz="2000" i="1" dirty="0" smtClean="0">
                <a:solidFill>
                  <a:srgbClr val="FF0000"/>
                </a:solidFill>
              </a:rPr>
              <a:t>Use to sustain fission reactions, number of neutrons per fission, how to control number of free neutrons</a:t>
            </a:r>
          </a:p>
          <a:p>
            <a:pPr eaLnBrk="1" hangingPunct="1">
              <a:lnSpc>
                <a:spcPct val="80000"/>
              </a:lnSpc>
            </a:pPr>
            <a:r>
              <a:rPr lang="en-US" sz="2000" dirty="0" smtClean="0"/>
              <a:t>Control</a:t>
            </a:r>
          </a:p>
          <a:p>
            <a:pPr lvl="1" eaLnBrk="1" hangingPunct="1">
              <a:lnSpc>
                <a:spcPct val="80000"/>
              </a:lnSpc>
            </a:pPr>
            <a:r>
              <a:rPr lang="en-US" sz="2000" i="1" dirty="0" smtClean="0">
                <a:solidFill>
                  <a:srgbClr val="FF0000"/>
                </a:solidFill>
              </a:rPr>
              <a:t>Fast growth times with prompt neutrons, Saved by the fraction of secondary neutrons (9 sec later)</a:t>
            </a:r>
            <a:endParaRPr lang="en-GB" sz="2000" i="1" dirty="0" smtClean="0">
              <a:solidFill>
                <a:srgbClr val="FF0000"/>
              </a:solidFill>
            </a:endParaRPr>
          </a:p>
        </p:txBody>
      </p:sp>
      <p:grpSp>
        <p:nvGrpSpPr>
          <p:cNvPr id="6" name="Group 6"/>
          <p:cNvGrpSpPr>
            <a:grpSpLocks/>
          </p:cNvGrpSpPr>
          <p:nvPr/>
        </p:nvGrpSpPr>
        <p:grpSpPr bwMode="auto">
          <a:xfrm>
            <a:off x="6521057" y="4143661"/>
            <a:ext cx="2662237" cy="733425"/>
            <a:chOff x="4083" y="2389"/>
            <a:chExt cx="1677" cy="462"/>
          </a:xfrm>
        </p:grpSpPr>
        <p:sp>
          <p:nvSpPr>
            <p:cNvPr id="7" name="Rectangle 7"/>
            <p:cNvSpPr>
              <a:spLocks noChangeArrowheads="1"/>
            </p:cNvSpPr>
            <p:nvPr/>
          </p:nvSpPr>
          <p:spPr bwMode="auto">
            <a:xfrm>
              <a:off x="4083" y="2584"/>
              <a:ext cx="364" cy="16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CA">
                <a:solidFill>
                  <a:srgbClr val="000000"/>
                </a:solidFill>
              </a:endParaRPr>
            </a:p>
          </p:txBody>
        </p:sp>
        <p:sp>
          <p:nvSpPr>
            <p:cNvPr id="8" name="Text Box 8"/>
            <p:cNvSpPr txBox="1">
              <a:spLocks noChangeArrowheads="1"/>
            </p:cNvSpPr>
            <p:nvPr/>
          </p:nvSpPr>
          <p:spPr bwMode="auto">
            <a:xfrm>
              <a:off x="4430" y="2389"/>
              <a:ext cx="1330" cy="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solidFill>
                    <a:srgbClr val="000000"/>
                  </a:solidFill>
                </a:rPr>
                <a:t>T steam ~300</a:t>
              </a:r>
              <a:r>
                <a:rPr lang="en-US" baseline="30000">
                  <a:solidFill>
                    <a:srgbClr val="000000"/>
                  </a:solidFill>
                </a:rPr>
                <a:t>o</a:t>
              </a:r>
              <a:r>
                <a:rPr lang="en-US">
                  <a:solidFill>
                    <a:srgbClr val="000000"/>
                  </a:solidFill>
                </a:rPr>
                <a:t>C</a:t>
              </a:r>
            </a:p>
            <a:p>
              <a:pPr eaLnBrk="1" hangingPunct="1">
                <a:spcBef>
                  <a:spcPct val="50000"/>
                </a:spcBef>
              </a:pPr>
              <a:r>
                <a:rPr lang="en-US" sz="1600">
                  <a:solidFill>
                    <a:srgbClr val="000000"/>
                  </a:solidFill>
                </a:rPr>
                <a:t>So </a:t>
              </a:r>
              <a:r>
                <a:rPr lang="en-US" sz="1600">
                  <a:solidFill>
                    <a:srgbClr val="000000"/>
                  </a:solidFill>
                  <a:sym typeface="Symbol" pitchFamily="18" charset="2"/>
                </a:rPr>
                <a:t>  34% (</a:t>
              </a:r>
              <a:r>
                <a:rPr lang="en-US" sz="1600" baseline="-25000">
                  <a:solidFill>
                    <a:srgbClr val="000000"/>
                  </a:solidFill>
                  <a:sym typeface="Symbol" pitchFamily="18" charset="2"/>
                </a:rPr>
                <a:t>Carnot</a:t>
              </a:r>
              <a:r>
                <a:rPr lang="en-US" sz="1600">
                  <a:solidFill>
                    <a:srgbClr val="000000"/>
                  </a:solidFill>
                  <a:sym typeface="Symbol" pitchFamily="18" charset="2"/>
                </a:rPr>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32E2617-8E02-4CED-876B-5E1A2EE65C29}" type="slidenum">
              <a:rPr lang="en-GB"/>
              <a:pPr eaLnBrk="1" hangingPunct="1"/>
              <a:t>30</a:t>
            </a:fld>
            <a:endParaRPr lang="en-GB"/>
          </a:p>
        </p:txBody>
      </p:sp>
      <p:sp>
        <p:nvSpPr>
          <p:cNvPr id="16387" name="Rectangle 2"/>
          <p:cNvSpPr>
            <a:spLocks noGrp="1" noChangeArrowheads="1"/>
          </p:cNvSpPr>
          <p:nvPr>
            <p:ph type="title"/>
          </p:nvPr>
        </p:nvSpPr>
        <p:spPr/>
        <p:txBody>
          <a:bodyPr/>
          <a:lstStyle/>
          <a:p>
            <a:pPr eaLnBrk="1" hangingPunct="1"/>
            <a:r>
              <a:rPr lang="en-GB" smtClean="0"/>
              <a:t>Passive safety</a:t>
            </a:r>
          </a:p>
        </p:txBody>
      </p:sp>
      <p:sp>
        <p:nvSpPr>
          <p:cNvPr id="1347587" name="Rectangle 3"/>
          <p:cNvSpPr>
            <a:spLocks noGrp="1" noChangeArrowheads="1"/>
          </p:cNvSpPr>
          <p:nvPr>
            <p:ph type="body" idx="1"/>
          </p:nvPr>
        </p:nvSpPr>
        <p:spPr/>
        <p:txBody>
          <a:bodyPr/>
          <a:lstStyle/>
          <a:p>
            <a:pPr eaLnBrk="1" hangingPunct="1"/>
            <a:r>
              <a:rPr lang="en-GB" smtClean="0"/>
              <a:t>Part of the reactor design.</a:t>
            </a:r>
          </a:p>
          <a:p>
            <a:pPr eaLnBrk="1" hangingPunct="1"/>
            <a:r>
              <a:rPr lang="en-GB" smtClean="0"/>
              <a:t>Example Worst Case Scenario:</a:t>
            </a:r>
            <a:br>
              <a:rPr lang="en-GB" smtClean="0"/>
            </a:br>
            <a:r>
              <a:rPr lang="en-GB" smtClean="0"/>
              <a:t>	temperature rises due to loss of cooling.</a:t>
            </a:r>
          </a:p>
          <a:p>
            <a:pPr eaLnBrk="1" hangingPunct="1"/>
            <a:r>
              <a:rPr lang="en-GB" smtClean="0"/>
              <a:t>A passive safety measure: </a:t>
            </a:r>
          </a:p>
          <a:p>
            <a:pPr lvl="1" eaLnBrk="1" hangingPunct="1"/>
            <a:r>
              <a:rPr lang="en-GB" smtClean="0"/>
              <a:t>Design reactor so that it has a negative temperature coefficient dk/dT around the operational point.</a:t>
            </a:r>
          </a:p>
          <a:p>
            <a:pPr lvl="1" eaLnBrk="1" hangingPunct="1"/>
            <a:r>
              <a:rPr lang="en-GB" smtClean="0"/>
              <a:t>Then </a:t>
            </a:r>
            <a:r>
              <a:rPr lang="en-GB" b="1" u="sng" smtClean="0"/>
              <a:t>reactivity goes down as temperature rises</a:t>
            </a:r>
            <a:r>
              <a:rPr lang="en-GB" smtClean="0"/>
              <a:t>, and the temperature would presumably fall.</a:t>
            </a:r>
          </a:p>
          <a:p>
            <a:pPr eaLnBrk="1" hangingPunct="1"/>
            <a:r>
              <a:rPr lang="en-GB" smtClean="0"/>
              <a:t>Another would be the use of the Doppler effect.</a:t>
            </a:r>
          </a:p>
          <a:p>
            <a:pPr eaLnBrk="1" hangingPunct="1"/>
            <a:r>
              <a:rPr lang="en-US" smtClean="0"/>
              <a:t>Will look at each</a:t>
            </a:r>
            <a:endParaRPr lang="en-GB"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47587">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4758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4758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47587">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347587">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34758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09233957-7C6E-404A-B0D1-682CBBF79E6F}" type="slidenum">
              <a:rPr lang="en-GB"/>
              <a:pPr eaLnBrk="1" hangingPunct="1"/>
              <a:t>31</a:t>
            </a:fld>
            <a:endParaRPr lang="en-GB"/>
          </a:p>
        </p:txBody>
      </p:sp>
      <p:sp>
        <p:nvSpPr>
          <p:cNvPr id="17411" name="Rectangle 2"/>
          <p:cNvSpPr>
            <a:spLocks noGrp="1" noChangeArrowheads="1"/>
          </p:cNvSpPr>
          <p:nvPr>
            <p:ph type="title"/>
          </p:nvPr>
        </p:nvSpPr>
        <p:spPr/>
        <p:txBody>
          <a:bodyPr/>
          <a:lstStyle/>
          <a:p>
            <a:pPr eaLnBrk="1" hangingPunct="1"/>
            <a:r>
              <a:rPr lang="en-GB" smtClean="0"/>
              <a:t>Negative temperature coefficient</a:t>
            </a:r>
          </a:p>
        </p:txBody>
      </p:sp>
      <p:sp>
        <p:nvSpPr>
          <p:cNvPr id="1349635" name="Rectangle 3"/>
          <p:cNvSpPr>
            <a:spLocks noGrp="1" noChangeArrowheads="1"/>
          </p:cNvSpPr>
          <p:nvPr>
            <p:ph type="body" idx="1"/>
          </p:nvPr>
        </p:nvSpPr>
        <p:spPr>
          <a:xfrm>
            <a:off x="457200" y="1600200"/>
            <a:ext cx="8499475" cy="4525963"/>
          </a:xfrm>
        </p:spPr>
        <p:txBody>
          <a:bodyPr/>
          <a:lstStyle/>
          <a:p>
            <a:pPr eaLnBrk="1" hangingPunct="1">
              <a:lnSpc>
                <a:spcPct val="90000"/>
              </a:lnSpc>
            </a:pPr>
            <a:r>
              <a:rPr lang="en-GB" smtClean="0"/>
              <a:t>Assume water is used as coolant and moderator.</a:t>
            </a:r>
          </a:p>
          <a:p>
            <a:pPr eaLnBrk="1" hangingPunct="1">
              <a:lnSpc>
                <a:spcPct val="90000"/>
              </a:lnSpc>
            </a:pPr>
            <a:r>
              <a:rPr lang="en-GB" smtClean="0"/>
              <a:t>As coolant temperature increases some water evaporates,</a:t>
            </a:r>
          </a:p>
          <a:p>
            <a:pPr lvl="1" eaLnBrk="1" hangingPunct="1">
              <a:lnSpc>
                <a:spcPct val="90000"/>
              </a:lnSpc>
            </a:pPr>
            <a:r>
              <a:rPr lang="en-GB" smtClean="0"/>
              <a:t>fewer water molecules left to moderate fast neutrons.</a:t>
            </a:r>
          </a:p>
          <a:p>
            <a:pPr eaLnBrk="1" hangingPunct="1">
              <a:lnSpc>
                <a:spcPct val="90000"/>
              </a:lnSpc>
            </a:pPr>
            <a:r>
              <a:rPr lang="en-GB" smtClean="0"/>
              <a:t>Increase in cooling water temperature</a:t>
            </a:r>
            <a:br>
              <a:rPr lang="en-GB" smtClean="0"/>
            </a:br>
            <a:r>
              <a:rPr lang="en-GB" smtClean="0"/>
              <a:t>               	</a:t>
            </a:r>
            <a:r>
              <a:rPr lang="en-GB" smtClean="0">
                <a:sym typeface="Symbol" pitchFamily="18" charset="2"/>
              </a:rPr>
              <a:t> </a:t>
            </a:r>
            <a:r>
              <a:rPr lang="en-GB" smtClean="0"/>
              <a:t>fewer slow neutrons </a:t>
            </a:r>
            <a:br>
              <a:rPr lang="en-GB" smtClean="0"/>
            </a:br>
            <a:r>
              <a:rPr lang="en-GB" smtClean="0"/>
              <a:t>		</a:t>
            </a:r>
            <a:r>
              <a:rPr lang="en-GB" smtClean="0">
                <a:sym typeface="Symbol" pitchFamily="18" charset="2"/>
              </a:rPr>
              <a:t> </a:t>
            </a:r>
            <a:r>
              <a:rPr lang="en-GB" smtClean="0"/>
              <a:t>fewer fission processes</a:t>
            </a:r>
            <a:br>
              <a:rPr lang="en-GB" smtClean="0"/>
            </a:br>
            <a:r>
              <a:rPr lang="en-GB" smtClean="0"/>
              <a:t>		</a:t>
            </a:r>
            <a:r>
              <a:rPr lang="en-GB" smtClean="0">
                <a:sym typeface="Symbol" pitchFamily="18" charset="2"/>
              </a:rPr>
              <a:t> </a:t>
            </a:r>
            <a:r>
              <a:rPr lang="en-GB" smtClean="0"/>
              <a:t>temperature will decrease.  </a:t>
            </a:r>
          </a:p>
          <a:p>
            <a:pPr eaLnBrk="1" hangingPunct="1">
              <a:lnSpc>
                <a:spcPct val="90000"/>
              </a:lnSpc>
            </a:pPr>
            <a:r>
              <a:rPr lang="en-US" smtClean="0"/>
              <a:t>If D</a:t>
            </a:r>
            <a:r>
              <a:rPr lang="en-US" baseline="-25000" smtClean="0"/>
              <a:t>2</a:t>
            </a:r>
            <a:r>
              <a:rPr lang="en-US" smtClean="0"/>
              <a:t>O is the moderator &amp; coolant, H</a:t>
            </a:r>
            <a:r>
              <a:rPr lang="en-US" baseline="-25000" smtClean="0"/>
              <a:t>2</a:t>
            </a:r>
            <a:r>
              <a:rPr lang="en-US" smtClean="0"/>
              <a:t>O can be used to replace lost coolant to further reduce reactivity (more absorption) </a:t>
            </a:r>
          </a:p>
          <a:p>
            <a:pPr eaLnBrk="1" hangingPunct="1">
              <a:lnSpc>
                <a:spcPct val="90000"/>
              </a:lnSpc>
            </a:pPr>
            <a:r>
              <a:rPr lang="en-US" smtClean="0"/>
              <a:t>Need to make sure that the core and withstand the peak temperatures encountered in this scheme</a:t>
            </a:r>
          </a:p>
          <a:p>
            <a:pPr eaLnBrk="1" hangingPunct="1">
              <a:lnSpc>
                <a:spcPct val="90000"/>
              </a:lnSpc>
            </a:pPr>
            <a:endParaRPr lang="en-GB"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4963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4963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349635">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349635">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34963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00F0191-6BB7-4476-A532-30AF1B098741}" type="slidenum">
              <a:rPr lang="en-GB"/>
              <a:pPr eaLnBrk="1" hangingPunct="1"/>
              <a:t>32</a:t>
            </a:fld>
            <a:endParaRPr lang="en-GB"/>
          </a:p>
        </p:txBody>
      </p:sp>
      <p:sp>
        <p:nvSpPr>
          <p:cNvPr id="18435" name="Rectangle 2"/>
          <p:cNvSpPr>
            <a:spLocks noGrp="1" noChangeArrowheads="1"/>
          </p:cNvSpPr>
          <p:nvPr>
            <p:ph type="title"/>
          </p:nvPr>
        </p:nvSpPr>
        <p:spPr/>
        <p:txBody>
          <a:bodyPr/>
          <a:lstStyle/>
          <a:p>
            <a:pPr eaLnBrk="1" hangingPunct="1"/>
            <a:r>
              <a:rPr lang="en-GB" smtClean="0"/>
              <a:t>The Doppler effect</a:t>
            </a:r>
          </a:p>
        </p:txBody>
      </p:sp>
      <p:sp>
        <p:nvSpPr>
          <p:cNvPr id="1351683" name="Rectangle 3"/>
          <p:cNvSpPr>
            <a:spLocks noGrp="1" noChangeArrowheads="1"/>
          </p:cNvSpPr>
          <p:nvPr>
            <p:ph type="body" idx="1"/>
          </p:nvPr>
        </p:nvSpPr>
        <p:spPr>
          <a:xfrm>
            <a:off x="342900" y="1600200"/>
            <a:ext cx="8801100" cy="4795838"/>
          </a:xfrm>
        </p:spPr>
        <p:txBody>
          <a:bodyPr/>
          <a:lstStyle/>
          <a:p>
            <a:pPr eaLnBrk="1" hangingPunct="1"/>
            <a:r>
              <a:rPr lang="en-GB" smtClean="0"/>
              <a:t>Uses the fact that the probability of neutron absorption (without fission) in </a:t>
            </a:r>
            <a:r>
              <a:rPr lang="en-GB" baseline="30000" smtClean="0"/>
              <a:t>238</a:t>
            </a:r>
            <a:r>
              <a:rPr lang="en-GB" smtClean="0"/>
              <a:t>U increases with temperature</a:t>
            </a:r>
          </a:p>
          <a:p>
            <a:pPr eaLnBrk="1" hangingPunct="1"/>
            <a:r>
              <a:rPr lang="en-GB" smtClean="0"/>
              <a:t>With fewer neutrons k decreases, and reactivity goes down.</a:t>
            </a:r>
          </a:p>
          <a:p>
            <a:pPr eaLnBrk="1" hangingPunct="1"/>
            <a:r>
              <a:rPr lang="en-GB" smtClean="0"/>
              <a:t>This holds only when the enrichment is </a:t>
            </a:r>
            <a:r>
              <a:rPr lang="en-GB" u="sng" smtClean="0"/>
              <a:t>not too high</a:t>
            </a:r>
            <a:r>
              <a:rPr lang="en-GB" smtClean="0"/>
              <a:t> </a:t>
            </a:r>
            <a:br>
              <a:rPr lang="en-GB" smtClean="0"/>
            </a:br>
            <a:r>
              <a:rPr lang="en-GB" smtClean="0"/>
              <a:t>(i.e. there must be a lot of </a:t>
            </a:r>
            <a:r>
              <a:rPr lang="en-GB" baseline="30000" smtClean="0"/>
              <a:t>238</a:t>
            </a:r>
            <a:r>
              <a:rPr lang="en-GB" smtClean="0"/>
              <a:t>U).</a:t>
            </a:r>
          </a:p>
          <a:p>
            <a:pPr eaLnBrk="1" hangingPunct="1"/>
            <a:endParaRPr lang="en-GB" smtClean="0"/>
          </a:p>
          <a:p>
            <a:pPr eaLnBrk="1" hangingPunct="1"/>
            <a:r>
              <a:rPr lang="en-GB" smtClean="0"/>
              <a:t>Most reactor types use both these measures. The Chernobyl type reactors do </a:t>
            </a:r>
            <a:r>
              <a:rPr lang="en-GB" u="sng" smtClean="0"/>
              <a:t>not</a:t>
            </a:r>
            <a:r>
              <a:rPr lang="en-GB" smtClean="0"/>
              <a:t> use these two passive safety measures (they use graphite moderator and high enrichment factor),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5168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5168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04D20D7-D6E5-4C3E-89D4-E88D2FC35043}" type="slidenum">
              <a:rPr lang="en-GB"/>
              <a:pPr eaLnBrk="1" hangingPunct="1"/>
              <a:t>33</a:t>
            </a:fld>
            <a:endParaRPr lang="en-GB"/>
          </a:p>
        </p:txBody>
      </p:sp>
      <p:sp>
        <p:nvSpPr>
          <p:cNvPr id="19459" name="Rectangle 2"/>
          <p:cNvSpPr>
            <a:spLocks noGrp="1" noChangeArrowheads="1"/>
          </p:cNvSpPr>
          <p:nvPr>
            <p:ph type="title"/>
          </p:nvPr>
        </p:nvSpPr>
        <p:spPr/>
        <p:txBody>
          <a:bodyPr/>
          <a:lstStyle/>
          <a:p>
            <a:pPr eaLnBrk="1" hangingPunct="1"/>
            <a:r>
              <a:rPr lang="en-GB" smtClean="0"/>
              <a:t>Safety and control rods</a:t>
            </a:r>
          </a:p>
        </p:txBody>
      </p:sp>
      <p:sp>
        <p:nvSpPr>
          <p:cNvPr id="1359875" name="Rectangle 3"/>
          <p:cNvSpPr>
            <a:spLocks noGrp="1" noChangeArrowheads="1"/>
          </p:cNvSpPr>
          <p:nvPr>
            <p:ph type="body" idx="1"/>
          </p:nvPr>
        </p:nvSpPr>
        <p:spPr>
          <a:xfrm>
            <a:off x="457200" y="1600200"/>
            <a:ext cx="8229600" cy="5051425"/>
          </a:xfrm>
        </p:spPr>
        <p:txBody>
          <a:bodyPr/>
          <a:lstStyle/>
          <a:p>
            <a:pPr eaLnBrk="1" hangingPunct="1">
              <a:lnSpc>
                <a:spcPct val="90000"/>
              </a:lnSpc>
            </a:pPr>
            <a:r>
              <a:rPr lang="en-GB" smtClean="0"/>
              <a:t>There is always a need for active possibilities to change the multiplication factor k, for example to start and stop a reactor.</a:t>
            </a:r>
          </a:p>
          <a:p>
            <a:pPr eaLnBrk="1" hangingPunct="1">
              <a:lnSpc>
                <a:spcPct val="90000"/>
              </a:lnSpc>
            </a:pPr>
            <a:r>
              <a:rPr lang="en-GB" smtClean="0"/>
              <a:t>As the fuel ages, the fission products (X and Y’s) will capture neurons without fission, and also the amount of </a:t>
            </a:r>
            <a:r>
              <a:rPr lang="en-GB" baseline="30000" smtClean="0"/>
              <a:t>235</a:t>
            </a:r>
            <a:r>
              <a:rPr lang="en-GB" smtClean="0"/>
              <a:t>U decreases.</a:t>
            </a:r>
          </a:p>
          <a:p>
            <a:pPr eaLnBrk="1" hangingPunct="1">
              <a:lnSpc>
                <a:spcPct val="90000"/>
              </a:lnSpc>
            </a:pPr>
            <a:r>
              <a:rPr lang="en-GB" smtClean="0"/>
              <a:t>The so-called control rods contain strongly neutron absorbing materials (like boron).</a:t>
            </a:r>
          </a:p>
          <a:p>
            <a:pPr eaLnBrk="1" hangingPunct="1">
              <a:lnSpc>
                <a:spcPct val="90000"/>
              </a:lnSpc>
            </a:pPr>
            <a:r>
              <a:rPr lang="en-GB" smtClean="0"/>
              <a:t>When the reactor starts, the control rods are deep in the reactor; when the fuel ages they are drawn out. </a:t>
            </a:r>
          </a:p>
          <a:p>
            <a:pPr eaLnBrk="1" hangingPunct="1">
              <a:lnSpc>
                <a:spcPct val="90000"/>
              </a:lnSpc>
            </a:pPr>
            <a:r>
              <a:rPr lang="en-US" smtClean="0"/>
              <a:t>Can be inserted to stop chain reaction </a:t>
            </a:r>
          </a:p>
          <a:p>
            <a:pPr lvl="1" eaLnBrk="1" hangingPunct="1">
              <a:lnSpc>
                <a:spcPct val="90000"/>
              </a:lnSpc>
            </a:pPr>
            <a:r>
              <a:rPr lang="en-US" smtClean="0"/>
              <a:t>Residual heat of core remains a problem.</a:t>
            </a:r>
          </a:p>
          <a:p>
            <a:pPr lvl="1" eaLnBrk="1" hangingPunct="1">
              <a:lnSpc>
                <a:spcPct val="90000"/>
              </a:lnSpc>
            </a:pPr>
            <a:r>
              <a:rPr lang="en-US" smtClean="0"/>
              <a:t>Inserting control rods must not displace coolant.</a:t>
            </a:r>
            <a:endParaRPr lang="en-GB"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5987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5987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59875">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359875">
                                            <p:txEl>
                                              <p:pRg st="4" end="4"/>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1359875">
                                            <p:txEl>
                                              <p:pRg st="5" end="5"/>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35987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C7C73BB7-4F4C-4E98-99BE-B75059F6CB3A}" type="slidenum">
              <a:rPr lang="en-GB"/>
              <a:pPr eaLnBrk="1" hangingPunct="1"/>
              <a:t>34</a:t>
            </a:fld>
            <a:endParaRPr lang="en-GB"/>
          </a:p>
        </p:txBody>
      </p:sp>
      <p:sp>
        <p:nvSpPr>
          <p:cNvPr id="20483" name="Rectangle 2"/>
          <p:cNvSpPr>
            <a:spLocks noGrp="1" noChangeArrowheads="1"/>
          </p:cNvSpPr>
          <p:nvPr>
            <p:ph type="title"/>
          </p:nvPr>
        </p:nvSpPr>
        <p:spPr/>
        <p:txBody>
          <a:bodyPr/>
          <a:lstStyle/>
          <a:p>
            <a:pPr eaLnBrk="1" hangingPunct="1"/>
            <a:r>
              <a:rPr lang="en-GB" smtClean="0"/>
              <a:t>Inherent safety</a:t>
            </a:r>
          </a:p>
        </p:txBody>
      </p:sp>
      <p:sp>
        <p:nvSpPr>
          <p:cNvPr id="1353731" name="Rectangle 3"/>
          <p:cNvSpPr>
            <a:spLocks noGrp="1" noChangeArrowheads="1"/>
          </p:cNvSpPr>
          <p:nvPr>
            <p:ph type="body" idx="1"/>
          </p:nvPr>
        </p:nvSpPr>
        <p:spPr/>
        <p:txBody>
          <a:bodyPr/>
          <a:lstStyle/>
          <a:p>
            <a:pPr eaLnBrk="1" hangingPunct="1"/>
            <a:r>
              <a:rPr lang="en-GB" smtClean="0"/>
              <a:t>The reactor should shut down </a:t>
            </a:r>
            <a:r>
              <a:rPr lang="en-GB" b="1" smtClean="0"/>
              <a:t>because of physical principles</a:t>
            </a:r>
            <a:r>
              <a:rPr lang="en-GB" smtClean="0"/>
              <a:t>, if the temperature of the core increases significantly.</a:t>
            </a:r>
          </a:p>
          <a:p>
            <a:pPr eaLnBrk="1" hangingPunct="1"/>
            <a:endParaRPr lang="en-GB" smtClean="0"/>
          </a:p>
          <a:p>
            <a:pPr eaLnBrk="1" hangingPunct="1"/>
            <a:r>
              <a:rPr lang="en-GB" smtClean="0"/>
              <a:t>When the reactor has been shut down, the decay heat of the many radioactive nuclides in the reactor should be transported away by virtue of physical principles. </a:t>
            </a:r>
          </a:p>
          <a:p>
            <a:pPr eaLnBrk="1" hangingPunct="1"/>
            <a:endParaRPr lang="en-GB" smtClean="0"/>
          </a:p>
          <a:p>
            <a:pPr eaLnBrk="1" hangingPunct="1"/>
            <a:endParaRPr lang="en-GB"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5373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ACD68F6-FD03-41A8-BAA2-EF4E7FD55069}" type="slidenum">
              <a:rPr lang="en-GB"/>
              <a:pPr eaLnBrk="1" hangingPunct="1"/>
              <a:t>35</a:t>
            </a:fld>
            <a:endParaRPr lang="en-GB"/>
          </a:p>
        </p:txBody>
      </p:sp>
      <p:sp>
        <p:nvSpPr>
          <p:cNvPr id="21507" name="Text Box 2"/>
          <p:cNvSpPr txBox="1">
            <a:spLocks noChangeArrowheads="1"/>
          </p:cNvSpPr>
          <p:nvPr/>
        </p:nvSpPr>
        <p:spPr bwMode="auto">
          <a:xfrm>
            <a:off x="468313" y="476250"/>
            <a:ext cx="2573337"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sz="2400"/>
              <a:t>Process Inherent </a:t>
            </a:r>
          </a:p>
          <a:p>
            <a:pPr eaLnBrk="1" hangingPunct="1"/>
            <a:r>
              <a:rPr lang="en-GB" sz="2400"/>
              <a:t>Ultimate Safety</a:t>
            </a:r>
          </a:p>
          <a:p>
            <a:pPr eaLnBrk="1" hangingPunct="1"/>
            <a:r>
              <a:rPr lang="en-GB" sz="2400"/>
              <a:t>(PIUS) </a:t>
            </a:r>
          </a:p>
        </p:txBody>
      </p:sp>
      <p:sp>
        <p:nvSpPr>
          <p:cNvPr id="1355779" name="Text Box 3"/>
          <p:cNvSpPr txBox="1">
            <a:spLocks noChangeArrowheads="1"/>
          </p:cNvSpPr>
          <p:nvPr/>
        </p:nvSpPr>
        <p:spPr bwMode="auto">
          <a:xfrm>
            <a:off x="323850" y="1773238"/>
            <a:ext cx="4070350" cy="503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a:t>Coolant/moderator:  </a:t>
            </a:r>
          </a:p>
          <a:p>
            <a:pPr eaLnBrk="1" hangingPunct="1"/>
            <a:r>
              <a:rPr lang="en-GB"/>
              <a:t>	water under high pressure</a:t>
            </a:r>
          </a:p>
          <a:p>
            <a:pPr eaLnBrk="1" hangingPunct="1"/>
            <a:endParaRPr lang="en-GB"/>
          </a:p>
          <a:p>
            <a:pPr eaLnBrk="1" hangingPunct="1"/>
            <a:r>
              <a:rPr lang="en-GB"/>
              <a:t>The reactor is embedded in </a:t>
            </a:r>
          </a:p>
          <a:p>
            <a:pPr eaLnBrk="1" hangingPunct="1"/>
            <a:r>
              <a:rPr lang="en-GB"/>
              <a:t>a pool of cold water with a high </a:t>
            </a:r>
          </a:p>
          <a:p>
            <a:pPr eaLnBrk="1" hangingPunct="1"/>
            <a:r>
              <a:rPr lang="en-GB"/>
              <a:t>concentration of boron (B).</a:t>
            </a:r>
          </a:p>
          <a:p>
            <a:pPr eaLnBrk="1" hangingPunct="1"/>
            <a:endParaRPr lang="en-GB"/>
          </a:p>
          <a:p>
            <a:pPr eaLnBrk="1" hangingPunct="1"/>
            <a:r>
              <a:rPr lang="en-GB"/>
              <a:t>B has a very high cross-section </a:t>
            </a:r>
          </a:p>
          <a:p>
            <a:pPr eaLnBrk="1" hangingPunct="1"/>
            <a:r>
              <a:rPr lang="en-GB"/>
              <a:t>for neutron absorption (</a:t>
            </a:r>
            <a:r>
              <a:rPr lang="en-GB">
                <a:latin typeface="Symbol" pitchFamily="18" charset="2"/>
              </a:rPr>
              <a:t>s</a:t>
            </a:r>
            <a:r>
              <a:rPr lang="en-GB" baseline="-25000"/>
              <a:t>a</a:t>
            </a:r>
            <a:r>
              <a:rPr lang="en-GB"/>
              <a:t>=759 barns).</a:t>
            </a:r>
          </a:p>
          <a:p>
            <a:pPr eaLnBrk="1" hangingPunct="1"/>
            <a:endParaRPr lang="en-GB"/>
          </a:p>
          <a:p>
            <a:pPr eaLnBrk="1" hangingPunct="1"/>
            <a:r>
              <a:rPr lang="en-GB"/>
              <a:t>If water were to enter the reactor </a:t>
            </a:r>
          </a:p>
          <a:p>
            <a:pPr eaLnBrk="1" hangingPunct="1"/>
            <a:r>
              <a:rPr lang="en-GB"/>
              <a:t>core as a result from a temperature </a:t>
            </a:r>
          </a:p>
          <a:p>
            <a:pPr eaLnBrk="1" hangingPunct="1"/>
            <a:r>
              <a:rPr lang="en-GB"/>
              <a:t>increase, the reactor would shut </a:t>
            </a:r>
          </a:p>
          <a:p>
            <a:pPr eaLnBrk="1" hangingPunct="1"/>
            <a:r>
              <a:rPr lang="en-GB"/>
              <a:t>down immediately</a:t>
            </a:r>
          </a:p>
          <a:p>
            <a:pPr eaLnBrk="1" hangingPunct="1"/>
            <a:endParaRPr lang="en-US"/>
          </a:p>
          <a:p>
            <a:pPr eaLnBrk="1" hangingPunct="1"/>
            <a:r>
              <a:rPr lang="en-US"/>
              <a:t>Heat capacity of cold water enough</a:t>
            </a:r>
            <a:br>
              <a:rPr lang="en-US"/>
            </a:br>
            <a:r>
              <a:rPr lang="en-US"/>
              <a:t>to transport residual heat away and</a:t>
            </a:r>
            <a:br>
              <a:rPr lang="en-US"/>
            </a:br>
            <a:r>
              <a:rPr lang="en-US"/>
              <a:t>keep core cool</a:t>
            </a:r>
            <a:endParaRPr lang="en-GB"/>
          </a:p>
        </p:txBody>
      </p:sp>
      <p:sp>
        <p:nvSpPr>
          <p:cNvPr id="21509" name="Rectangle 4"/>
          <p:cNvSpPr>
            <a:spLocks noChangeArrowheads="1"/>
          </p:cNvSpPr>
          <p:nvPr/>
        </p:nvSpPr>
        <p:spPr bwMode="auto">
          <a:xfrm>
            <a:off x="8243888" y="6237288"/>
            <a:ext cx="504825" cy="28733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CA"/>
          </a:p>
        </p:txBody>
      </p:sp>
      <p:pic>
        <p:nvPicPr>
          <p:cNvPr id="21510" name="Picture 5" descr="pius"/>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211638" y="0"/>
            <a:ext cx="4733925" cy="66690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557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577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FAC2649-C0FD-483F-87A8-930C2A684FC9}" type="slidenum">
              <a:rPr lang="en-GB"/>
              <a:pPr eaLnBrk="1" hangingPunct="1"/>
              <a:t>36</a:t>
            </a:fld>
            <a:endParaRPr lang="en-GB"/>
          </a:p>
        </p:txBody>
      </p:sp>
      <p:sp>
        <p:nvSpPr>
          <p:cNvPr id="22531" name="Rectangle 2"/>
          <p:cNvSpPr>
            <a:spLocks noGrp="1" noChangeArrowheads="1"/>
          </p:cNvSpPr>
          <p:nvPr>
            <p:ph type="title"/>
          </p:nvPr>
        </p:nvSpPr>
        <p:spPr/>
        <p:txBody>
          <a:bodyPr/>
          <a:lstStyle/>
          <a:p>
            <a:pPr eaLnBrk="1" hangingPunct="1"/>
            <a:r>
              <a:rPr lang="en-US" smtClean="0"/>
              <a:t>Testing safety: spent fuel transport container</a:t>
            </a:r>
            <a:endParaRPr lang="en-GB" smtClean="0"/>
          </a:p>
        </p:txBody>
      </p:sp>
      <p:sp>
        <p:nvSpPr>
          <p:cNvPr id="1384451" name="Rectangle 3"/>
          <p:cNvSpPr>
            <a:spLocks noGrp="1" noChangeArrowheads="1"/>
          </p:cNvSpPr>
          <p:nvPr>
            <p:ph type="body" idx="1"/>
          </p:nvPr>
        </p:nvSpPr>
        <p:spPr>
          <a:xfrm>
            <a:off x="201613" y="1263650"/>
            <a:ext cx="8740775" cy="4525963"/>
          </a:xfrm>
        </p:spPr>
        <p:txBody>
          <a:bodyPr/>
          <a:lstStyle/>
          <a:p>
            <a:pPr eaLnBrk="1" hangingPunct="1"/>
            <a:r>
              <a:rPr lang="en-GB" sz="2000" smtClean="0"/>
              <a:t>Two drop tests – nine-metre drop onto an unyielding surface</a:t>
            </a:r>
            <a:br>
              <a:rPr lang="en-GB" sz="2000" smtClean="0"/>
            </a:br>
            <a:r>
              <a:rPr lang="en-GB" sz="2000" smtClean="0"/>
              <a:t>		      one-metre drop onto a steel punch bar, </a:t>
            </a:r>
            <a:br>
              <a:rPr lang="en-GB" sz="2000" smtClean="0"/>
            </a:br>
            <a:r>
              <a:rPr lang="en-GB" sz="2000" smtClean="0"/>
              <a:t>           tested at a variety of angles and under worst-case scenarios. </a:t>
            </a:r>
          </a:p>
          <a:p>
            <a:pPr eaLnBrk="1" hangingPunct="1"/>
            <a:r>
              <a:rPr lang="en-GB" sz="2000" smtClean="0"/>
              <a:t>A fire test - the transport container is subjected to a fully engulfing liquid hydrocarbon fire for 30 minutes. </a:t>
            </a:r>
          </a:p>
          <a:p>
            <a:pPr eaLnBrk="1" hangingPunct="1"/>
            <a:r>
              <a:rPr lang="en-GB" sz="2000" smtClean="0"/>
              <a:t>An immersion test – the transport container is subjected to immersion in water at a depth of 15 metres for eight hours for Intermediate Level Waste, or at 200 metres for one hour for High Level Waste &amp; spent fuel. </a:t>
            </a:r>
          </a:p>
          <a:p>
            <a:pPr eaLnBrk="1" hangingPunct="1"/>
            <a:r>
              <a:rPr lang="en-US" sz="2000" smtClean="0"/>
              <a:t>Demonstration: </a:t>
            </a:r>
            <a:r>
              <a:rPr lang="en-GB" sz="2000" smtClean="0"/>
              <a:t>a 140-tonne train travelling at 100 miles per hour was driven into a spent nuclear fuel Type B packaging.  No leaks!</a:t>
            </a:r>
          </a:p>
          <a:p>
            <a:pPr eaLnBrk="1" hangingPunct="1"/>
            <a:r>
              <a:rPr lang="en-US" sz="2000" smtClean="0"/>
              <a:t>Ontario Hydro performed entire sequence on a single cask without leaks</a:t>
            </a:r>
            <a:endParaRPr lang="en-GB" sz="2000" smtClean="0"/>
          </a:p>
        </p:txBody>
      </p:sp>
      <p:pic>
        <p:nvPicPr>
          <p:cNvPr id="13844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4979988"/>
            <a:ext cx="2903537" cy="177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844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7263" y="4989513"/>
            <a:ext cx="4567237" cy="173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8445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84451">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84452"/>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84451">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84451">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84453"/>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8445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4451"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4"/>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6FA0C7B-1D94-4305-A96F-7792BA76DF3C}" type="slidenum">
              <a:rPr lang="en-GB"/>
              <a:pPr eaLnBrk="1" hangingPunct="1"/>
              <a:t>37</a:t>
            </a:fld>
            <a:endParaRPr lang="en-GB"/>
          </a:p>
        </p:txBody>
      </p:sp>
      <p:sp>
        <p:nvSpPr>
          <p:cNvPr id="23555" name="Rectangle 4"/>
          <p:cNvSpPr>
            <a:spLocks noGrp="1" noChangeArrowheads="1"/>
          </p:cNvSpPr>
          <p:nvPr>
            <p:ph type="title"/>
          </p:nvPr>
        </p:nvSpPr>
        <p:spPr>
          <a:xfrm>
            <a:off x="504748" y="7315"/>
            <a:ext cx="8229600" cy="1143000"/>
          </a:xfrm>
        </p:spPr>
        <p:txBody>
          <a:bodyPr/>
          <a:lstStyle/>
          <a:p>
            <a:pPr eaLnBrk="1" hangingPunct="1"/>
            <a:r>
              <a:rPr lang="en-US" dirty="0" smtClean="0"/>
              <a:t>Testing worst case scenarios</a:t>
            </a:r>
            <a:endParaRPr lang="en-GB" dirty="0" smtClean="0"/>
          </a:p>
        </p:txBody>
      </p:sp>
      <p:pic>
        <p:nvPicPr>
          <p:cNvPr id="2" name="Nuclear Flask Endurance Testing in USA.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99923" y="850392"/>
            <a:ext cx="7732167" cy="5799126"/>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fullScrn="1">
              <p:cMediaNode vol="80000">
                <p:cTn id="7" fill="hold" display="0">
                  <p:stCondLst>
                    <p:cond delay="indefinite"/>
                  </p:stCondLst>
                </p:cTn>
                <p:tgtEl>
                  <p:spTgt spid="2"/>
                </p:tgtEl>
              </p:cMediaNode>
            </p:vide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5BEC1D1-5653-4F3C-BAEC-795CB106AE04}" type="slidenum">
              <a:rPr lang="en-GB"/>
              <a:pPr eaLnBrk="1" hangingPunct="1"/>
              <a:t>38</a:t>
            </a:fld>
            <a:endParaRPr lang="en-GB"/>
          </a:p>
        </p:txBody>
      </p:sp>
      <p:sp>
        <p:nvSpPr>
          <p:cNvPr id="26627" name="Rectangle 2"/>
          <p:cNvSpPr>
            <a:spLocks noGrp="1" noChangeArrowheads="1"/>
          </p:cNvSpPr>
          <p:nvPr>
            <p:ph type="title"/>
          </p:nvPr>
        </p:nvSpPr>
        <p:spPr/>
        <p:txBody>
          <a:bodyPr/>
          <a:lstStyle/>
          <a:p>
            <a:pPr eaLnBrk="1" hangingPunct="1"/>
            <a:r>
              <a:rPr lang="en-GB" smtClean="0"/>
              <a:t>Radioactive waste</a:t>
            </a:r>
          </a:p>
        </p:txBody>
      </p:sp>
      <p:sp>
        <p:nvSpPr>
          <p:cNvPr id="1363971" name="Rectangle 3"/>
          <p:cNvSpPr>
            <a:spLocks noGrp="1" noChangeArrowheads="1"/>
          </p:cNvSpPr>
          <p:nvPr>
            <p:ph type="body" idx="1"/>
          </p:nvPr>
        </p:nvSpPr>
        <p:spPr/>
        <p:txBody>
          <a:bodyPr/>
          <a:lstStyle/>
          <a:p>
            <a:pPr eaLnBrk="1" hangingPunct="1"/>
            <a:r>
              <a:rPr lang="en-GB" dirty="0" smtClean="0"/>
              <a:t>France has a major nuclear power programme </a:t>
            </a:r>
            <a:endParaRPr lang="en-GB" dirty="0"/>
          </a:p>
          <a:p>
            <a:pPr lvl="1" eaLnBrk="1" hangingPunct="1"/>
            <a:r>
              <a:rPr lang="en-GB" dirty="0" smtClean="0"/>
              <a:t>~1 kg of nuclear waste each year per inhabitant</a:t>
            </a:r>
          </a:p>
          <a:p>
            <a:pPr lvl="1" eaLnBrk="1" hangingPunct="1"/>
            <a:r>
              <a:rPr lang="en-GB" dirty="0" smtClean="0"/>
              <a:t>~3,000 kg general waste (of which 100 kg is toxic). </a:t>
            </a:r>
          </a:p>
          <a:p>
            <a:pPr eaLnBrk="1" hangingPunct="1"/>
            <a:endParaRPr lang="en-GB" dirty="0" smtClean="0"/>
          </a:p>
          <a:p>
            <a:pPr eaLnBrk="1" hangingPunct="1"/>
            <a:r>
              <a:rPr lang="en-GB" dirty="0" smtClean="0"/>
              <a:t>The radioactive waste is mainly produced by nuclear power plants and fuel cycle facilities (90%). </a:t>
            </a:r>
          </a:p>
          <a:p>
            <a:pPr eaLnBrk="1" hangingPunct="1"/>
            <a:endParaRPr lang="en-GB" dirty="0" smtClean="0"/>
          </a:p>
          <a:p>
            <a:pPr eaLnBrk="1" hangingPunct="1"/>
            <a:r>
              <a:rPr lang="en-GB" dirty="0" smtClean="0"/>
              <a:t>The rest comes from the nuclear medical departments of hospitals, research laboratories and some industrial activities, such as radiographic inspection and detection, level gauges, fire alarms, etc.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63971">
                                            <p:txEl>
                                              <p:pRg st="4" end="4"/>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6397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B2AB69A0-FE6A-4AAA-9AE3-269D46635D0E}" type="slidenum">
              <a:rPr lang="en-GB"/>
              <a:pPr eaLnBrk="1" hangingPunct="1"/>
              <a:t>39</a:t>
            </a:fld>
            <a:endParaRPr lang="en-GB"/>
          </a:p>
        </p:txBody>
      </p:sp>
      <p:sp>
        <p:nvSpPr>
          <p:cNvPr id="27651" name="Rectangle 2"/>
          <p:cNvSpPr>
            <a:spLocks noGrp="1" noChangeArrowheads="1"/>
          </p:cNvSpPr>
          <p:nvPr>
            <p:ph type="title"/>
          </p:nvPr>
        </p:nvSpPr>
        <p:spPr/>
        <p:txBody>
          <a:bodyPr/>
          <a:lstStyle/>
          <a:p>
            <a:pPr eaLnBrk="1" hangingPunct="1"/>
            <a:r>
              <a:rPr lang="en-GB" smtClean="0"/>
              <a:t>Management and classification principles </a:t>
            </a:r>
          </a:p>
        </p:txBody>
      </p:sp>
      <p:sp>
        <p:nvSpPr>
          <p:cNvPr id="27652" name="Rectangle 3"/>
          <p:cNvSpPr>
            <a:spLocks noGrp="1" noChangeArrowheads="1"/>
          </p:cNvSpPr>
          <p:nvPr>
            <p:ph type="body" idx="1"/>
          </p:nvPr>
        </p:nvSpPr>
        <p:spPr/>
        <p:txBody>
          <a:bodyPr/>
          <a:lstStyle/>
          <a:p>
            <a:pPr eaLnBrk="1" hangingPunct="1">
              <a:lnSpc>
                <a:spcPct val="90000"/>
              </a:lnSpc>
            </a:pPr>
            <a:r>
              <a:rPr lang="en-GB" smtClean="0"/>
              <a:t>The classification of nuclear waste is based on two determining factors: </a:t>
            </a:r>
          </a:p>
          <a:p>
            <a:pPr lvl="1" eaLnBrk="1" hangingPunct="1">
              <a:lnSpc>
                <a:spcPct val="90000"/>
              </a:lnSpc>
            </a:pPr>
            <a:r>
              <a:rPr lang="en-GB" smtClean="0"/>
              <a:t>its level of radioactivity and </a:t>
            </a:r>
          </a:p>
          <a:p>
            <a:pPr lvl="1" eaLnBrk="1" hangingPunct="1">
              <a:lnSpc>
                <a:spcPct val="90000"/>
              </a:lnSpc>
            </a:pPr>
            <a:r>
              <a:rPr lang="en-GB" smtClean="0"/>
              <a:t>its lifetime </a:t>
            </a:r>
          </a:p>
          <a:p>
            <a:pPr lvl="1" eaLnBrk="1" hangingPunct="1">
              <a:lnSpc>
                <a:spcPct val="90000"/>
              </a:lnSpc>
            </a:pPr>
            <a:endParaRPr lang="en-GB" smtClean="0"/>
          </a:p>
          <a:p>
            <a:pPr eaLnBrk="1" hangingPunct="1">
              <a:lnSpc>
                <a:spcPct val="90000"/>
              </a:lnSpc>
            </a:pPr>
            <a:r>
              <a:rPr lang="en-GB" smtClean="0"/>
              <a:t>The waste is classified in three categories (A, B, C) which are each the subject of a specific management policy.</a:t>
            </a:r>
          </a:p>
          <a:p>
            <a:pPr eaLnBrk="1" hangingPunct="1">
              <a:lnSpc>
                <a:spcPct val="80000"/>
              </a:lnSpc>
              <a:buFontTx/>
              <a:buNone/>
            </a:pPr>
            <a:endParaRPr lang="en-GB"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Oval 38"/>
          <p:cNvSpPr/>
          <p:nvPr/>
        </p:nvSpPr>
        <p:spPr>
          <a:xfrm>
            <a:off x="6397058" y="3807563"/>
            <a:ext cx="277977" cy="248717"/>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FF0000"/>
              </a:solidFill>
            </a:endParaRPr>
          </a:p>
        </p:txBody>
      </p:sp>
      <p:sp>
        <p:nvSpPr>
          <p:cNvPr id="2" name="Title 1"/>
          <p:cNvSpPr>
            <a:spLocks noGrp="1"/>
          </p:cNvSpPr>
          <p:nvPr>
            <p:ph type="title"/>
          </p:nvPr>
        </p:nvSpPr>
        <p:spPr>
          <a:xfrm>
            <a:off x="463156" y="77128"/>
            <a:ext cx="8229600" cy="1143000"/>
          </a:xfrm>
        </p:spPr>
        <p:txBody>
          <a:bodyPr/>
          <a:lstStyle/>
          <a:p>
            <a:pPr algn="l"/>
            <a:r>
              <a:rPr lang="en-CA" dirty="0" smtClean="0"/>
              <a:t>Basis</a:t>
            </a:r>
            <a:endParaRPr lang="en-CA" dirty="0"/>
          </a:p>
        </p:txBody>
      </p:sp>
      <p:sp>
        <p:nvSpPr>
          <p:cNvPr id="3" name="Slide Number Placeholder 2"/>
          <p:cNvSpPr>
            <a:spLocks noGrp="1"/>
          </p:cNvSpPr>
          <p:nvPr>
            <p:ph type="sldNum" sz="quarter" idx="12"/>
          </p:nvPr>
        </p:nvSpPr>
        <p:spPr/>
        <p:txBody>
          <a:bodyPr/>
          <a:lstStyle/>
          <a:p>
            <a:pPr>
              <a:defRPr/>
            </a:pPr>
            <a:fld id="{E52C686F-7608-4F2D-852A-877F124A0403}" type="slidenum">
              <a:rPr lang="en-GB" smtClean="0"/>
              <a:pPr>
                <a:defRPr/>
              </a:pPr>
              <a:t>4</a:t>
            </a:fld>
            <a:endParaRPr lang="en-GB" dirty="0"/>
          </a:p>
        </p:txBody>
      </p:sp>
      <p:sp>
        <p:nvSpPr>
          <p:cNvPr id="4" name="Oval 3"/>
          <p:cNvSpPr/>
          <p:nvPr/>
        </p:nvSpPr>
        <p:spPr>
          <a:xfrm>
            <a:off x="80483" y="3708806"/>
            <a:ext cx="277977" cy="248717"/>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6" name="Straight Arrow Connector 5"/>
          <p:cNvCxnSpPr>
            <a:stCxn id="4" idx="6"/>
          </p:cNvCxnSpPr>
          <p:nvPr/>
        </p:nvCxnSpPr>
        <p:spPr>
          <a:xfrm flipV="1">
            <a:off x="358460" y="3833164"/>
            <a:ext cx="475488" cy="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8" name="TextBox 7"/>
          <p:cNvSpPr txBox="1"/>
          <p:nvPr/>
        </p:nvSpPr>
        <p:spPr>
          <a:xfrm>
            <a:off x="833948" y="3648499"/>
            <a:ext cx="848563"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CA" baseline="30000" dirty="0" smtClean="0"/>
              <a:t>235</a:t>
            </a:r>
            <a:r>
              <a:rPr lang="en-CA" dirty="0" smtClean="0"/>
              <a:t>U</a:t>
            </a:r>
          </a:p>
        </p:txBody>
      </p:sp>
      <p:cxnSp>
        <p:nvCxnSpPr>
          <p:cNvPr id="10" name="Straight Arrow Connector 9"/>
          <p:cNvCxnSpPr/>
          <p:nvPr/>
        </p:nvCxnSpPr>
        <p:spPr>
          <a:xfrm>
            <a:off x="1682511" y="3827634"/>
            <a:ext cx="731520" cy="70957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2" name="Straight Arrow Connector 11"/>
          <p:cNvCxnSpPr>
            <a:stCxn id="8" idx="3"/>
          </p:cNvCxnSpPr>
          <p:nvPr/>
        </p:nvCxnSpPr>
        <p:spPr>
          <a:xfrm flipV="1">
            <a:off x="1682511" y="3533242"/>
            <a:ext cx="841248" cy="29992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3" name="Straight Arrow Connector 12"/>
          <p:cNvCxnSpPr/>
          <p:nvPr/>
        </p:nvCxnSpPr>
        <p:spPr>
          <a:xfrm flipV="1">
            <a:off x="1682511" y="3827634"/>
            <a:ext cx="841248" cy="553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7" name="Straight Arrow Connector 16"/>
          <p:cNvCxnSpPr/>
          <p:nvPr/>
        </p:nvCxnSpPr>
        <p:spPr>
          <a:xfrm flipV="1">
            <a:off x="1682511" y="3123590"/>
            <a:ext cx="731520" cy="70957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0" name="Straight Arrow Connector 19"/>
          <p:cNvCxnSpPr/>
          <p:nvPr/>
        </p:nvCxnSpPr>
        <p:spPr>
          <a:xfrm>
            <a:off x="1682511" y="3833164"/>
            <a:ext cx="841248" cy="29992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1" name="Oval 20"/>
          <p:cNvSpPr/>
          <p:nvPr/>
        </p:nvSpPr>
        <p:spPr>
          <a:xfrm>
            <a:off x="2531068" y="3408883"/>
            <a:ext cx="277977" cy="24871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FF0000"/>
              </a:solidFill>
            </a:endParaRPr>
          </a:p>
        </p:txBody>
      </p:sp>
      <p:sp>
        <p:nvSpPr>
          <p:cNvPr id="22" name="Oval 21"/>
          <p:cNvSpPr/>
          <p:nvPr/>
        </p:nvSpPr>
        <p:spPr>
          <a:xfrm>
            <a:off x="2529853" y="3707583"/>
            <a:ext cx="277977" cy="24871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FF0000"/>
              </a:solidFill>
            </a:endParaRPr>
          </a:p>
        </p:txBody>
      </p:sp>
      <p:sp>
        <p:nvSpPr>
          <p:cNvPr id="23" name="Oval 22"/>
          <p:cNvSpPr/>
          <p:nvPr/>
        </p:nvSpPr>
        <p:spPr>
          <a:xfrm>
            <a:off x="2543264" y="4008728"/>
            <a:ext cx="277977" cy="24871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FF0000"/>
              </a:solidFill>
            </a:endParaRPr>
          </a:p>
        </p:txBody>
      </p:sp>
      <p:sp>
        <p:nvSpPr>
          <p:cNvPr id="24" name="Chord 23"/>
          <p:cNvSpPr/>
          <p:nvPr/>
        </p:nvSpPr>
        <p:spPr>
          <a:xfrm flipH="1">
            <a:off x="2506688" y="4008728"/>
            <a:ext cx="359667" cy="248717"/>
          </a:xfrm>
          <a:prstGeom prst="chord">
            <a:avLst>
              <a:gd name="adj1" fmla="val 3789311"/>
              <a:gd name="adj2" fmla="val 1620000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5" name="TextBox 24"/>
          <p:cNvSpPr txBox="1"/>
          <p:nvPr/>
        </p:nvSpPr>
        <p:spPr>
          <a:xfrm>
            <a:off x="2383549" y="2754258"/>
            <a:ext cx="438912"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CA" dirty="0" smtClean="0"/>
              <a:t>X</a:t>
            </a:r>
          </a:p>
        </p:txBody>
      </p:sp>
      <p:sp>
        <p:nvSpPr>
          <p:cNvPr id="26" name="TextBox 25"/>
          <p:cNvSpPr txBox="1"/>
          <p:nvPr/>
        </p:nvSpPr>
        <p:spPr>
          <a:xfrm>
            <a:off x="2414032" y="4537209"/>
            <a:ext cx="40721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CA" dirty="0"/>
              <a:t>Y</a:t>
            </a:r>
            <a:endParaRPr lang="en-CA" dirty="0" smtClean="0"/>
          </a:p>
        </p:txBody>
      </p:sp>
      <p:sp>
        <p:nvSpPr>
          <p:cNvPr id="28" name="TextBox 27"/>
          <p:cNvSpPr txBox="1"/>
          <p:nvPr/>
        </p:nvSpPr>
        <p:spPr>
          <a:xfrm>
            <a:off x="2968768" y="3095069"/>
            <a:ext cx="1127760" cy="147732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CA" dirty="0" smtClean="0">
                <a:sym typeface="Symbol"/>
              </a:rPr>
              <a:t>=2.43</a:t>
            </a:r>
          </a:p>
          <a:p>
            <a:pPr algn="ctr"/>
            <a:r>
              <a:rPr lang="en-CA" dirty="0" smtClean="0">
                <a:sym typeface="Symbol"/>
              </a:rPr>
              <a:t>Fast neutrons</a:t>
            </a:r>
            <a:endParaRPr lang="en-CA" dirty="0">
              <a:sym typeface="Symbol"/>
            </a:endParaRPr>
          </a:p>
          <a:p>
            <a:pPr algn="ctr"/>
            <a:r>
              <a:rPr lang="en-CA" dirty="0" smtClean="0">
                <a:sym typeface="Symbol"/>
              </a:rPr>
              <a:t>+</a:t>
            </a:r>
          </a:p>
          <a:p>
            <a:pPr algn="ctr"/>
            <a:r>
              <a:rPr lang="en-CA" dirty="0" smtClean="0">
                <a:sym typeface="Symbol"/>
              </a:rPr>
              <a:t>215 MeV</a:t>
            </a:r>
            <a:endParaRPr lang="en-CA" dirty="0" smtClean="0"/>
          </a:p>
        </p:txBody>
      </p:sp>
      <p:sp>
        <p:nvSpPr>
          <p:cNvPr id="30" name="Rectangle 29"/>
          <p:cNvSpPr/>
          <p:nvPr/>
        </p:nvSpPr>
        <p:spPr>
          <a:xfrm>
            <a:off x="4462288" y="2280468"/>
            <a:ext cx="1492300" cy="30943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32" name="Straight Arrow Connector 31"/>
          <p:cNvCxnSpPr>
            <a:stCxn id="28" idx="3"/>
            <a:endCxn id="30" idx="1"/>
          </p:cNvCxnSpPr>
          <p:nvPr/>
        </p:nvCxnSpPr>
        <p:spPr>
          <a:xfrm flipV="1">
            <a:off x="4096528" y="3827633"/>
            <a:ext cx="365760" cy="61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35" name="TextBox 34"/>
          <p:cNvSpPr txBox="1"/>
          <p:nvPr/>
        </p:nvSpPr>
        <p:spPr>
          <a:xfrm>
            <a:off x="5958145" y="2412224"/>
            <a:ext cx="1155802" cy="369332"/>
          </a:xfrm>
          <a:prstGeom prst="rect">
            <a:avLst/>
          </a:prstGeom>
          <a:noFill/>
        </p:spPr>
        <p:txBody>
          <a:bodyPr wrap="square" rtlCol="0">
            <a:spAutoFit/>
          </a:bodyPr>
          <a:lstStyle/>
          <a:p>
            <a:r>
              <a:rPr lang="en-CA" dirty="0" smtClean="0"/>
              <a:t>k</a:t>
            </a:r>
            <a:r>
              <a:rPr lang="en-CA" baseline="-25000" dirty="0" smtClean="0">
                <a:sym typeface="Symbol"/>
              </a:rPr>
              <a:t></a:t>
            </a:r>
            <a:r>
              <a:rPr lang="en-CA" dirty="0" smtClean="0">
                <a:sym typeface="Symbol"/>
              </a:rPr>
              <a:t> 1.1</a:t>
            </a:r>
            <a:endParaRPr lang="en-CA" dirty="0"/>
          </a:p>
        </p:txBody>
      </p:sp>
      <p:sp>
        <p:nvSpPr>
          <p:cNvPr id="36" name="TextBox 35"/>
          <p:cNvSpPr txBox="1"/>
          <p:nvPr/>
        </p:nvSpPr>
        <p:spPr>
          <a:xfrm>
            <a:off x="4462288" y="3224217"/>
            <a:ext cx="1492300" cy="923330"/>
          </a:xfrm>
          <a:prstGeom prst="rect">
            <a:avLst/>
          </a:prstGeom>
          <a:noFill/>
        </p:spPr>
        <p:txBody>
          <a:bodyPr wrap="square" rtlCol="0">
            <a:spAutoFit/>
          </a:bodyPr>
          <a:lstStyle/>
          <a:p>
            <a:pPr algn="ctr"/>
            <a:r>
              <a:rPr lang="en-CA" dirty="0" smtClean="0"/>
              <a:t>Moderator</a:t>
            </a:r>
          </a:p>
          <a:p>
            <a:pPr algn="ctr"/>
            <a:r>
              <a:rPr lang="en-CA" dirty="0" smtClean="0"/>
              <a:t>H</a:t>
            </a:r>
            <a:r>
              <a:rPr lang="en-CA" baseline="-25000" dirty="0" smtClean="0"/>
              <a:t>2</a:t>
            </a:r>
            <a:r>
              <a:rPr lang="en-CA" dirty="0" smtClean="0"/>
              <a:t>O, D</a:t>
            </a:r>
            <a:r>
              <a:rPr lang="en-CA" baseline="-25000" dirty="0" smtClean="0"/>
              <a:t>2</a:t>
            </a:r>
            <a:r>
              <a:rPr lang="en-CA" dirty="0" smtClean="0"/>
              <a:t>O, Graphite…</a:t>
            </a:r>
            <a:endParaRPr lang="en-CA" dirty="0"/>
          </a:p>
        </p:txBody>
      </p:sp>
      <p:sp>
        <p:nvSpPr>
          <p:cNvPr id="37" name="Oval 36"/>
          <p:cNvSpPr/>
          <p:nvPr/>
        </p:nvSpPr>
        <p:spPr>
          <a:xfrm>
            <a:off x="6383643" y="3508863"/>
            <a:ext cx="277977" cy="248717"/>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FF0000"/>
              </a:solidFill>
            </a:endParaRPr>
          </a:p>
        </p:txBody>
      </p:sp>
      <p:sp>
        <p:nvSpPr>
          <p:cNvPr id="38" name="Chord 37"/>
          <p:cNvSpPr/>
          <p:nvPr/>
        </p:nvSpPr>
        <p:spPr>
          <a:xfrm flipH="1">
            <a:off x="6304487" y="3790498"/>
            <a:ext cx="377863" cy="301145"/>
          </a:xfrm>
          <a:prstGeom prst="chord">
            <a:avLst>
              <a:gd name="adj1" fmla="val 3789311"/>
              <a:gd name="adj2" fmla="val 1620000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0" name="Oval 39"/>
          <p:cNvSpPr/>
          <p:nvPr/>
        </p:nvSpPr>
        <p:spPr>
          <a:xfrm>
            <a:off x="8737917" y="3701491"/>
            <a:ext cx="277977" cy="248717"/>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FF0000"/>
              </a:solidFill>
            </a:endParaRPr>
          </a:p>
        </p:txBody>
      </p:sp>
      <p:sp>
        <p:nvSpPr>
          <p:cNvPr id="41" name="Rectangle 40"/>
          <p:cNvSpPr/>
          <p:nvPr/>
        </p:nvSpPr>
        <p:spPr>
          <a:xfrm>
            <a:off x="6889703" y="2279253"/>
            <a:ext cx="1492300" cy="30943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43" name="Straight Arrow Connector 42"/>
          <p:cNvCxnSpPr>
            <a:stCxn id="30" idx="3"/>
            <a:endCxn id="41" idx="1"/>
          </p:cNvCxnSpPr>
          <p:nvPr/>
        </p:nvCxnSpPr>
        <p:spPr>
          <a:xfrm flipV="1">
            <a:off x="5954588" y="3826418"/>
            <a:ext cx="935115" cy="121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48" name="Straight Arrow Connector 47"/>
          <p:cNvCxnSpPr>
            <a:endCxn id="40" idx="2"/>
          </p:cNvCxnSpPr>
          <p:nvPr/>
        </p:nvCxnSpPr>
        <p:spPr>
          <a:xfrm flipV="1">
            <a:off x="8407663" y="3825850"/>
            <a:ext cx="330254" cy="788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52" name="TextBox 51"/>
          <p:cNvSpPr txBox="1"/>
          <p:nvPr/>
        </p:nvSpPr>
        <p:spPr>
          <a:xfrm>
            <a:off x="8407663" y="2443748"/>
            <a:ext cx="690168" cy="369332"/>
          </a:xfrm>
          <a:prstGeom prst="rect">
            <a:avLst/>
          </a:prstGeom>
          <a:noFill/>
        </p:spPr>
        <p:txBody>
          <a:bodyPr wrap="square" rtlCol="0">
            <a:spAutoFit/>
          </a:bodyPr>
          <a:lstStyle/>
          <a:p>
            <a:r>
              <a:rPr lang="en-CA" dirty="0" smtClean="0"/>
              <a:t>k</a:t>
            </a:r>
            <a:r>
              <a:rPr lang="en-CA" dirty="0" smtClean="0">
                <a:sym typeface="Symbol"/>
              </a:rPr>
              <a:t>= 1</a:t>
            </a:r>
            <a:endParaRPr lang="en-CA" dirty="0"/>
          </a:p>
        </p:txBody>
      </p:sp>
      <p:sp>
        <p:nvSpPr>
          <p:cNvPr id="53" name="TextBox 52"/>
          <p:cNvSpPr txBox="1"/>
          <p:nvPr/>
        </p:nvSpPr>
        <p:spPr>
          <a:xfrm>
            <a:off x="6948173" y="3521546"/>
            <a:ext cx="1492300" cy="1200329"/>
          </a:xfrm>
          <a:prstGeom prst="rect">
            <a:avLst/>
          </a:prstGeom>
          <a:noFill/>
        </p:spPr>
        <p:txBody>
          <a:bodyPr wrap="square" rtlCol="0">
            <a:spAutoFit/>
          </a:bodyPr>
          <a:lstStyle/>
          <a:p>
            <a:pPr algn="ctr"/>
            <a:r>
              <a:rPr lang="en-CA" dirty="0" smtClean="0"/>
              <a:t>Reactor wall</a:t>
            </a:r>
          </a:p>
          <a:p>
            <a:pPr algn="ctr"/>
            <a:r>
              <a:rPr lang="en-CA" baseline="30000" dirty="0" smtClean="0"/>
              <a:t>238</a:t>
            </a:r>
            <a:r>
              <a:rPr lang="en-CA" dirty="0" smtClean="0"/>
              <a:t>U</a:t>
            </a:r>
          </a:p>
          <a:p>
            <a:pPr algn="ctr"/>
            <a:r>
              <a:rPr lang="en-CA" dirty="0" smtClean="0"/>
              <a:t>other surfaces</a:t>
            </a:r>
            <a:endParaRPr lang="en-CA" dirty="0"/>
          </a:p>
        </p:txBody>
      </p:sp>
      <p:sp>
        <p:nvSpPr>
          <p:cNvPr id="54" name="TextBox 53"/>
          <p:cNvSpPr txBox="1"/>
          <p:nvPr/>
        </p:nvSpPr>
        <p:spPr>
          <a:xfrm>
            <a:off x="6948173" y="2643056"/>
            <a:ext cx="1492300" cy="646331"/>
          </a:xfrm>
          <a:prstGeom prst="rect">
            <a:avLst/>
          </a:prstGeom>
          <a:noFill/>
        </p:spPr>
        <p:txBody>
          <a:bodyPr wrap="square" rtlCol="0">
            <a:spAutoFit/>
          </a:bodyPr>
          <a:lstStyle/>
          <a:p>
            <a:pPr algn="ctr"/>
            <a:r>
              <a:rPr lang="en-CA" dirty="0" smtClean="0"/>
              <a:t>Control Rod</a:t>
            </a:r>
          </a:p>
          <a:p>
            <a:pPr algn="ctr"/>
            <a:r>
              <a:rPr lang="en-CA" dirty="0" smtClean="0"/>
              <a:t>tuning</a:t>
            </a:r>
            <a:endParaRPr lang="en-CA" dirty="0"/>
          </a:p>
        </p:txBody>
      </p:sp>
      <p:sp>
        <p:nvSpPr>
          <p:cNvPr id="55" name="Rectangle 54"/>
          <p:cNvSpPr/>
          <p:nvPr/>
        </p:nvSpPr>
        <p:spPr>
          <a:xfrm>
            <a:off x="7271310" y="2077517"/>
            <a:ext cx="87783" cy="62179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CA"/>
          </a:p>
        </p:txBody>
      </p:sp>
      <p:sp>
        <p:nvSpPr>
          <p:cNvPr id="56" name="Rectangle 55"/>
          <p:cNvSpPr/>
          <p:nvPr/>
        </p:nvSpPr>
        <p:spPr>
          <a:xfrm>
            <a:off x="7548070" y="2077517"/>
            <a:ext cx="87783" cy="62179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CA"/>
          </a:p>
        </p:txBody>
      </p:sp>
      <p:sp>
        <p:nvSpPr>
          <p:cNvPr id="57" name="Rectangle 56"/>
          <p:cNvSpPr/>
          <p:nvPr/>
        </p:nvSpPr>
        <p:spPr>
          <a:xfrm>
            <a:off x="7824829" y="2077517"/>
            <a:ext cx="87783" cy="62179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CA"/>
          </a:p>
        </p:txBody>
      </p:sp>
      <p:sp>
        <p:nvSpPr>
          <p:cNvPr id="58" name="Rectangle 57"/>
          <p:cNvSpPr/>
          <p:nvPr/>
        </p:nvSpPr>
        <p:spPr>
          <a:xfrm>
            <a:off x="8105247" y="2077517"/>
            <a:ext cx="87783" cy="62179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CA"/>
          </a:p>
        </p:txBody>
      </p:sp>
      <p:cxnSp>
        <p:nvCxnSpPr>
          <p:cNvPr id="60" name="Straight Arrow Connector 59"/>
          <p:cNvCxnSpPr/>
          <p:nvPr/>
        </p:nvCxnSpPr>
        <p:spPr>
          <a:xfrm>
            <a:off x="7723587" y="1689811"/>
            <a:ext cx="0" cy="395021"/>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cxnSp>
        <p:nvCxnSpPr>
          <p:cNvPr id="63" name="Straight Connector 62"/>
          <p:cNvCxnSpPr>
            <a:stCxn id="55" idx="0"/>
            <a:endCxn id="58" idx="0"/>
          </p:cNvCxnSpPr>
          <p:nvPr/>
        </p:nvCxnSpPr>
        <p:spPr>
          <a:xfrm>
            <a:off x="7315202" y="2077517"/>
            <a:ext cx="833937" cy="0"/>
          </a:xfrm>
          <a:prstGeom prst="line">
            <a:avLst/>
          </a:prstGeom>
        </p:spPr>
        <p:style>
          <a:lnRef idx="1">
            <a:schemeClr val="dk1"/>
          </a:lnRef>
          <a:fillRef idx="0">
            <a:schemeClr val="dk1"/>
          </a:fillRef>
          <a:effectRef idx="0">
            <a:schemeClr val="dk1"/>
          </a:effectRef>
          <a:fontRef idx="minor">
            <a:schemeClr val="tx1"/>
          </a:fontRef>
        </p:style>
      </p:cxnSp>
      <p:sp>
        <p:nvSpPr>
          <p:cNvPr id="68" name="TextBox 67"/>
          <p:cNvSpPr txBox="1"/>
          <p:nvPr/>
        </p:nvSpPr>
        <p:spPr>
          <a:xfrm>
            <a:off x="-27114" y="3143345"/>
            <a:ext cx="771145"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CA" sz="1200" dirty="0" smtClean="0">
                <a:sym typeface="Symbol"/>
              </a:rPr>
              <a:t>Thermal neutron</a:t>
            </a:r>
            <a:endParaRPr lang="en-CA" sz="1200" dirty="0">
              <a:sym typeface="Symbol"/>
            </a:endParaRPr>
          </a:p>
        </p:txBody>
      </p:sp>
      <p:sp>
        <p:nvSpPr>
          <p:cNvPr id="69" name="TextBox 68"/>
          <p:cNvSpPr txBox="1"/>
          <p:nvPr/>
        </p:nvSpPr>
        <p:spPr>
          <a:xfrm>
            <a:off x="6011485" y="2827722"/>
            <a:ext cx="771145"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CA" sz="1200" dirty="0" smtClean="0">
                <a:sym typeface="Symbol"/>
              </a:rPr>
              <a:t>Thermal neutron</a:t>
            </a:r>
            <a:endParaRPr lang="en-CA" sz="1200" dirty="0">
              <a:sym typeface="Symbol"/>
            </a:endParaRPr>
          </a:p>
        </p:txBody>
      </p:sp>
      <p:cxnSp>
        <p:nvCxnSpPr>
          <p:cNvPr id="71" name="Straight Connector 70"/>
          <p:cNvCxnSpPr>
            <a:stCxn id="40" idx="4"/>
          </p:cNvCxnSpPr>
          <p:nvPr/>
        </p:nvCxnSpPr>
        <p:spPr>
          <a:xfrm>
            <a:off x="8876906" y="3950208"/>
            <a:ext cx="0" cy="2048256"/>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219471" y="5998464"/>
            <a:ext cx="8657435" cy="0"/>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Arrow Connector 76"/>
          <p:cNvCxnSpPr>
            <a:endCxn id="4" idx="4"/>
          </p:cNvCxnSpPr>
          <p:nvPr/>
        </p:nvCxnSpPr>
        <p:spPr>
          <a:xfrm flipV="1">
            <a:off x="219471" y="3957523"/>
            <a:ext cx="1" cy="204094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85" name="TextBox 84"/>
          <p:cNvSpPr txBox="1"/>
          <p:nvPr/>
        </p:nvSpPr>
        <p:spPr>
          <a:xfrm>
            <a:off x="8396634" y="2827722"/>
            <a:ext cx="741486"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CA" sz="1200" dirty="0" smtClean="0">
                <a:sym typeface="Symbol"/>
              </a:rPr>
              <a:t>Thermal neutron</a:t>
            </a:r>
            <a:endParaRPr lang="en-CA" sz="1200" dirty="0">
              <a:sym typeface="Symbol"/>
            </a:endParaRPr>
          </a:p>
        </p:txBody>
      </p:sp>
      <p:sp>
        <p:nvSpPr>
          <p:cNvPr id="88" name="TextBox 87"/>
          <p:cNvSpPr txBox="1"/>
          <p:nvPr/>
        </p:nvSpPr>
        <p:spPr>
          <a:xfrm>
            <a:off x="4501281" y="965605"/>
            <a:ext cx="1414313"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CA" dirty="0" smtClean="0">
                <a:sym typeface="Symbol"/>
              </a:rPr>
              <a:t>Heat to heat engine</a:t>
            </a:r>
            <a:endParaRPr lang="en-CA" dirty="0" smtClean="0"/>
          </a:p>
        </p:txBody>
      </p:sp>
      <p:sp>
        <p:nvSpPr>
          <p:cNvPr id="89" name="Up Arrow 88"/>
          <p:cNvSpPr/>
          <p:nvPr/>
        </p:nvSpPr>
        <p:spPr>
          <a:xfrm>
            <a:off x="5124321" y="1616659"/>
            <a:ext cx="168234" cy="662594"/>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110" name="Group 109"/>
          <p:cNvGrpSpPr/>
          <p:nvPr/>
        </p:nvGrpSpPr>
        <p:grpSpPr>
          <a:xfrm>
            <a:off x="6554419" y="52031"/>
            <a:ext cx="2461475" cy="1507470"/>
            <a:chOff x="1459472" y="944548"/>
            <a:chExt cx="2461475" cy="1507470"/>
          </a:xfrm>
        </p:grpSpPr>
        <p:grpSp>
          <p:nvGrpSpPr>
            <p:cNvPr id="109" name="Group 108"/>
            <p:cNvGrpSpPr/>
            <p:nvPr/>
          </p:nvGrpSpPr>
          <p:grpSpPr>
            <a:xfrm>
              <a:off x="1459472" y="944548"/>
              <a:ext cx="2461475" cy="1220750"/>
              <a:chOff x="1459472" y="944548"/>
              <a:chExt cx="2461475" cy="1220750"/>
            </a:xfrm>
          </p:grpSpPr>
          <p:sp>
            <p:nvSpPr>
              <p:cNvPr id="92" name="Rectangle 91"/>
              <p:cNvSpPr/>
              <p:nvPr/>
            </p:nvSpPr>
            <p:spPr>
              <a:xfrm>
                <a:off x="1815456" y="965605"/>
                <a:ext cx="1984747" cy="119969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ln>
                    <a:solidFill>
                      <a:sysClr val="windowText" lastClr="000000"/>
                    </a:solidFill>
                  </a:ln>
                  <a:solidFill>
                    <a:schemeClr val="bg1"/>
                  </a:solidFill>
                </a:endParaRPr>
              </a:p>
            </p:txBody>
          </p:sp>
          <p:sp>
            <p:nvSpPr>
              <p:cNvPr id="93" name="Rectangle 92"/>
              <p:cNvSpPr/>
              <p:nvPr/>
            </p:nvSpPr>
            <p:spPr>
              <a:xfrm>
                <a:off x="1837402" y="944548"/>
                <a:ext cx="2083545" cy="11996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ln>
                    <a:solidFill>
                      <a:sysClr val="windowText" lastClr="000000"/>
                    </a:solidFill>
                  </a:ln>
                  <a:solidFill>
                    <a:schemeClr val="bg1"/>
                  </a:solidFill>
                </a:endParaRPr>
              </a:p>
            </p:txBody>
          </p:sp>
          <p:cxnSp>
            <p:nvCxnSpPr>
              <p:cNvPr id="97" name="Straight Connector 96"/>
              <p:cNvCxnSpPr/>
              <p:nvPr/>
            </p:nvCxnSpPr>
            <p:spPr>
              <a:xfrm>
                <a:off x="1815456" y="1056796"/>
                <a:ext cx="232815" cy="628220"/>
              </a:xfrm>
              <a:prstGeom prst="line">
                <a:avLst/>
              </a:prstGeom>
              <a:ln w="12700"/>
            </p:spPr>
            <p:style>
              <a:lnRef idx="1">
                <a:schemeClr val="dk1"/>
              </a:lnRef>
              <a:fillRef idx="0">
                <a:schemeClr val="dk1"/>
              </a:fillRef>
              <a:effectRef idx="0">
                <a:schemeClr val="dk1"/>
              </a:effectRef>
              <a:fontRef idx="minor">
                <a:schemeClr val="tx1"/>
              </a:fontRef>
            </p:style>
          </p:cxnSp>
          <p:cxnSp>
            <p:nvCxnSpPr>
              <p:cNvPr id="99" name="Straight Connector 98"/>
              <p:cNvCxnSpPr/>
              <p:nvPr/>
            </p:nvCxnSpPr>
            <p:spPr>
              <a:xfrm>
                <a:off x="2062901" y="1685016"/>
                <a:ext cx="1067939" cy="473855"/>
              </a:xfrm>
              <a:prstGeom prst="line">
                <a:avLst/>
              </a:prstGeom>
              <a:ln w="12700"/>
            </p:spPr>
            <p:style>
              <a:lnRef idx="1">
                <a:schemeClr val="dk1"/>
              </a:lnRef>
              <a:fillRef idx="0">
                <a:schemeClr val="dk1"/>
              </a:fillRef>
              <a:effectRef idx="0">
                <a:schemeClr val="dk1"/>
              </a:effectRef>
              <a:fontRef idx="minor">
                <a:schemeClr val="tx1"/>
              </a:fontRef>
            </p:style>
          </p:cxnSp>
          <p:cxnSp>
            <p:nvCxnSpPr>
              <p:cNvPr id="103" name="Straight Connector 102"/>
              <p:cNvCxnSpPr/>
              <p:nvPr/>
            </p:nvCxnSpPr>
            <p:spPr>
              <a:xfrm>
                <a:off x="1805715" y="1565451"/>
                <a:ext cx="1067939" cy="473855"/>
              </a:xfrm>
              <a:prstGeom prst="line">
                <a:avLst/>
              </a:prstGeom>
              <a:ln>
                <a:prstDash val="dash"/>
              </a:ln>
            </p:spPr>
            <p:style>
              <a:lnRef idx="1">
                <a:schemeClr val="dk1"/>
              </a:lnRef>
              <a:fillRef idx="0">
                <a:schemeClr val="dk1"/>
              </a:fillRef>
              <a:effectRef idx="0">
                <a:schemeClr val="dk1"/>
              </a:effectRef>
              <a:fontRef idx="minor">
                <a:schemeClr val="tx1"/>
              </a:fontRef>
            </p:style>
          </p:cxnSp>
          <p:sp>
            <p:nvSpPr>
              <p:cNvPr id="105" name="TextBox 104"/>
              <p:cNvSpPr txBox="1"/>
              <p:nvPr/>
            </p:nvSpPr>
            <p:spPr>
              <a:xfrm>
                <a:off x="1799620" y="1012906"/>
                <a:ext cx="930261" cy="52322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CA" sz="1400" dirty="0">
                    <a:solidFill>
                      <a:schemeClr val="tx1"/>
                    </a:solidFill>
                    <a:sym typeface="Symbol"/>
                  </a:rPr>
                  <a:t>L</a:t>
                </a:r>
                <a:r>
                  <a:rPr lang="en-CA" sz="1400" dirty="0" smtClean="0">
                    <a:solidFill>
                      <a:schemeClr val="tx1"/>
                    </a:solidFill>
                    <a:sym typeface="Symbol"/>
                  </a:rPr>
                  <a:t>=10</a:t>
                </a:r>
                <a:r>
                  <a:rPr lang="en-CA" sz="1400" baseline="30000" dirty="0" smtClean="0">
                    <a:solidFill>
                      <a:schemeClr val="tx1"/>
                    </a:solidFill>
                    <a:sym typeface="Symbol"/>
                  </a:rPr>
                  <a:t>-4 </a:t>
                </a:r>
                <a:r>
                  <a:rPr lang="en-CA" sz="1400" dirty="0" smtClean="0">
                    <a:solidFill>
                      <a:schemeClr val="tx1"/>
                    </a:solidFill>
                    <a:sym typeface="Symbol"/>
                  </a:rPr>
                  <a:t>s</a:t>
                </a:r>
              </a:p>
              <a:p>
                <a:r>
                  <a:rPr lang="en-CA" sz="1400" dirty="0" smtClean="0">
                    <a:solidFill>
                      <a:schemeClr val="tx1"/>
                    </a:solidFill>
                    <a:sym typeface="Symbol"/>
                  </a:rPr>
                  <a:t>  </a:t>
                </a:r>
                <a:r>
                  <a:rPr lang="en-CA" sz="1400" baseline="-25000" dirty="0" smtClean="0">
                    <a:solidFill>
                      <a:schemeClr val="tx1"/>
                    </a:solidFill>
                    <a:sym typeface="Symbol"/>
                  </a:rPr>
                  <a:t>c</a:t>
                </a:r>
                <a:r>
                  <a:rPr lang="en-CA" sz="1400" dirty="0" smtClean="0">
                    <a:solidFill>
                      <a:schemeClr val="tx1"/>
                    </a:solidFill>
                    <a:sym typeface="Symbol"/>
                  </a:rPr>
                  <a:t>=0.1 s</a:t>
                </a:r>
                <a:endParaRPr lang="en-CA" sz="1400" dirty="0" smtClean="0">
                  <a:solidFill>
                    <a:schemeClr val="tx1"/>
                  </a:solidFill>
                </a:endParaRPr>
              </a:p>
            </p:txBody>
          </p:sp>
          <p:sp>
            <p:nvSpPr>
              <p:cNvPr id="106" name="TextBox 105"/>
              <p:cNvSpPr txBox="1"/>
              <p:nvPr/>
            </p:nvSpPr>
            <p:spPr>
              <a:xfrm>
                <a:off x="2651678" y="1518643"/>
                <a:ext cx="1140585" cy="52322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CA" sz="1400" dirty="0" smtClean="0">
                    <a:solidFill>
                      <a:schemeClr val="tx1"/>
                    </a:solidFill>
                  </a:rPr>
                  <a:t>L</a:t>
                </a:r>
                <a:r>
                  <a:rPr lang="en-CA" sz="1400" baseline="30000" dirty="0" smtClean="0">
                    <a:solidFill>
                      <a:schemeClr val="tx1"/>
                    </a:solidFill>
                  </a:rPr>
                  <a:t>*</a:t>
                </a:r>
                <a:r>
                  <a:rPr lang="en-CA" sz="1400" dirty="0" smtClean="0">
                    <a:solidFill>
                      <a:schemeClr val="tx1"/>
                    </a:solidFill>
                  </a:rPr>
                  <a:t>=9 s</a:t>
                </a:r>
              </a:p>
              <a:p>
                <a:r>
                  <a:rPr lang="en-CA" sz="1400" dirty="0" smtClean="0">
                    <a:solidFill>
                      <a:schemeClr val="tx1"/>
                    </a:solidFill>
                    <a:sym typeface="Symbol"/>
                  </a:rPr>
                  <a:t></a:t>
                </a:r>
                <a:r>
                  <a:rPr lang="en-CA" sz="1400" baseline="30000" dirty="0" smtClean="0">
                    <a:solidFill>
                      <a:schemeClr val="tx1"/>
                    </a:solidFill>
                    <a:sym typeface="Symbol"/>
                  </a:rPr>
                  <a:t>*</a:t>
                </a:r>
                <a:r>
                  <a:rPr lang="en-CA" sz="1400" baseline="-25000" dirty="0">
                    <a:solidFill>
                      <a:schemeClr val="tx1"/>
                    </a:solidFill>
                    <a:sym typeface="Symbol"/>
                  </a:rPr>
                  <a:t>c</a:t>
                </a:r>
                <a:r>
                  <a:rPr lang="en-CA" sz="1400" dirty="0" smtClean="0">
                    <a:solidFill>
                      <a:schemeClr val="tx1"/>
                    </a:solidFill>
                    <a:sym typeface="Symbol"/>
                  </a:rPr>
                  <a:t> = 50 s</a:t>
                </a:r>
                <a:endParaRPr lang="en-CA" sz="1400" dirty="0" smtClean="0">
                  <a:solidFill>
                    <a:schemeClr val="tx1"/>
                  </a:solidFill>
                </a:endParaRPr>
              </a:p>
            </p:txBody>
          </p:sp>
          <p:sp>
            <p:nvSpPr>
              <p:cNvPr id="107" name="TextBox 106"/>
              <p:cNvSpPr txBox="1"/>
              <p:nvPr/>
            </p:nvSpPr>
            <p:spPr>
              <a:xfrm rot="16200000">
                <a:off x="1050873" y="1418094"/>
                <a:ext cx="1124976" cy="307777"/>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CA" sz="1400" dirty="0" smtClean="0">
                    <a:solidFill>
                      <a:schemeClr val="tx1"/>
                    </a:solidFill>
                    <a:sym typeface="Symbol"/>
                  </a:rPr>
                  <a:t>Ln(</a:t>
                </a:r>
                <a:r>
                  <a:rPr lang="en-CA" sz="1400" dirty="0" err="1" smtClean="0">
                    <a:solidFill>
                      <a:schemeClr val="tx1"/>
                    </a:solidFill>
                    <a:sym typeface="Symbol"/>
                  </a:rPr>
                  <a:t>N</a:t>
                </a:r>
                <a:r>
                  <a:rPr lang="en-CA" sz="1400" baseline="-25000" dirty="0" err="1" smtClean="0">
                    <a:solidFill>
                      <a:schemeClr val="tx1"/>
                    </a:solidFill>
                    <a:sym typeface="Symbol"/>
                  </a:rPr>
                  <a:t>neutrons</a:t>
                </a:r>
                <a:r>
                  <a:rPr lang="en-CA" sz="1400" dirty="0" smtClean="0">
                    <a:solidFill>
                      <a:schemeClr val="tx1"/>
                    </a:solidFill>
                    <a:sym typeface="Symbol"/>
                  </a:rPr>
                  <a:t>)</a:t>
                </a:r>
                <a:endParaRPr lang="en-CA" sz="1400" dirty="0" smtClean="0">
                  <a:solidFill>
                    <a:schemeClr val="tx1"/>
                  </a:solidFill>
                </a:endParaRPr>
              </a:p>
            </p:txBody>
          </p:sp>
        </p:grpSp>
        <p:sp>
          <p:nvSpPr>
            <p:cNvPr id="108" name="TextBox 107"/>
            <p:cNvSpPr txBox="1"/>
            <p:nvPr/>
          </p:nvSpPr>
          <p:spPr>
            <a:xfrm>
              <a:off x="2374431" y="2144241"/>
              <a:ext cx="866796" cy="307777"/>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CA" sz="1400" dirty="0" smtClean="0">
                  <a:solidFill>
                    <a:schemeClr val="tx1"/>
                  </a:solidFill>
                  <a:sym typeface="Symbol"/>
                </a:rPr>
                <a:t>time</a:t>
              </a:r>
              <a:endParaRPr lang="en-CA" sz="1400" dirty="0" smtClean="0">
                <a:solidFill>
                  <a:schemeClr val="tx1"/>
                </a:solidFill>
              </a:endParaRPr>
            </a:p>
          </p:txBody>
        </p:sp>
      </p:grpSp>
    </p:spTree>
    <p:extLst>
      <p:ext uri="{BB962C8B-B14F-4D97-AF65-F5344CB8AC3E}">
        <p14:creationId xmlns:p14="http://schemas.microsoft.com/office/powerpoint/2010/main" val="2309951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500"/>
                                        <p:tgtEl>
                                          <p:spTgt spid="1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wipe(up)">
                                      <p:cBhvr>
                                        <p:cTn id="12" dur="500"/>
                                        <p:tgtEl>
                                          <p:spTgt spid="71"/>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wipe(right)">
                                      <p:cBhvr>
                                        <p:cTn id="16" dur="500"/>
                                        <p:tgtEl>
                                          <p:spTgt spid="74"/>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wipe(down)">
                                      <p:cBhvr>
                                        <p:cTn id="2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9832823-4218-4AA4-8FEA-EE94914CE577}" type="slidenum">
              <a:rPr lang="en-GB"/>
              <a:pPr eaLnBrk="1" hangingPunct="1"/>
              <a:t>40</a:t>
            </a:fld>
            <a:endParaRPr lang="en-GB"/>
          </a:p>
        </p:txBody>
      </p:sp>
      <p:sp>
        <p:nvSpPr>
          <p:cNvPr id="28675" name="Rectangle 2"/>
          <p:cNvSpPr>
            <a:spLocks noGrp="1" noChangeArrowheads="1"/>
          </p:cNvSpPr>
          <p:nvPr>
            <p:ph type="title"/>
          </p:nvPr>
        </p:nvSpPr>
        <p:spPr/>
        <p:txBody>
          <a:bodyPr/>
          <a:lstStyle/>
          <a:p>
            <a:pPr eaLnBrk="1" hangingPunct="1"/>
            <a:r>
              <a:rPr lang="en-GB" smtClean="0"/>
              <a:t>Type "A" waste is of the low-level </a:t>
            </a:r>
            <a:br>
              <a:rPr lang="en-GB" smtClean="0"/>
            </a:br>
            <a:r>
              <a:rPr lang="en-GB" smtClean="0"/>
              <a:t>"short-lived" type </a:t>
            </a:r>
          </a:p>
        </p:txBody>
      </p:sp>
      <p:sp>
        <p:nvSpPr>
          <p:cNvPr id="1368067" name="Rectangle 3"/>
          <p:cNvSpPr>
            <a:spLocks noGrp="1" noChangeArrowheads="1"/>
          </p:cNvSpPr>
          <p:nvPr>
            <p:ph type="body" idx="1"/>
          </p:nvPr>
        </p:nvSpPr>
        <p:spPr/>
        <p:txBody>
          <a:bodyPr/>
          <a:lstStyle/>
          <a:p>
            <a:pPr eaLnBrk="1" hangingPunct="1"/>
            <a:r>
              <a:rPr lang="en-GB" smtClean="0"/>
              <a:t>Represents 90% of all nuclear waste </a:t>
            </a:r>
            <a:br>
              <a:rPr lang="en-GB" smtClean="0"/>
            </a:br>
            <a:r>
              <a:rPr lang="en-GB" smtClean="0"/>
              <a:t>(gloves, protective shoe covers, protective clothing, etc.). </a:t>
            </a:r>
          </a:p>
          <a:p>
            <a:pPr eaLnBrk="1" hangingPunct="1"/>
            <a:r>
              <a:rPr lang="en-GB" smtClean="0"/>
              <a:t>Compacted and conditioned in metal or concrete drums. </a:t>
            </a:r>
          </a:p>
          <a:p>
            <a:pPr eaLnBrk="1" hangingPunct="1"/>
            <a:r>
              <a:rPr lang="en-GB" smtClean="0"/>
              <a:t>Drums are stored on the surface in sealed containers. </a:t>
            </a:r>
          </a:p>
          <a:p>
            <a:pPr eaLnBrk="1" hangingPunct="1"/>
            <a:r>
              <a:rPr lang="en-GB" smtClean="0"/>
              <a:t>The low level of radioactivity of this waste decreases rapidly : T</a:t>
            </a:r>
            <a:r>
              <a:rPr lang="en-GB" baseline="-25000" smtClean="0"/>
              <a:t>1/2</a:t>
            </a:r>
            <a:r>
              <a:rPr lang="en-GB" smtClean="0"/>
              <a:t> = 30 years</a:t>
            </a:r>
          </a:p>
          <a:p>
            <a:pPr eaLnBrk="1" hangingPunct="1"/>
            <a:r>
              <a:rPr lang="en-GB" smtClean="0"/>
              <a:t>After a control period of 300 years, the radioactivity of the waste merges with natural radioactivity.</a:t>
            </a:r>
            <a:br>
              <a:rPr lang="en-GB" smtClean="0"/>
            </a:br>
            <a:r>
              <a:rPr lang="en-GB" smtClean="0"/>
              <a:t>The storage sites will then be considered as having achieved their "mission".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6806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68067">
                                            <p:txEl>
                                              <p:pRg st="2" end="2"/>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36806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680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06A90AE4-9212-4B2F-9F93-FA48ACAC4481}" type="slidenum">
              <a:rPr lang="en-GB"/>
              <a:pPr eaLnBrk="1" hangingPunct="1"/>
              <a:t>41</a:t>
            </a:fld>
            <a:endParaRPr lang="en-GB"/>
          </a:p>
        </p:txBody>
      </p:sp>
      <p:sp>
        <p:nvSpPr>
          <p:cNvPr id="29699" name="Rectangle 2"/>
          <p:cNvSpPr>
            <a:spLocks noGrp="1" noChangeArrowheads="1"/>
          </p:cNvSpPr>
          <p:nvPr>
            <p:ph type="title"/>
          </p:nvPr>
        </p:nvSpPr>
        <p:spPr>
          <a:xfrm>
            <a:off x="250825" y="274638"/>
            <a:ext cx="8713788" cy="1143000"/>
          </a:xfrm>
        </p:spPr>
        <p:txBody>
          <a:bodyPr/>
          <a:lstStyle/>
          <a:p>
            <a:pPr eaLnBrk="1" hangingPunct="1"/>
            <a:r>
              <a:rPr lang="en-GB" smtClean="0"/>
              <a:t>Type "B" waste is of the low or medium-level "long-lived" type. </a:t>
            </a:r>
          </a:p>
        </p:txBody>
      </p:sp>
      <p:sp>
        <p:nvSpPr>
          <p:cNvPr id="1370115" name="Rectangle 3"/>
          <p:cNvSpPr>
            <a:spLocks noGrp="1" noChangeArrowheads="1"/>
          </p:cNvSpPr>
          <p:nvPr>
            <p:ph type="body" idx="1"/>
          </p:nvPr>
        </p:nvSpPr>
        <p:spPr/>
        <p:txBody>
          <a:bodyPr/>
          <a:lstStyle/>
          <a:p>
            <a:pPr eaLnBrk="1" hangingPunct="1">
              <a:lnSpc>
                <a:spcPct val="80000"/>
              </a:lnSpc>
            </a:pPr>
            <a:endParaRPr lang="en-GB" smtClean="0"/>
          </a:p>
          <a:p>
            <a:pPr eaLnBrk="1" hangingPunct="1">
              <a:lnSpc>
                <a:spcPct val="90000"/>
              </a:lnSpc>
            </a:pPr>
            <a:r>
              <a:rPr lang="en-GB" smtClean="0"/>
              <a:t>Represents slightly more than 9% of all nuclear waste. </a:t>
            </a:r>
          </a:p>
          <a:p>
            <a:pPr eaLnBrk="1" hangingPunct="1">
              <a:lnSpc>
                <a:spcPct val="90000"/>
              </a:lnSpc>
            </a:pPr>
            <a:r>
              <a:rPr lang="en-GB" smtClean="0"/>
              <a:t>It consists of purification resins, concentrates, filters, metal shells which contained uranium, etc. </a:t>
            </a:r>
          </a:p>
          <a:p>
            <a:pPr eaLnBrk="1" hangingPunct="1">
              <a:lnSpc>
                <a:spcPct val="90000"/>
              </a:lnSpc>
            </a:pPr>
            <a:r>
              <a:rPr lang="en-GB" smtClean="0"/>
              <a:t>Treated to reduce its volume,</a:t>
            </a:r>
            <a:br>
              <a:rPr lang="en-GB" smtClean="0"/>
            </a:br>
            <a:r>
              <a:rPr lang="en-GB" smtClean="0"/>
              <a:t>Conditioned in metal or concrete drums and stored. </a:t>
            </a:r>
          </a:p>
          <a:p>
            <a:pPr eaLnBrk="1" hangingPunct="1">
              <a:lnSpc>
                <a:spcPct val="90000"/>
              </a:lnSpc>
            </a:pPr>
            <a:r>
              <a:rPr lang="en-GB" smtClean="0"/>
              <a:t>One of the options envisaged for its final storage is burial in deep underground repositories. </a:t>
            </a:r>
          </a:p>
          <a:p>
            <a:pPr eaLnBrk="1" hangingPunct="1">
              <a:lnSpc>
                <a:spcPct val="90000"/>
              </a:lnSpc>
            </a:pPr>
            <a:endParaRPr lang="en-GB"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7011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011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701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B27B7099-E3BD-489B-8DF9-B533CC220FB2}" type="slidenum">
              <a:rPr lang="en-GB"/>
              <a:pPr eaLnBrk="1" hangingPunct="1"/>
              <a:t>42</a:t>
            </a:fld>
            <a:endParaRPr lang="en-GB"/>
          </a:p>
        </p:txBody>
      </p:sp>
      <p:sp>
        <p:nvSpPr>
          <p:cNvPr id="30723" name="Rectangle 2"/>
          <p:cNvSpPr>
            <a:spLocks noGrp="1" noChangeArrowheads="1"/>
          </p:cNvSpPr>
          <p:nvPr>
            <p:ph type="title"/>
          </p:nvPr>
        </p:nvSpPr>
        <p:spPr>
          <a:xfrm>
            <a:off x="457200" y="274638"/>
            <a:ext cx="8507413" cy="1143000"/>
          </a:xfrm>
        </p:spPr>
        <p:txBody>
          <a:bodyPr/>
          <a:lstStyle/>
          <a:p>
            <a:pPr eaLnBrk="1" hangingPunct="1"/>
            <a:r>
              <a:rPr lang="en-GB" smtClean="0"/>
              <a:t>Type "C" waste is of the high-level </a:t>
            </a:r>
            <a:br>
              <a:rPr lang="en-GB" smtClean="0"/>
            </a:br>
            <a:r>
              <a:rPr lang="en-GB" smtClean="0"/>
              <a:t>"long-lived" type. </a:t>
            </a:r>
          </a:p>
        </p:txBody>
      </p:sp>
      <p:sp>
        <p:nvSpPr>
          <p:cNvPr id="1372163" name="Rectangle 3"/>
          <p:cNvSpPr>
            <a:spLocks noGrp="1" noChangeArrowheads="1"/>
          </p:cNvSpPr>
          <p:nvPr>
            <p:ph type="body" idx="1"/>
          </p:nvPr>
        </p:nvSpPr>
        <p:spPr>
          <a:xfrm>
            <a:off x="457200" y="1600200"/>
            <a:ext cx="8229600" cy="4708525"/>
          </a:xfrm>
        </p:spPr>
        <p:txBody>
          <a:bodyPr/>
          <a:lstStyle/>
          <a:p>
            <a:pPr eaLnBrk="1" hangingPunct="1">
              <a:lnSpc>
                <a:spcPct val="90000"/>
              </a:lnSpc>
            </a:pPr>
            <a:r>
              <a:rPr lang="en-GB" sz="1800" smtClean="0"/>
              <a:t>Represents ~0.5% of all radioactive waste</a:t>
            </a:r>
          </a:p>
          <a:p>
            <a:pPr eaLnBrk="1" hangingPunct="1">
              <a:lnSpc>
                <a:spcPct val="90000"/>
              </a:lnSpc>
            </a:pPr>
            <a:r>
              <a:rPr lang="en-GB" sz="1800" smtClean="0"/>
              <a:t>Ash from uranium combustion or fission products – </a:t>
            </a:r>
            <a:br>
              <a:rPr lang="en-GB" sz="1800" smtClean="0"/>
            </a:br>
            <a:r>
              <a:rPr lang="en-GB" sz="1800" smtClean="0"/>
              <a:t>These are produced by nuclear reactions in the reactor cores and recovered from spent fuel after reprocessing operations. </a:t>
            </a:r>
          </a:p>
          <a:p>
            <a:pPr eaLnBrk="1" hangingPunct="1">
              <a:lnSpc>
                <a:spcPct val="90000"/>
              </a:lnSpc>
            </a:pPr>
            <a:r>
              <a:rPr lang="en-GB" sz="1800" smtClean="0"/>
              <a:t>Its radioactivity remains high for a long period, </a:t>
            </a:r>
            <a:br>
              <a:rPr lang="en-GB" sz="1800" smtClean="0"/>
            </a:br>
            <a:r>
              <a:rPr lang="en-GB" sz="1800" smtClean="0"/>
              <a:t>some elements have lifetimes of thousands of years. </a:t>
            </a:r>
          </a:p>
          <a:p>
            <a:pPr eaLnBrk="1" hangingPunct="1">
              <a:lnSpc>
                <a:spcPct val="90000"/>
              </a:lnSpc>
            </a:pPr>
            <a:r>
              <a:rPr lang="en-GB" sz="1800" smtClean="0"/>
              <a:t>Several stages are involved: </a:t>
            </a:r>
          </a:p>
          <a:p>
            <a:pPr lvl="1" eaLnBrk="1" hangingPunct="1">
              <a:lnSpc>
                <a:spcPct val="90000"/>
              </a:lnSpc>
            </a:pPr>
            <a:r>
              <a:rPr lang="en-GB" sz="1800" smtClean="0"/>
              <a:t>Fission products are stored in liquid form for ~5 years in stainless steel vessels where they lose part of their heat and radioactivity. </a:t>
            </a:r>
          </a:p>
          <a:p>
            <a:pPr lvl="1" eaLnBrk="1" hangingPunct="1">
              <a:lnSpc>
                <a:spcPct val="90000"/>
              </a:lnSpc>
            </a:pPr>
            <a:r>
              <a:rPr lang="en-GB" sz="1800" smtClean="0"/>
              <a:t>Then vitrified by incorporation into molten glass which results in an inert material capable of containing the radioactivity. The vitrified mixture is poured into steel containers.</a:t>
            </a:r>
          </a:p>
          <a:p>
            <a:pPr lvl="1" eaLnBrk="1" hangingPunct="1">
              <a:lnSpc>
                <a:spcPct val="90000"/>
              </a:lnSpc>
            </a:pPr>
            <a:r>
              <a:rPr lang="en-GB" sz="1800" smtClean="0"/>
              <a:t>These are placed in vertical metal shafts surrounded by concrete. </a:t>
            </a:r>
            <a:br>
              <a:rPr lang="en-GB" sz="1800" smtClean="0"/>
            </a:br>
            <a:r>
              <a:rPr lang="en-GB" sz="1800" smtClean="0"/>
              <a:t>The high radioactivity of the vitrified waste produces heat, so containers must be cooled for several years. First by air circulation and then by natural convection.</a:t>
            </a:r>
          </a:p>
          <a:p>
            <a:pPr lvl="1" eaLnBrk="1" hangingPunct="1">
              <a:lnSpc>
                <a:spcPct val="90000"/>
              </a:lnSpc>
            </a:pPr>
            <a:r>
              <a:rPr lang="en-GB" sz="1800" smtClean="0"/>
              <a:t>After around </a:t>
            </a:r>
            <a:r>
              <a:rPr lang="en-GB" sz="1800" u="sng" smtClean="0"/>
              <a:t>thirty years</a:t>
            </a:r>
            <a:r>
              <a:rPr lang="en-GB" sz="1800" smtClean="0"/>
              <a:t> they can be removed for final storage</a:t>
            </a:r>
          </a:p>
          <a:p>
            <a:pPr lvl="1" eaLnBrk="1" hangingPunct="1">
              <a:lnSpc>
                <a:spcPct val="90000"/>
              </a:lnSpc>
            </a:pPr>
            <a:endParaRPr lang="en-GB" sz="180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7216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16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7216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37216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37216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37216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37216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058A24BB-E360-46DC-A8C0-8753DAEDEA6F}" type="slidenum">
              <a:rPr lang="en-GB"/>
              <a:pPr eaLnBrk="1" hangingPunct="1"/>
              <a:t>43</a:t>
            </a:fld>
            <a:endParaRPr lang="en-GB"/>
          </a:p>
        </p:txBody>
      </p:sp>
      <p:sp>
        <p:nvSpPr>
          <p:cNvPr id="31747" name="Rectangle 2"/>
          <p:cNvSpPr>
            <a:spLocks noGrp="1" noChangeArrowheads="1"/>
          </p:cNvSpPr>
          <p:nvPr>
            <p:ph type="title"/>
          </p:nvPr>
        </p:nvSpPr>
        <p:spPr/>
        <p:txBody>
          <a:bodyPr/>
          <a:lstStyle/>
          <a:p>
            <a:pPr eaLnBrk="1" hangingPunct="1"/>
            <a:r>
              <a:rPr lang="en-GB" smtClean="0"/>
              <a:t>Final storage</a:t>
            </a:r>
          </a:p>
        </p:txBody>
      </p:sp>
      <p:sp>
        <p:nvSpPr>
          <p:cNvPr id="31748" name="Rectangle 3"/>
          <p:cNvSpPr>
            <a:spLocks noGrp="1" noChangeArrowheads="1"/>
          </p:cNvSpPr>
          <p:nvPr>
            <p:ph type="body" idx="1"/>
          </p:nvPr>
        </p:nvSpPr>
        <p:spPr>
          <a:xfrm>
            <a:off x="457200" y="1600200"/>
            <a:ext cx="8531225" cy="4924425"/>
          </a:xfrm>
        </p:spPr>
        <p:txBody>
          <a:bodyPr/>
          <a:lstStyle/>
          <a:p>
            <a:pPr eaLnBrk="1" hangingPunct="1"/>
            <a:r>
              <a:rPr lang="en-GB" dirty="0" smtClean="0"/>
              <a:t>Final storage not urgent since vitrified waste is low volume: ~3,000 m</a:t>
            </a:r>
            <a:r>
              <a:rPr lang="en-GB" baseline="30000" dirty="0" smtClean="0"/>
              <a:t>3</a:t>
            </a:r>
            <a:r>
              <a:rPr lang="en-GB" dirty="0" smtClean="0"/>
              <a:t> total volume (an Olympic swimming pool) for all type "C" waste produced in France since the beginning of the nuclear power programme (~1945) to year 2010. </a:t>
            </a:r>
          </a:p>
          <a:p>
            <a:pPr eaLnBrk="1" hangingPunct="1"/>
            <a:r>
              <a:rPr lang="en-GB" dirty="0" smtClean="0"/>
              <a:t>Envisage </a:t>
            </a:r>
            <a:r>
              <a:rPr lang="en-GB" u="sng" dirty="0" smtClean="0"/>
              <a:t>underground storage at a depth of between 400 and 1,000 metres, in a favourable geological formation</a:t>
            </a:r>
            <a:r>
              <a:rPr lang="en-GB" dirty="0" smtClean="0"/>
              <a:t> for long-lived radioactive waste.</a:t>
            </a:r>
          </a:p>
          <a:p>
            <a:pPr eaLnBrk="1" hangingPunct="1"/>
            <a:r>
              <a:rPr lang="en-GB" dirty="0" smtClean="0"/>
              <a:t>Only Finland currently has long term storage facilities.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51FCFDF2-7A8F-4ACB-98E0-308CB02F9098}" type="slidenum">
              <a:rPr lang="en-GB"/>
              <a:pPr eaLnBrk="1" hangingPunct="1"/>
              <a:t>44</a:t>
            </a:fld>
            <a:endParaRPr lang="en-GB"/>
          </a:p>
        </p:txBody>
      </p:sp>
      <p:sp>
        <p:nvSpPr>
          <p:cNvPr id="14339" name="Rectangle 2"/>
          <p:cNvSpPr>
            <a:spLocks noGrp="1" noChangeArrowheads="1"/>
          </p:cNvSpPr>
          <p:nvPr>
            <p:ph type="title"/>
          </p:nvPr>
        </p:nvSpPr>
        <p:spPr/>
        <p:txBody>
          <a:bodyPr/>
          <a:lstStyle/>
          <a:p>
            <a:pPr eaLnBrk="1" hangingPunct="1"/>
            <a:r>
              <a:rPr lang="en-US" smtClean="0"/>
              <a:t>Today</a:t>
            </a:r>
            <a:endParaRPr lang="en-GB" smtClean="0"/>
          </a:p>
        </p:txBody>
      </p:sp>
      <p:sp>
        <p:nvSpPr>
          <p:cNvPr id="6" name="Rectangle 3"/>
          <p:cNvSpPr txBox="1">
            <a:spLocks noChangeArrowheads="1"/>
          </p:cNvSpPr>
          <p:nvPr/>
        </p:nvSpPr>
        <p:spPr bwMode="auto">
          <a:xfrm>
            <a:off x="609600" y="17526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400">
                <a:solidFill>
                  <a:schemeClr val="tx1"/>
                </a:solidFill>
                <a:latin typeface="+mn-lt"/>
                <a:cs typeface="+mn-cs"/>
              </a:defRPr>
            </a:lvl4pPr>
            <a:lvl5pPr marL="2057400" indent="-228600" algn="l" rtl="0" eaLnBrk="0" fontAlgn="base" hangingPunct="0">
              <a:spcBef>
                <a:spcPct val="20000"/>
              </a:spcBef>
              <a:spcAft>
                <a:spcPct val="0"/>
              </a:spcAft>
              <a:buChar char="»"/>
              <a:defRPr sz="2400">
                <a:solidFill>
                  <a:schemeClr val="tx1"/>
                </a:solidFill>
                <a:latin typeface="+mn-lt"/>
                <a:cs typeface="+mn-cs"/>
              </a:defRPr>
            </a:lvl5pPr>
            <a:lvl6pPr marL="2514600" indent="-228600" algn="l" rtl="0" fontAlgn="base">
              <a:spcBef>
                <a:spcPct val="20000"/>
              </a:spcBef>
              <a:spcAft>
                <a:spcPct val="0"/>
              </a:spcAft>
              <a:buChar char="»"/>
              <a:defRPr sz="2400">
                <a:solidFill>
                  <a:schemeClr val="tx1"/>
                </a:solidFill>
                <a:latin typeface="+mn-lt"/>
                <a:cs typeface="+mn-cs"/>
              </a:defRPr>
            </a:lvl6pPr>
            <a:lvl7pPr marL="2971800" indent="-228600" algn="l" rtl="0" fontAlgn="base">
              <a:spcBef>
                <a:spcPct val="20000"/>
              </a:spcBef>
              <a:spcAft>
                <a:spcPct val="0"/>
              </a:spcAft>
              <a:buChar char="»"/>
              <a:defRPr sz="2400">
                <a:solidFill>
                  <a:schemeClr val="tx1"/>
                </a:solidFill>
                <a:latin typeface="+mn-lt"/>
                <a:cs typeface="+mn-cs"/>
              </a:defRPr>
            </a:lvl7pPr>
            <a:lvl8pPr marL="3429000" indent="-228600" algn="l" rtl="0" fontAlgn="base">
              <a:spcBef>
                <a:spcPct val="20000"/>
              </a:spcBef>
              <a:spcAft>
                <a:spcPct val="0"/>
              </a:spcAft>
              <a:buChar char="»"/>
              <a:defRPr sz="2400">
                <a:solidFill>
                  <a:schemeClr val="tx1"/>
                </a:solidFill>
                <a:latin typeface="+mn-lt"/>
                <a:cs typeface="+mn-cs"/>
              </a:defRPr>
            </a:lvl8pPr>
            <a:lvl9pPr marL="3886200" indent="-228600" algn="l" rtl="0" fontAlgn="base">
              <a:spcBef>
                <a:spcPct val="20000"/>
              </a:spcBef>
              <a:spcAft>
                <a:spcPct val="0"/>
              </a:spcAft>
              <a:buChar char="»"/>
              <a:defRPr sz="2400">
                <a:solidFill>
                  <a:schemeClr val="tx1"/>
                </a:solidFill>
                <a:latin typeface="+mn-lt"/>
                <a:cs typeface="+mn-cs"/>
              </a:defRPr>
            </a:lvl9pPr>
          </a:lstStyle>
          <a:p>
            <a:pPr eaLnBrk="1" hangingPunct="1">
              <a:lnSpc>
                <a:spcPct val="80000"/>
              </a:lnSpc>
            </a:pPr>
            <a:r>
              <a:rPr lang="en-GB" kern="0" dirty="0" smtClean="0"/>
              <a:t>Fission power plants</a:t>
            </a:r>
          </a:p>
          <a:p>
            <a:pPr lvl="1" eaLnBrk="1" hangingPunct="1"/>
            <a:r>
              <a:rPr lang="en-GB" sz="1800" b="1" u="sng" kern="0" dirty="0" smtClean="0"/>
              <a:t>Real reactors</a:t>
            </a:r>
          </a:p>
          <a:p>
            <a:pPr lvl="2" eaLnBrk="1" hangingPunct="1"/>
            <a:r>
              <a:rPr lang="en-GB" sz="1800" kern="0" dirty="0" smtClean="0"/>
              <a:t>BWR, PWR, CANDU, HTGR</a:t>
            </a:r>
          </a:p>
          <a:p>
            <a:pPr lvl="2" eaLnBrk="1" hangingPunct="1"/>
            <a:r>
              <a:rPr lang="en-GB" sz="1800" kern="0" dirty="0" smtClean="0"/>
              <a:t>Burners, converters and breeders</a:t>
            </a:r>
          </a:p>
          <a:p>
            <a:pPr eaLnBrk="1" hangingPunct="1"/>
            <a:r>
              <a:rPr lang="en-US" kern="0" dirty="0" smtClean="0"/>
              <a:t>The Uranium cycle</a:t>
            </a:r>
          </a:p>
          <a:p>
            <a:pPr lvl="1" eaLnBrk="1" hangingPunct="1"/>
            <a:r>
              <a:rPr lang="en-US" i="1" kern="0" dirty="0" smtClean="0"/>
              <a:t>Nuclear fuel and replenishment</a:t>
            </a:r>
            <a:endParaRPr lang="en-US" kern="0" dirty="0" smtClean="0"/>
          </a:p>
          <a:p>
            <a:pPr eaLnBrk="1" hangingPunct="1"/>
            <a:r>
              <a:rPr lang="en-GB" kern="0" dirty="0" smtClean="0"/>
              <a:t>Safety</a:t>
            </a:r>
          </a:p>
          <a:p>
            <a:pPr lvl="1" eaLnBrk="1" hangingPunct="1"/>
            <a:r>
              <a:rPr lang="en-GB" kern="0" dirty="0" smtClean="0"/>
              <a:t>Passive, Active, Inherent.  Waste management</a:t>
            </a:r>
          </a:p>
          <a:p>
            <a:pPr eaLnBrk="1" hangingPunct="1"/>
            <a:r>
              <a:rPr lang="en-GB" kern="0" dirty="0" smtClean="0">
                <a:solidFill>
                  <a:srgbClr val="FF0000"/>
                </a:solidFill>
              </a:rPr>
              <a:t>Accidents</a:t>
            </a:r>
          </a:p>
          <a:p>
            <a:pPr lvl="1" eaLnBrk="1" hangingPunct="1"/>
            <a:r>
              <a:rPr lang="en-GB" kern="0" dirty="0" smtClean="0">
                <a:solidFill>
                  <a:srgbClr val="FF0000"/>
                </a:solidFill>
              </a:rPr>
              <a:t>INES scale, case studies</a:t>
            </a:r>
          </a:p>
        </p:txBody>
      </p:sp>
    </p:spTree>
    <p:extLst>
      <p:ext uri="{BB962C8B-B14F-4D97-AF65-F5344CB8AC3E}">
        <p14:creationId xmlns:p14="http://schemas.microsoft.com/office/powerpoint/2010/main" val="134527462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858"/>
            <a:ext cx="8229600" cy="1143000"/>
          </a:xfrm>
        </p:spPr>
        <p:txBody>
          <a:bodyPr/>
          <a:lstStyle/>
          <a:p>
            <a:r>
              <a:rPr lang="en-US" dirty="0" smtClean="0"/>
              <a:t>Accidents INES Scale (0-7)</a:t>
            </a:r>
            <a:endParaRPr lang="en-CA" dirty="0"/>
          </a:p>
        </p:txBody>
      </p:sp>
      <p:sp>
        <p:nvSpPr>
          <p:cNvPr id="4" name="Slide Number Placeholder 3"/>
          <p:cNvSpPr>
            <a:spLocks noGrp="1"/>
          </p:cNvSpPr>
          <p:nvPr>
            <p:ph type="sldNum" sz="quarter" idx="12"/>
          </p:nvPr>
        </p:nvSpPr>
        <p:spPr/>
        <p:txBody>
          <a:bodyPr/>
          <a:lstStyle/>
          <a:p>
            <a:pPr>
              <a:defRPr/>
            </a:pPr>
            <a:fld id="{36AC6728-FF24-4805-BB32-3A16F97EFACE}" type="slidenum">
              <a:rPr lang="en-GB" smtClean="0"/>
              <a:pPr>
                <a:defRPr/>
              </a:pPr>
              <a:t>45</a:t>
            </a:fld>
            <a:endParaRPr lang="en-GB"/>
          </a:p>
        </p:txBody>
      </p:sp>
      <p:grpSp>
        <p:nvGrpSpPr>
          <p:cNvPr id="6" name="Group 5"/>
          <p:cNvGrpSpPr/>
          <p:nvPr/>
        </p:nvGrpSpPr>
        <p:grpSpPr>
          <a:xfrm>
            <a:off x="36575" y="1151846"/>
            <a:ext cx="9108126" cy="5625686"/>
            <a:chOff x="36575" y="1151846"/>
            <a:chExt cx="9108126" cy="5625686"/>
          </a:xfrm>
        </p:grpSpPr>
        <p:pic>
          <p:nvPicPr>
            <p:cNvPr id="152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7085" y="1151846"/>
              <a:ext cx="8237616" cy="5619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176979" y="1715445"/>
              <a:ext cx="4914121" cy="584775"/>
            </a:xfrm>
            <a:prstGeom prst="rect">
              <a:avLst/>
            </a:prstGeom>
            <a:noFill/>
          </p:spPr>
          <p:txBody>
            <a:bodyPr wrap="square" rtlCol="0">
              <a:spAutoFit/>
            </a:bodyPr>
            <a:lstStyle/>
            <a:p>
              <a:r>
                <a:rPr lang="en-CA" sz="1600" dirty="0" smtClean="0"/>
                <a:t>Fukushima Daiichi, Japan, 2011, Provisional level 7 release estimated at 10% that of Chernobyl</a:t>
              </a:r>
              <a:endParaRPr lang="en-CA" sz="1600" dirty="0"/>
            </a:p>
          </p:txBody>
        </p:sp>
        <p:pic>
          <p:nvPicPr>
            <p:cNvPr id="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77974"/>
            <a:stretch/>
          </p:blipFill>
          <p:spPr bwMode="auto">
            <a:xfrm>
              <a:off x="36575" y="1643277"/>
              <a:ext cx="1219200" cy="15095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257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1761" b="62914"/>
            <a:stretch/>
          </p:blipFill>
          <p:spPr bwMode="auto">
            <a:xfrm>
              <a:off x="36575" y="3126837"/>
              <a:ext cx="1219200" cy="750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2582"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t="63224" b="25876"/>
            <a:stretch/>
          </p:blipFill>
          <p:spPr bwMode="auto">
            <a:xfrm>
              <a:off x="36575" y="5369357"/>
              <a:ext cx="1219200" cy="8778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2581"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t="52411" b="36822"/>
            <a:stretch/>
          </p:blipFill>
          <p:spPr bwMode="auto">
            <a:xfrm>
              <a:off x="36575" y="4645153"/>
              <a:ext cx="1219200" cy="7315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2580"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36822" b="47721"/>
            <a:stretch/>
          </p:blipFill>
          <p:spPr bwMode="auto">
            <a:xfrm>
              <a:off x="36575" y="3877058"/>
              <a:ext cx="1219200" cy="7607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2583" name="Picture 7"/>
            <p:cNvPicPr>
              <a:picLocks noChangeAspect="1" noChangeArrowheads="1"/>
            </p:cNvPicPr>
            <p:nvPr/>
          </p:nvPicPr>
          <p:blipFill rotWithShape="1">
            <a:blip r:embed="rId3">
              <a:extLst>
                <a:ext uri="{28A0092B-C50C-407E-A947-70E740481C1C}">
                  <a14:useLocalDpi xmlns:a14="http://schemas.microsoft.com/office/drawing/2010/main" val="0"/>
                </a:ext>
              </a:extLst>
            </a:blip>
            <a:srcRect t="73681" b="15882"/>
            <a:stretch/>
          </p:blipFill>
          <p:spPr bwMode="auto">
            <a:xfrm>
              <a:off x="36575" y="6199632"/>
              <a:ext cx="1219200" cy="577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1270406" y="4673532"/>
              <a:ext cx="2767584" cy="600164"/>
            </a:xfrm>
            <a:prstGeom prst="rect">
              <a:avLst/>
            </a:prstGeom>
            <a:solidFill>
              <a:srgbClr val="FFE101"/>
            </a:solidFill>
          </p:spPr>
          <p:txBody>
            <a:bodyPr wrap="square" rtlCol="0">
              <a:spAutoFit/>
            </a:bodyPr>
            <a:lstStyle/>
            <a:p>
              <a:r>
                <a:rPr lang="en-CA" sz="1100" dirty="0" smtClean="0"/>
                <a:t>Fukushima Daiichi, Japan 2013—Leak of contaminated water from storage tanks during cleanup (21 Aug)</a:t>
              </a:r>
              <a:endParaRPr lang="en-CA" sz="1100" dirty="0"/>
            </a:p>
          </p:txBody>
        </p:sp>
      </p:grpSp>
      <p:sp>
        <p:nvSpPr>
          <p:cNvPr id="7" name="TextBox 6"/>
          <p:cNvSpPr txBox="1"/>
          <p:nvPr/>
        </p:nvSpPr>
        <p:spPr>
          <a:xfrm>
            <a:off x="6021218" y="948931"/>
            <a:ext cx="3114136" cy="276999"/>
          </a:xfrm>
          <a:prstGeom prst="rect">
            <a:avLst/>
          </a:prstGeom>
          <a:noFill/>
        </p:spPr>
        <p:txBody>
          <a:bodyPr wrap="square" rtlCol="0">
            <a:spAutoFit/>
          </a:bodyPr>
          <a:lstStyle/>
          <a:p>
            <a:r>
              <a:rPr lang="en-CA" sz="1200" dirty="0" smtClean="0"/>
              <a:t>Accident prevention measures did not work</a:t>
            </a:r>
            <a:endParaRPr lang="en-CA" sz="1200" dirty="0"/>
          </a:p>
        </p:txBody>
      </p:sp>
      <p:sp>
        <p:nvSpPr>
          <p:cNvPr id="15" name="TextBox 14"/>
          <p:cNvSpPr txBox="1"/>
          <p:nvPr/>
        </p:nvSpPr>
        <p:spPr>
          <a:xfrm>
            <a:off x="4155393" y="941961"/>
            <a:ext cx="1934856" cy="261610"/>
          </a:xfrm>
          <a:prstGeom prst="rect">
            <a:avLst/>
          </a:prstGeom>
          <a:noFill/>
        </p:spPr>
        <p:txBody>
          <a:bodyPr wrap="square" rtlCol="0">
            <a:spAutoFit/>
          </a:bodyPr>
          <a:lstStyle/>
          <a:p>
            <a:r>
              <a:rPr lang="en-CA" sz="1100" dirty="0" smtClean="0"/>
              <a:t>No people/Internal to plant</a:t>
            </a:r>
            <a:endParaRPr lang="en-CA" sz="1100" dirty="0"/>
          </a:p>
        </p:txBody>
      </p:sp>
      <p:sp>
        <p:nvSpPr>
          <p:cNvPr id="16" name="TextBox 15"/>
          <p:cNvSpPr txBox="1"/>
          <p:nvPr/>
        </p:nvSpPr>
        <p:spPr>
          <a:xfrm>
            <a:off x="1270406" y="948931"/>
            <a:ext cx="2884987" cy="276999"/>
          </a:xfrm>
          <a:prstGeom prst="rect">
            <a:avLst/>
          </a:prstGeom>
          <a:noFill/>
        </p:spPr>
        <p:txBody>
          <a:bodyPr wrap="square" rtlCol="0">
            <a:spAutoFit/>
          </a:bodyPr>
          <a:lstStyle/>
          <a:p>
            <a:pPr algn="ctr"/>
            <a:r>
              <a:rPr lang="en-CA" sz="1200" dirty="0" smtClean="0"/>
              <a:t>Outside of the facility</a:t>
            </a:r>
            <a:endParaRPr lang="en-CA" sz="1200" dirty="0"/>
          </a:p>
        </p:txBody>
      </p:sp>
    </p:spTree>
    <p:extLst>
      <p:ext uri="{BB962C8B-B14F-4D97-AF65-F5344CB8AC3E}">
        <p14:creationId xmlns:p14="http://schemas.microsoft.com/office/powerpoint/2010/main" val="134675514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015A9146-A10A-4779-8C84-48DA4753F367}" type="slidenum">
              <a:rPr lang="en-GB"/>
              <a:pPr eaLnBrk="1" hangingPunct="1"/>
              <a:t>46</a:t>
            </a:fld>
            <a:endParaRPr lang="en-GB"/>
          </a:p>
        </p:txBody>
      </p:sp>
      <p:sp>
        <p:nvSpPr>
          <p:cNvPr id="34819" name="Rectangle 2"/>
          <p:cNvSpPr>
            <a:spLocks noGrp="1" noChangeArrowheads="1"/>
          </p:cNvSpPr>
          <p:nvPr>
            <p:ph type="title"/>
          </p:nvPr>
        </p:nvSpPr>
        <p:spPr/>
        <p:txBody>
          <a:bodyPr/>
          <a:lstStyle/>
          <a:p>
            <a:pPr eaLnBrk="1" hangingPunct="1"/>
            <a:r>
              <a:rPr lang="en-GB" smtClean="0"/>
              <a:t>How did the Chernobyl accident occur</a:t>
            </a:r>
            <a:br>
              <a:rPr lang="en-GB" smtClean="0"/>
            </a:br>
            <a:r>
              <a:rPr lang="en-GB" smtClean="0"/>
              <a:t>What they wanted to test and do:</a:t>
            </a:r>
          </a:p>
        </p:txBody>
      </p:sp>
      <p:sp>
        <p:nvSpPr>
          <p:cNvPr id="1460227" name="Rectangle 3"/>
          <p:cNvSpPr>
            <a:spLocks noGrp="1" noChangeArrowheads="1"/>
          </p:cNvSpPr>
          <p:nvPr>
            <p:ph type="body" idx="1"/>
          </p:nvPr>
        </p:nvSpPr>
        <p:spPr>
          <a:xfrm>
            <a:off x="508000" y="1600200"/>
            <a:ext cx="8178800" cy="5097463"/>
          </a:xfrm>
        </p:spPr>
        <p:txBody>
          <a:bodyPr/>
          <a:lstStyle/>
          <a:p>
            <a:pPr eaLnBrk="1" hangingPunct="1"/>
            <a:r>
              <a:rPr lang="en-GB" smtClean="0"/>
              <a:t>If all other backup systems were off line and the pumps lost power, would their inertia keep enough water flow through the reactor during the 1 minute start-up time of the emergency diesel generators?</a:t>
            </a:r>
          </a:p>
          <a:p>
            <a:pPr lvl="1" eaLnBrk="1" hangingPunct="1"/>
            <a:r>
              <a:rPr lang="en-GB" smtClean="0"/>
              <a:t>Lower reactor output from 3.2 to 0.7 GW</a:t>
            </a:r>
          </a:p>
          <a:p>
            <a:pPr lvl="2" eaLnBrk="1" hangingPunct="1"/>
            <a:r>
              <a:rPr lang="en-GB" smtClean="0"/>
              <a:t>At this low level, T would be below critical with no water flow for the one minute start-up time.</a:t>
            </a:r>
          </a:p>
          <a:p>
            <a:pPr lvl="1" eaLnBrk="1" hangingPunct="1"/>
            <a:r>
              <a:rPr lang="en-GB" smtClean="0"/>
              <a:t>Shut off all safety backups to do this worst-case test</a:t>
            </a:r>
          </a:p>
          <a:p>
            <a:pPr lvl="1" eaLnBrk="1" hangingPunct="1"/>
            <a:r>
              <a:rPr lang="en-GB" smtClean="0"/>
              <a:t>Unplug the pumps and wait for the diesels to start</a:t>
            </a:r>
          </a:p>
          <a:p>
            <a:pPr lvl="1" eaLnBrk="1" hangingPunct="1"/>
            <a:r>
              <a:rPr lang="en-GB" smtClean="0"/>
              <a:t>Measure the water flow rate to ensure that at normal operating levels the temperatures would remain below critical.</a:t>
            </a:r>
          </a:p>
          <a:p>
            <a:pPr lvl="1" eaLnBrk="1" hangingPunct="1"/>
            <a:endParaRPr lang="en-GB"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6022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6022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60227">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60227">
                                            <p:txEl>
                                              <p:pRg st="3" end="3"/>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60227">
                                            <p:txEl>
                                              <p:pRg st="4" end="4"/>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6022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0227" grpId="0" build="p" bldLvl="2"/>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B812736E-8F20-455D-A29C-D98586249AD0}" type="slidenum">
              <a:rPr lang="en-GB"/>
              <a:pPr eaLnBrk="1" hangingPunct="1"/>
              <a:t>47</a:t>
            </a:fld>
            <a:endParaRPr lang="en-GB"/>
          </a:p>
        </p:txBody>
      </p:sp>
      <p:sp>
        <p:nvSpPr>
          <p:cNvPr id="35843" name="Rectangle 2"/>
          <p:cNvSpPr>
            <a:spLocks noGrp="1" noChangeArrowheads="1"/>
          </p:cNvSpPr>
          <p:nvPr>
            <p:ph type="title"/>
          </p:nvPr>
        </p:nvSpPr>
        <p:spPr/>
        <p:txBody>
          <a:bodyPr/>
          <a:lstStyle/>
          <a:p>
            <a:pPr eaLnBrk="1" hangingPunct="1"/>
            <a:r>
              <a:rPr lang="nb-NO" smtClean="0"/>
              <a:t>What happened?</a:t>
            </a:r>
            <a:endParaRPr lang="en-GB" smtClean="0"/>
          </a:p>
        </p:txBody>
      </p:sp>
      <p:sp>
        <p:nvSpPr>
          <p:cNvPr id="1462275" name="Rectangle 3"/>
          <p:cNvSpPr>
            <a:spLocks noGrp="1" noChangeArrowheads="1"/>
          </p:cNvSpPr>
          <p:nvPr>
            <p:ph type="body" idx="1"/>
          </p:nvPr>
        </p:nvSpPr>
        <p:spPr>
          <a:xfrm>
            <a:off x="190500" y="1257300"/>
            <a:ext cx="8953500" cy="5427663"/>
          </a:xfrm>
        </p:spPr>
        <p:txBody>
          <a:bodyPr/>
          <a:lstStyle/>
          <a:p>
            <a:pPr eaLnBrk="1" hangingPunct="1">
              <a:lnSpc>
                <a:spcPct val="90000"/>
              </a:lnSpc>
            </a:pPr>
            <a:r>
              <a:rPr lang="en-GB" sz="2000" dirty="0" smtClean="0"/>
              <a:t>Reduced power from 3.2 to 1.6 GW and had to stop reduction due to demand from grid</a:t>
            </a:r>
          </a:p>
          <a:p>
            <a:pPr eaLnBrk="1" hangingPunct="1">
              <a:lnSpc>
                <a:spcPct val="90000"/>
              </a:lnSpc>
            </a:pPr>
            <a:r>
              <a:rPr lang="en-GB" sz="2000" dirty="0" smtClean="0"/>
              <a:t>Night crew than has to complete experiment (experienced but junior)</a:t>
            </a:r>
          </a:p>
          <a:p>
            <a:pPr eaLnBrk="1" hangingPunct="1">
              <a:lnSpc>
                <a:spcPct val="90000"/>
              </a:lnSpc>
            </a:pPr>
            <a:r>
              <a:rPr lang="en-GB" sz="2000" dirty="0" smtClean="0"/>
              <a:t>Safeties taken off line but delay causes them to rush shutdown. Response time-constants cause the power to continue to fall from 0.7 to 0.03 GW</a:t>
            </a:r>
          </a:p>
          <a:p>
            <a:pPr eaLnBrk="1" hangingPunct="1">
              <a:lnSpc>
                <a:spcPct val="90000"/>
              </a:lnSpc>
            </a:pPr>
            <a:r>
              <a:rPr lang="en-GB" sz="2000" dirty="0" smtClean="0"/>
              <a:t>At these low temperature levels, contaminants coat fuel rods and absorb neutrons—slowing the reactions (like having the control rods in)</a:t>
            </a:r>
          </a:p>
          <a:p>
            <a:pPr eaLnBrk="1" hangingPunct="1">
              <a:lnSpc>
                <a:spcPct val="90000"/>
              </a:lnSpc>
            </a:pPr>
            <a:r>
              <a:rPr lang="en-GB" sz="2000" dirty="0" smtClean="0">
                <a:solidFill>
                  <a:srgbClr val="FF0000"/>
                </a:solidFill>
              </a:rPr>
              <a:t>Should put control rods in to shut down and let contaminants dissipate</a:t>
            </a:r>
          </a:p>
          <a:p>
            <a:pPr eaLnBrk="1" hangingPunct="1">
              <a:lnSpc>
                <a:spcPct val="90000"/>
              </a:lnSpc>
            </a:pPr>
            <a:r>
              <a:rPr lang="en-GB" sz="2000" dirty="0" smtClean="0">
                <a:solidFill>
                  <a:srgbClr val="FF0000"/>
                </a:solidFill>
              </a:rPr>
              <a:t>Instead tried to increase power to 0.7 GW to continue test</a:t>
            </a:r>
          </a:p>
          <a:p>
            <a:pPr eaLnBrk="1" hangingPunct="1">
              <a:lnSpc>
                <a:spcPct val="90000"/>
              </a:lnSpc>
            </a:pPr>
            <a:r>
              <a:rPr lang="en-GB" sz="2000" dirty="0" smtClean="0"/>
              <a:t>Control rods out well beyond the normal 3.2 GW operation levels, but contaminants limit output to 0.2 GW. Power slowly increases</a:t>
            </a:r>
          </a:p>
          <a:p>
            <a:pPr eaLnBrk="1" hangingPunct="1">
              <a:lnSpc>
                <a:spcPct val="90000"/>
              </a:lnSpc>
            </a:pPr>
            <a:r>
              <a:rPr lang="en-GB" sz="2000" dirty="0" smtClean="0"/>
              <a:t>As T increases, contaminants evaporate, power suddenly increases rapidly</a:t>
            </a:r>
          </a:p>
          <a:p>
            <a:pPr eaLnBrk="1" hangingPunct="1">
              <a:lnSpc>
                <a:spcPct val="90000"/>
              </a:lnSpc>
            </a:pPr>
            <a:r>
              <a:rPr lang="en-GB" sz="2000" dirty="0" smtClean="0"/>
              <a:t>At 1.4 GW, manually try to shut down reactor by inserting control rods</a:t>
            </a:r>
          </a:p>
          <a:p>
            <a:pPr lvl="1" eaLnBrk="1" hangingPunct="1">
              <a:lnSpc>
                <a:spcPct val="90000"/>
              </a:lnSpc>
            </a:pPr>
            <a:r>
              <a:rPr lang="en-GB" sz="2000" dirty="0" smtClean="0"/>
              <a:t>Remember, all safety devices still off line!</a:t>
            </a:r>
          </a:p>
          <a:p>
            <a:pPr eaLnBrk="1" hangingPunct="1">
              <a:lnSpc>
                <a:spcPct val="90000"/>
              </a:lnSpc>
            </a:pPr>
            <a:r>
              <a:rPr lang="en-GB" sz="2000" dirty="0" smtClean="0"/>
              <a:t>Graphite tipped control rods displace coolant water and add graphite moderator—power jumps, graphite catches fire and remaining water boils</a:t>
            </a:r>
          </a:p>
          <a:p>
            <a:pPr eaLnBrk="1" hangingPunct="1">
              <a:lnSpc>
                <a:spcPct val="90000"/>
              </a:lnSpc>
            </a:pPr>
            <a:r>
              <a:rPr lang="en-GB" sz="2000" dirty="0" smtClean="0"/>
              <a:t>Last readings showed power at 33 GW as it blows. Steam at 4000 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6227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6227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6227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6227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6227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62275">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62275">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62275">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62275">
                                            <p:txEl>
                                              <p:pRg st="8" end="8"/>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462275">
                                            <p:txEl>
                                              <p:pRg st="9" end="9"/>
                                            </p:txEl>
                                          </p:spTgt>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462275">
                                            <p:txEl>
                                              <p:pRg st="10" end="10"/>
                                            </p:txEl>
                                          </p:spTgt>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46227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2275"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A45933F8-BE05-49FB-BB11-BE966CED1FB5}" type="slidenum">
              <a:rPr lang="en-GB"/>
              <a:pPr eaLnBrk="1" hangingPunct="1"/>
              <a:t>48</a:t>
            </a:fld>
            <a:endParaRPr lang="en-GB"/>
          </a:p>
        </p:txBody>
      </p:sp>
      <p:sp>
        <p:nvSpPr>
          <p:cNvPr id="36867" name="Rectangle 2"/>
          <p:cNvSpPr>
            <a:spLocks noGrp="1" noChangeArrowheads="1"/>
          </p:cNvSpPr>
          <p:nvPr>
            <p:ph type="title"/>
          </p:nvPr>
        </p:nvSpPr>
        <p:spPr/>
        <p:txBody>
          <a:bodyPr/>
          <a:lstStyle/>
          <a:p>
            <a:pPr eaLnBrk="1" hangingPunct="1"/>
            <a:r>
              <a:rPr lang="en-US" smtClean="0"/>
              <a:t>IAEA Report September 2005</a:t>
            </a:r>
            <a:endParaRPr lang="en-GB" smtClean="0"/>
          </a:p>
        </p:txBody>
      </p:sp>
      <p:sp>
        <p:nvSpPr>
          <p:cNvPr id="36868" name="Rectangle 3"/>
          <p:cNvSpPr>
            <a:spLocks noGrp="1" noChangeArrowheads="1"/>
          </p:cNvSpPr>
          <p:nvPr>
            <p:ph type="body" idx="1"/>
          </p:nvPr>
        </p:nvSpPr>
        <p:spPr>
          <a:xfrm>
            <a:off x="468313" y="946150"/>
            <a:ext cx="8229600" cy="5735638"/>
          </a:xfrm>
        </p:spPr>
        <p:txBody>
          <a:bodyPr/>
          <a:lstStyle/>
          <a:p>
            <a:pPr eaLnBrk="1" hangingPunct="1">
              <a:lnSpc>
                <a:spcPct val="90000"/>
              </a:lnSpc>
            </a:pPr>
            <a:r>
              <a:rPr lang="en-GB" sz="1800" smtClean="0"/>
              <a:t>31 people died acutely, and 200 plant personnel and fire fighters </a:t>
            </a:r>
            <a:r>
              <a:rPr lang="nb-NO" sz="1800" smtClean="0"/>
              <a:t>suffered from acute radiation sickness.</a:t>
            </a:r>
          </a:p>
          <a:p>
            <a:pPr eaLnBrk="1" hangingPunct="1">
              <a:lnSpc>
                <a:spcPct val="90000"/>
              </a:lnSpc>
            </a:pPr>
            <a:r>
              <a:rPr lang="en-GB" sz="1800" smtClean="0"/>
              <a:t>~1,000 on-site reactor staff and emergency workers were heavily exposed to high-level radiation on the first day of the accident; among the more than 200,000 emergency and recovery operation workers exposed during the period from 1986-1987, an estimated 2,200 radiation-caused deaths can be expected during their lifetime.</a:t>
            </a:r>
          </a:p>
          <a:p>
            <a:pPr eaLnBrk="1" hangingPunct="1">
              <a:lnSpc>
                <a:spcPct val="90000"/>
              </a:lnSpc>
            </a:pPr>
            <a:r>
              <a:rPr lang="en-GB" sz="1800" smtClean="0"/>
              <a:t>The international experts have estimated that </a:t>
            </a:r>
            <a:r>
              <a:rPr lang="en-GB" sz="1800" b="1" i="1" u="sng" smtClean="0"/>
              <a:t>radiation could cause up to about 4,000 eventual deaths among the higher-exposed Chernobyl populations</a:t>
            </a:r>
            <a:r>
              <a:rPr lang="en-GB" sz="1800" smtClean="0"/>
              <a:t>, i.e., emergency workers from 1986-1987, evacuees and residents of the most contaminated areas. This number contains both the known radiation-induced cancer and leukaemia deaths and a statistical prediction, based on estimates of the radiation doses received by these populations. </a:t>
            </a:r>
          </a:p>
          <a:p>
            <a:pPr eaLnBrk="1" hangingPunct="1">
              <a:lnSpc>
                <a:spcPct val="90000"/>
              </a:lnSpc>
            </a:pPr>
            <a:r>
              <a:rPr lang="en-GB" sz="1800" smtClean="0"/>
              <a:t>As about quarter of people die from spontaneous cancer not caused by Chernobyl radiation, </a:t>
            </a:r>
            <a:r>
              <a:rPr lang="en-GB" sz="1800" b="1" i="1" u="sng" smtClean="0"/>
              <a:t>the radiation-induced increase of only about 3% will be difficult to observe</a:t>
            </a:r>
            <a:r>
              <a:rPr lang="en-GB" sz="1800" smtClean="0"/>
              <a:t>. However, in the most exposed cohorts of emergency and recovery operation workers some increase of particular cancer forms (e.g., leukemia) in particular time periods has already been observed.</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8FBB375-7661-4AC2-9A4D-CBED425F665E}" type="slidenum">
              <a:rPr lang="en-GB"/>
              <a:pPr eaLnBrk="1" hangingPunct="1"/>
              <a:t>49</a:t>
            </a:fld>
            <a:endParaRPr lang="en-GB"/>
          </a:p>
        </p:txBody>
      </p:sp>
      <p:sp>
        <p:nvSpPr>
          <p:cNvPr id="38915" name="Rectangle 2"/>
          <p:cNvSpPr>
            <a:spLocks noGrp="1" noChangeArrowheads="1"/>
          </p:cNvSpPr>
          <p:nvPr>
            <p:ph type="title"/>
          </p:nvPr>
        </p:nvSpPr>
        <p:spPr/>
        <p:txBody>
          <a:bodyPr/>
          <a:lstStyle/>
          <a:p>
            <a:pPr eaLnBrk="1" hangingPunct="1"/>
            <a:r>
              <a:rPr lang="en-GB" dirty="0"/>
              <a:t>Three Mile Island </a:t>
            </a:r>
            <a:r>
              <a:rPr lang="en-GB" dirty="0" smtClean="0"/>
              <a:t>Accident—What happened?</a:t>
            </a:r>
          </a:p>
        </p:txBody>
      </p:sp>
      <p:sp>
        <p:nvSpPr>
          <p:cNvPr id="1191939" name="Rectangle 3"/>
          <p:cNvSpPr>
            <a:spLocks noGrp="1" noChangeArrowheads="1"/>
          </p:cNvSpPr>
          <p:nvPr>
            <p:ph type="body" idx="1"/>
          </p:nvPr>
        </p:nvSpPr>
        <p:spPr/>
        <p:txBody>
          <a:bodyPr/>
          <a:lstStyle/>
          <a:p>
            <a:pPr eaLnBrk="1" hangingPunct="1">
              <a:lnSpc>
                <a:spcPct val="90000"/>
              </a:lnSpc>
            </a:pPr>
            <a:r>
              <a:rPr lang="en-GB" sz="1800" dirty="0" smtClean="0"/>
              <a:t>The reactor went in operation in 1978.</a:t>
            </a:r>
          </a:p>
          <a:p>
            <a:pPr eaLnBrk="1" hangingPunct="1">
              <a:lnSpc>
                <a:spcPct val="90000"/>
              </a:lnSpc>
            </a:pPr>
            <a:r>
              <a:rPr lang="en-GB" sz="1800" dirty="0" smtClean="0"/>
              <a:t>The accident was caused by loss of cooling water.</a:t>
            </a:r>
          </a:p>
          <a:p>
            <a:pPr eaLnBrk="1" hangingPunct="1">
              <a:lnSpc>
                <a:spcPct val="90000"/>
              </a:lnSpc>
            </a:pPr>
            <a:endParaRPr lang="en-GB" sz="1800" dirty="0" smtClean="0"/>
          </a:p>
          <a:p>
            <a:pPr eaLnBrk="1" hangingPunct="1">
              <a:lnSpc>
                <a:spcPct val="90000"/>
              </a:lnSpc>
            </a:pPr>
            <a:r>
              <a:rPr lang="en-GB" sz="1800" dirty="0" smtClean="0"/>
              <a:t>Because </a:t>
            </a:r>
            <a:r>
              <a:rPr lang="en-GB" sz="1800" u="sng" dirty="0" smtClean="0"/>
              <a:t>adequate cooling was not available</a:t>
            </a:r>
            <a:r>
              <a:rPr lang="en-GB" sz="1800" dirty="0" smtClean="0"/>
              <a:t>, the nuclear fuel overheated to the point at which the zirconium cladding (the long metal tubes which hold the nuclear fuel pellets) ruptured and </a:t>
            </a:r>
            <a:r>
              <a:rPr lang="en-GB" sz="1800" u="sng" dirty="0" smtClean="0"/>
              <a:t>the fuel pellets began to melt</a:t>
            </a:r>
            <a:r>
              <a:rPr lang="en-GB" sz="1800" dirty="0" smtClean="0"/>
              <a:t>. </a:t>
            </a:r>
          </a:p>
          <a:p>
            <a:pPr eaLnBrk="1" hangingPunct="1">
              <a:lnSpc>
                <a:spcPct val="90000"/>
              </a:lnSpc>
            </a:pPr>
            <a:endParaRPr lang="en-GB" sz="1800" dirty="0" smtClean="0"/>
          </a:p>
          <a:p>
            <a:pPr eaLnBrk="1" hangingPunct="1">
              <a:lnSpc>
                <a:spcPct val="90000"/>
              </a:lnSpc>
            </a:pPr>
            <a:r>
              <a:rPr lang="en-GB" sz="1800" dirty="0" smtClean="0"/>
              <a:t>It was later found that about one-half of the core melted during the early stages of the accident. </a:t>
            </a:r>
          </a:p>
          <a:p>
            <a:pPr eaLnBrk="1" hangingPunct="1">
              <a:lnSpc>
                <a:spcPct val="90000"/>
              </a:lnSpc>
            </a:pPr>
            <a:endParaRPr lang="en-GB" sz="1800" dirty="0" smtClean="0"/>
          </a:p>
          <a:p>
            <a:pPr eaLnBrk="1" hangingPunct="1">
              <a:lnSpc>
                <a:spcPct val="90000"/>
              </a:lnSpc>
            </a:pPr>
            <a:r>
              <a:rPr lang="en-GB" sz="1800" dirty="0" smtClean="0"/>
              <a:t>Although the TMI-2 plant suffered a </a:t>
            </a:r>
            <a:r>
              <a:rPr lang="en-GB" sz="1800" u="sng" dirty="0" smtClean="0"/>
              <a:t>severe core meltdown</a:t>
            </a:r>
            <a:r>
              <a:rPr lang="en-GB" sz="1800" dirty="0" smtClean="0"/>
              <a:t>, the most dangerous kind of nuclear power accident, it did not produce the worst-case consequences that reactor experts had long feared. </a:t>
            </a:r>
          </a:p>
          <a:p>
            <a:pPr eaLnBrk="1" hangingPunct="1">
              <a:lnSpc>
                <a:spcPct val="90000"/>
              </a:lnSpc>
            </a:pPr>
            <a:r>
              <a:rPr lang="en-GB" sz="1800" dirty="0" smtClean="0"/>
              <a:t>In a worst-case accident, the melting of nuclear fuel would lead to a </a:t>
            </a:r>
            <a:r>
              <a:rPr lang="en-GB" sz="1800" u="sng" dirty="0" smtClean="0"/>
              <a:t>breach of the walls of the containment building and release massive quantities of radiation to the environment</a:t>
            </a:r>
            <a:r>
              <a:rPr lang="en-GB" sz="1800" dirty="0" smtClean="0"/>
              <a:t>. But this did not occur as a result of the Three Mile Island accident.</a:t>
            </a:r>
          </a:p>
        </p:txBody>
      </p:sp>
      <p:sp>
        <p:nvSpPr>
          <p:cNvPr id="38917" name="Text Box 4"/>
          <p:cNvSpPr txBox="1">
            <a:spLocks noChangeArrowheads="1"/>
          </p:cNvSpPr>
          <p:nvPr/>
        </p:nvSpPr>
        <p:spPr bwMode="auto">
          <a:xfrm>
            <a:off x="477838" y="6067425"/>
            <a:ext cx="75120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a:t>For more details see:</a:t>
            </a:r>
          </a:p>
          <a:p>
            <a:pPr eaLnBrk="1" hangingPunct="1"/>
            <a:r>
              <a:rPr lang="en-GB"/>
              <a:t>http://www.nrc.gov/reading-rm/doc-collections/fact-sheets/3mile-isle.html</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91939">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91939">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91939">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91939">
                                            <p:txEl>
                                              <p:pRg st="7" end="7"/>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19193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A8D4F21-62F6-4017-8460-8613BCE2F0F6}" type="slidenum">
              <a:rPr lang="en-GB"/>
              <a:pPr eaLnBrk="1" hangingPunct="1"/>
              <a:t>5</a:t>
            </a:fld>
            <a:endParaRPr lang="en-GB"/>
          </a:p>
        </p:txBody>
      </p:sp>
      <p:sp>
        <p:nvSpPr>
          <p:cNvPr id="7171" name="Rectangle 2"/>
          <p:cNvSpPr>
            <a:spLocks noGrp="1" noChangeArrowheads="1"/>
          </p:cNvSpPr>
          <p:nvPr>
            <p:ph type="title"/>
          </p:nvPr>
        </p:nvSpPr>
        <p:spPr/>
        <p:txBody>
          <a:bodyPr/>
          <a:lstStyle/>
          <a:p>
            <a:pPr eaLnBrk="1" hangingPunct="1"/>
            <a:r>
              <a:rPr lang="en-US" smtClean="0"/>
              <a:t>Today</a:t>
            </a:r>
            <a:endParaRPr lang="en-GB" smtClean="0"/>
          </a:p>
        </p:txBody>
      </p:sp>
      <p:sp>
        <p:nvSpPr>
          <p:cNvPr id="7172" name="Rectangle 3"/>
          <p:cNvSpPr>
            <a:spLocks noGrp="1" noChangeArrowheads="1"/>
          </p:cNvSpPr>
          <p:nvPr>
            <p:ph type="body" idx="1"/>
          </p:nvPr>
        </p:nvSpPr>
        <p:spPr/>
        <p:txBody>
          <a:bodyPr/>
          <a:lstStyle/>
          <a:p>
            <a:pPr eaLnBrk="1" hangingPunct="1">
              <a:lnSpc>
                <a:spcPct val="80000"/>
              </a:lnSpc>
            </a:pPr>
            <a:r>
              <a:rPr lang="en-GB" dirty="0">
                <a:solidFill>
                  <a:srgbClr val="FF0000"/>
                </a:solidFill>
              </a:rPr>
              <a:t>Fission power </a:t>
            </a:r>
            <a:r>
              <a:rPr lang="en-GB" dirty="0" smtClean="0">
                <a:solidFill>
                  <a:srgbClr val="FF0000"/>
                </a:solidFill>
              </a:rPr>
              <a:t>plants</a:t>
            </a:r>
          </a:p>
          <a:p>
            <a:pPr lvl="1" eaLnBrk="1" hangingPunct="1"/>
            <a:r>
              <a:rPr lang="en-GB" sz="2000" b="1" u="sng" dirty="0">
                <a:solidFill>
                  <a:srgbClr val="FF3300"/>
                </a:solidFill>
              </a:rPr>
              <a:t>Real reactors</a:t>
            </a:r>
          </a:p>
          <a:p>
            <a:pPr lvl="2" eaLnBrk="1" hangingPunct="1"/>
            <a:r>
              <a:rPr lang="en-GB" sz="2000" dirty="0">
                <a:solidFill>
                  <a:srgbClr val="FF3300"/>
                </a:solidFill>
              </a:rPr>
              <a:t>BWR, PWR, CANDU, HTGR</a:t>
            </a:r>
          </a:p>
          <a:p>
            <a:pPr lvl="2" eaLnBrk="1" hangingPunct="1"/>
            <a:r>
              <a:rPr lang="en-GB" sz="2000" dirty="0">
                <a:solidFill>
                  <a:srgbClr val="FF3300"/>
                </a:solidFill>
              </a:rPr>
              <a:t>Burners, converters and breeders</a:t>
            </a:r>
          </a:p>
          <a:p>
            <a:pPr eaLnBrk="1" hangingPunct="1"/>
            <a:r>
              <a:rPr lang="en-US" dirty="0" smtClean="0"/>
              <a:t>The Uranium cycle</a:t>
            </a:r>
          </a:p>
          <a:p>
            <a:pPr eaLnBrk="1" hangingPunct="1"/>
            <a:r>
              <a:rPr lang="en-GB" dirty="0" smtClean="0"/>
              <a:t>Safety</a:t>
            </a:r>
          </a:p>
          <a:p>
            <a:pPr eaLnBrk="1" hangingPunct="1"/>
            <a:r>
              <a:rPr lang="en-GB" dirty="0" smtClean="0"/>
              <a:t>Accidents</a:t>
            </a:r>
          </a:p>
        </p:txBody>
      </p:sp>
    </p:spTree>
    <p:extLst>
      <p:ext uri="{BB962C8B-B14F-4D97-AF65-F5344CB8AC3E}">
        <p14:creationId xmlns:p14="http://schemas.microsoft.com/office/powerpoint/2010/main" val="19638932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Fukushima Daiichi</a:t>
            </a:r>
            <a:endParaRPr lang="en-CA" dirty="0"/>
          </a:p>
        </p:txBody>
      </p:sp>
      <p:sp>
        <p:nvSpPr>
          <p:cNvPr id="3" name="Content Placeholder 2"/>
          <p:cNvSpPr>
            <a:spLocks noGrp="1"/>
          </p:cNvSpPr>
          <p:nvPr>
            <p:ph idx="1"/>
          </p:nvPr>
        </p:nvSpPr>
        <p:spPr>
          <a:xfrm>
            <a:off x="332286" y="920790"/>
            <a:ext cx="8229600" cy="4929187"/>
          </a:xfrm>
        </p:spPr>
        <p:txBody>
          <a:bodyPr/>
          <a:lstStyle/>
          <a:p>
            <a:r>
              <a:rPr lang="en-US" dirty="0"/>
              <a:t>The individual </a:t>
            </a:r>
            <a:r>
              <a:rPr lang="en-US" dirty="0" smtClean="0"/>
              <a:t>reactors designed </a:t>
            </a:r>
            <a:r>
              <a:rPr lang="en-US" dirty="0"/>
              <a:t>to withstand earthquakes </a:t>
            </a:r>
            <a:r>
              <a:rPr lang="en-US" dirty="0" smtClean="0"/>
              <a:t>with </a:t>
            </a:r>
            <a:r>
              <a:rPr lang="en-US" dirty="0"/>
              <a:t>ground motion of 0.6</a:t>
            </a:r>
            <a:r>
              <a:rPr lang="en-US" i="1" dirty="0"/>
              <a:t>g </a:t>
            </a:r>
            <a:r>
              <a:rPr lang="en-US" dirty="0" smtClean="0"/>
              <a:t>and a tsunami </a:t>
            </a:r>
            <a:r>
              <a:rPr lang="en-US" dirty="0"/>
              <a:t>height of 5.7 </a:t>
            </a:r>
            <a:r>
              <a:rPr lang="en-US" dirty="0" smtClean="0"/>
              <a:t>m</a:t>
            </a:r>
            <a:endParaRPr lang="en-US" dirty="0"/>
          </a:p>
          <a:p>
            <a:r>
              <a:rPr lang="en-CA" dirty="0"/>
              <a:t>Tohoku e</a:t>
            </a:r>
            <a:r>
              <a:rPr lang="en-CA" dirty="0" smtClean="0"/>
              <a:t>arthquake produced ground motion of 0.56g but a tsunami height of 8-14 m (46 to 55 minutes later) at site</a:t>
            </a:r>
            <a:endParaRPr lang="en-US" dirty="0"/>
          </a:p>
          <a:p>
            <a:r>
              <a:rPr lang="en-US" dirty="0" smtClean="0"/>
              <a:t>Reactors automatically shut down (at ground motion </a:t>
            </a:r>
            <a:r>
              <a:rPr lang="en-US" dirty="0"/>
              <a:t>0.14g) </a:t>
            </a:r>
            <a:endParaRPr lang="en-US" dirty="0" smtClean="0"/>
          </a:p>
          <a:p>
            <a:r>
              <a:rPr lang="en-US" dirty="0" smtClean="0"/>
              <a:t>Tsunami caused generator power loss and cooling </a:t>
            </a:r>
            <a:r>
              <a:rPr lang="en-US" dirty="0"/>
              <a:t>to units 1-3 </a:t>
            </a:r>
            <a:r>
              <a:rPr lang="en-US" dirty="0" smtClean="0"/>
              <a:t>failed</a:t>
            </a:r>
          </a:p>
          <a:p>
            <a:r>
              <a:rPr lang="en-US" dirty="0"/>
              <a:t>T</a:t>
            </a:r>
            <a:r>
              <a:rPr lang="en-US" dirty="0" smtClean="0"/>
              <a:t>emperatures </a:t>
            </a:r>
            <a:r>
              <a:rPr lang="en-US" dirty="0"/>
              <a:t>and pressure in the cores </a:t>
            </a:r>
            <a:r>
              <a:rPr lang="en-US" dirty="0" smtClean="0"/>
              <a:t>increased</a:t>
            </a:r>
          </a:p>
          <a:p>
            <a:pPr lvl="1"/>
            <a:r>
              <a:rPr lang="en-US" dirty="0" smtClean="0"/>
              <a:t>heat from </a:t>
            </a:r>
            <a:r>
              <a:rPr lang="en-US" dirty="0"/>
              <a:t>decay of fission products, not from </a:t>
            </a:r>
            <a:r>
              <a:rPr lang="en-US" dirty="0" smtClean="0"/>
              <a:t>chain reactions</a:t>
            </a:r>
          </a:p>
          <a:p>
            <a:r>
              <a:rPr lang="en-US" dirty="0" smtClean="0"/>
              <a:t>Eventually hydrogen </a:t>
            </a:r>
            <a:r>
              <a:rPr lang="en-US" dirty="0"/>
              <a:t>explosions at Units 1, 3 and 4, </a:t>
            </a:r>
            <a:r>
              <a:rPr lang="en-US" dirty="0" smtClean="0"/>
              <a:t>damaging </a:t>
            </a:r>
            <a:r>
              <a:rPr lang="en-US" dirty="0"/>
              <a:t>or destroying portions of these </a:t>
            </a:r>
            <a:r>
              <a:rPr lang="en-US" dirty="0" smtClean="0"/>
              <a:t>reactor buildings</a:t>
            </a:r>
            <a:r>
              <a:rPr lang="en-US" dirty="0"/>
              <a:t>, fuel damage </a:t>
            </a:r>
            <a:r>
              <a:rPr lang="en-US" dirty="0" smtClean="0"/>
              <a:t>suspected </a:t>
            </a:r>
            <a:r>
              <a:rPr lang="en-US" dirty="0"/>
              <a:t>in Units 1, 2 and 3</a:t>
            </a:r>
            <a:r>
              <a:rPr lang="en-US" dirty="0" smtClean="0"/>
              <a:t>.</a:t>
            </a:r>
          </a:p>
          <a:p>
            <a:r>
              <a:rPr lang="en-US" dirty="0"/>
              <a:t>10 </a:t>
            </a:r>
            <a:r>
              <a:rPr lang="en-US" dirty="0" err="1"/>
              <a:t>megacuries</a:t>
            </a:r>
            <a:r>
              <a:rPr lang="en-US" dirty="0"/>
              <a:t> of radioactive iodine and cesium </a:t>
            </a:r>
            <a:r>
              <a:rPr lang="en-US" dirty="0" smtClean="0"/>
              <a:t>released</a:t>
            </a:r>
            <a:r>
              <a:rPr lang="en-CA" dirty="0" smtClean="0"/>
              <a:t>, </a:t>
            </a:r>
          </a:p>
          <a:p>
            <a:r>
              <a:rPr lang="en-CA" dirty="0" smtClean="0"/>
              <a:t>People evacuated to avoid exposure. Of </a:t>
            </a:r>
            <a:r>
              <a:rPr lang="en-US" dirty="0"/>
              <a:t>114,488 </a:t>
            </a:r>
            <a:r>
              <a:rPr lang="en-US" dirty="0" smtClean="0"/>
              <a:t>evacuees, detectable </a:t>
            </a:r>
            <a:r>
              <a:rPr lang="en-US" dirty="0"/>
              <a:t>radioactivity was found on 102 people but limited to their clothing in all cases</a:t>
            </a:r>
            <a:endParaRPr lang="en-US" dirty="0" smtClean="0"/>
          </a:p>
          <a:p>
            <a:r>
              <a:rPr lang="en-US" dirty="0" smtClean="0"/>
              <a:t>21 </a:t>
            </a:r>
            <a:r>
              <a:rPr lang="en-US" dirty="0"/>
              <a:t>workers </a:t>
            </a:r>
            <a:r>
              <a:rPr lang="en-US" dirty="0" smtClean="0"/>
              <a:t>received </a:t>
            </a:r>
            <a:r>
              <a:rPr lang="en-US" dirty="0"/>
              <a:t>doses of </a:t>
            </a:r>
            <a:r>
              <a:rPr lang="en-US" dirty="0" smtClean="0">
                <a:sym typeface="Symbol"/>
              </a:rPr>
              <a:t></a:t>
            </a:r>
            <a:r>
              <a:rPr lang="en-US" dirty="0" smtClean="0"/>
              <a:t>10 </a:t>
            </a:r>
            <a:r>
              <a:rPr lang="en-US" dirty="0"/>
              <a:t>rem, </a:t>
            </a:r>
            <a:r>
              <a:rPr lang="en-US" dirty="0" smtClean="0"/>
              <a:t>none exceeded </a:t>
            </a:r>
            <a:r>
              <a:rPr lang="en-US" dirty="0"/>
              <a:t>25 rem (the regulatory limit for emergency workers).</a:t>
            </a:r>
            <a:endParaRPr lang="en-CA" dirty="0"/>
          </a:p>
        </p:txBody>
      </p:sp>
      <p:sp>
        <p:nvSpPr>
          <p:cNvPr id="4" name="Slide Number Placeholder 3"/>
          <p:cNvSpPr>
            <a:spLocks noGrp="1"/>
          </p:cNvSpPr>
          <p:nvPr>
            <p:ph type="sldNum" sz="quarter" idx="12"/>
          </p:nvPr>
        </p:nvSpPr>
        <p:spPr/>
        <p:txBody>
          <a:bodyPr/>
          <a:lstStyle/>
          <a:p>
            <a:pPr>
              <a:defRPr/>
            </a:pPr>
            <a:fld id="{3E815729-6745-4229-884C-A824B320594D}" type="slidenum">
              <a:rPr lang="en-GB" smtClean="0"/>
              <a:pPr>
                <a:defRPr/>
              </a:pPr>
              <a:t>50</a:t>
            </a:fld>
            <a:endParaRPr lang="en-GB"/>
          </a:p>
        </p:txBody>
      </p:sp>
    </p:spTree>
    <p:extLst>
      <p:ext uri="{BB962C8B-B14F-4D97-AF65-F5344CB8AC3E}">
        <p14:creationId xmlns:p14="http://schemas.microsoft.com/office/powerpoint/2010/main" val="275169644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51FCFDF2-7A8F-4ACB-98E0-308CB02F9098}" type="slidenum">
              <a:rPr lang="en-GB"/>
              <a:pPr eaLnBrk="1" hangingPunct="1"/>
              <a:t>51</a:t>
            </a:fld>
            <a:endParaRPr lang="en-GB"/>
          </a:p>
        </p:txBody>
      </p:sp>
      <p:sp>
        <p:nvSpPr>
          <p:cNvPr id="14339" name="Rectangle 2"/>
          <p:cNvSpPr>
            <a:spLocks noGrp="1" noChangeArrowheads="1"/>
          </p:cNvSpPr>
          <p:nvPr>
            <p:ph type="title"/>
          </p:nvPr>
        </p:nvSpPr>
        <p:spPr/>
        <p:txBody>
          <a:bodyPr/>
          <a:lstStyle/>
          <a:p>
            <a:pPr eaLnBrk="1" hangingPunct="1"/>
            <a:r>
              <a:rPr lang="en-US" smtClean="0"/>
              <a:t>Today</a:t>
            </a:r>
            <a:endParaRPr lang="en-GB" smtClean="0"/>
          </a:p>
        </p:txBody>
      </p:sp>
      <p:sp>
        <p:nvSpPr>
          <p:cNvPr id="6" name="Rectangle 3"/>
          <p:cNvSpPr txBox="1">
            <a:spLocks noChangeArrowheads="1"/>
          </p:cNvSpPr>
          <p:nvPr/>
        </p:nvSpPr>
        <p:spPr bwMode="auto">
          <a:xfrm>
            <a:off x="609600" y="17526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400">
                <a:solidFill>
                  <a:schemeClr val="tx1"/>
                </a:solidFill>
                <a:latin typeface="+mn-lt"/>
                <a:cs typeface="+mn-cs"/>
              </a:defRPr>
            </a:lvl4pPr>
            <a:lvl5pPr marL="2057400" indent="-228600" algn="l" rtl="0" eaLnBrk="0" fontAlgn="base" hangingPunct="0">
              <a:spcBef>
                <a:spcPct val="20000"/>
              </a:spcBef>
              <a:spcAft>
                <a:spcPct val="0"/>
              </a:spcAft>
              <a:buChar char="»"/>
              <a:defRPr sz="2400">
                <a:solidFill>
                  <a:schemeClr val="tx1"/>
                </a:solidFill>
                <a:latin typeface="+mn-lt"/>
                <a:cs typeface="+mn-cs"/>
              </a:defRPr>
            </a:lvl5pPr>
            <a:lvl6pPr marL="2514600" indent="-228600" algn="l" rtl="0" fontAlgn="base">
              <a:spcBef>
                <a:spcPct val="20000"/>
              </a:spcBef>
              <a:spcAft>
                <a:spcPct val="0"/>
              </a:spcAft>
              <a:buChar char="»"/>
              <a:defRPr sz="2400">
                <a:solidFill>
                  <a:schemeClr val="tx1"/>
                </a:solidFill>
                <a:latin typeface="+mn-lt"/>
                <a:cs typeface="+mn-cs"/>
              </a:defRPr>
            </a:lvl6pPr>
            <a:lvl7pPr marL="2971800" indent="-228600" algn="l" rtl="0" fontAlgn="base">
              <a:spcBef>
                <a:spcPct val="20000"/>
              </a:spcBef>
              <a:spcAft>
                <a:spcPct val="0"/>
              </a:spcAft>
              <a:buChar char="»"/>
              <a:defRPr sz="2400">
                <a:solidFill>
                  <a:schemeClr val="tx1"/>
                </a:solidFill>
                <a:latin typeface="+mn-lt"/>
                <a:cs typeface="+mn-cs"/>
              </a:defRPr>
            </a:lvl7pPr>
            <a:lvl8pPr marL="3429000" indent="-228600" algn="l" rtl="0" fontAlgn="base">
              <a:spcBef>
                <a:spcPct val="20000"/>
              </a:spcBef>
              <a:spcAft>
                <a:spcPct val="0"/>
              </a:spcAft>
              <a:buChar char="»"/>
              <a:defRPr sz="2400">
                <a:solidFill>
                  <a:schemeClr val="tx1"/>
                </a:solidFill>
                <a:latin typeface="+mn-lt"/>
                <a:cs typeface="+mn-cs"/>
              </a:defRPr>
            </a:lvl8pPr>
            <a:lvl9pPr marL="3886200" indent="-228600" algn="l" rtl="0" fontAlgn="base">
              <a:spcBef>
                <a:spcPct val="20000"/>
              </a:spcBef>
              <a:spcAft>
                <a:spcPct val="0"/>
              </a:spcAft>
              <a:buChar char="»"/>
              <a:defRPr sz="2400">
                <a:solidFill>
                  <a:schemeClr val="tx1"/>
                </a:solidFill>
                <a:latin typeface="+mn-lt"/>
                <a:cs typeface="+mn-cs"/>
              </a:defRPr>
            </a:lvl9pPr>
          </a:lstStyle>
          <a:p>
            <a:pPr eaLnBrk="1" hangingPunct="1">
              <a:lnSpc>
                <a:spcPct val="80000"/>
              </a:lnSpc>
            </a:pPr>
            <a:r>
              <a:rPr lang="en-GB" kern="0" dirty="0" smtClean="0"/>
              <a:t>Fission power plants</a:t>
            </a:r>
          </a:p>
          <a:p>
            <a:pPr lvl="1" eaLnBrk="1" hangingPunct="1"/>
            <a:r>
              <a:rPr lang="en-GB" sz="1800" b="1" u="sng" kern="0" dirty="0" smtClean="0"/>
              <a:t>Real reactors</a:t>
            </a:r>
          </a:p>
          <a:p>
            <a:pPr lvl="2" eaLnBrk="1" hangingPunct="1"/>
            <a:r>
              <a:rPr lang="en-GB" sz="1800" kern="0" dirty="0" smtClean="0"/>
              <a:t>BWR, PWR, CANDU, HTGR</a:t>
            </a:r>
          </a:p>
          <a:p>
            <a:pPr lvl="2" eaLnBrk="1" hangingPunct="1"/>
            <a:r>
              <a:rPr lang="en-GB" sz="1800" kern="0" dirty="0" smtClean="0"/>
              <a:t>Burners, converters and breeders</a:t>
            </a:r>
          </a:p>
          <a:p>
            <a:pPr eaLnBrk="1" hangingPunct="1"/>
            <a:r>
              <a:rPr lang="en-US" kern="0" dirty="0" smtClean="0"/>
              <a:t>The Uranium cycle</a:t>
            </a:r>
          </a:p>
          <a:p>
            <a:pPr lvl="1" eaLnBrk="1" hangingPunct="1"/>
            <a:r>
              <a:rPr lang="en-US" i="1" kern="0" dirty="0" smtClean="0"/>
              <a:t>Nuclear fuel and replenishment</a:t>
            </a:r>
            <a:endParaRPr lang="en-US" kern="0" dirty="0" smtClean="0"/>
          </a:p>
          <a:p>
            <a:pPr eaLnBrk="1" hangingPunct="1"/>
            <a:r>
              <a:rPr lang="en-GB" kern="0" dirty="0" smtClean="0"/>
              <a:t>Safety</a:t>
            </a:r>
          </a:p>
          <a:p>
            <a:pPr lvl="1" eaLnBrk="1" hangingPunct="1"/>
            <a:r>
              <a:rPr lang="en-GB" kern="0" dirty="0" smtClean="0"/>
              <a:t>Passive, Active, Inherent.  Waste management</a:t>
            </a:r>
          </a:p>
          <a:p>
            <a:pPr eaLnBrk="1" hangingPunct="1"/>
            <a:r>
              <a:rPr lang="en-GB" kern="0" dirty="0" smtClean="0"/>
              <a:t>Accidents</a:t>
            </a:r>
          </a:p>
          <a:p>
            <a:pPr lvl="1" eaLnBrk="1" hangingPunct="1"/>
            <a:r>
              <a:rPr lang="en-GB" kern="0" dirty="0" smtClean="0"/>
              <a:t>INES scale, case studies</a:t>
            </a:r>
          </a:p>
        </p:txBody>
      </p:sp>
    </p:spTree>
    <p:extLst>
      <p:ext uri="{BB962C8B-B14F-4D97-AF65-F5344CB8AC3E}">
        <p14:creationId xmlns:p14="http://schemas.microsoft.com/office/powerpoint/2010/main" val="307442649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FFAB70E-B50A-4BEE-AA17-FB41C39332A0}" type="slidenum">
              <a:rPr lang="en-GB"/>
              <a:pPr eaLnBrk="1" hangingPunct="1"/>
              <a:t>52</a:t>
            </a:fld>
            <a:endParaRPr lang="en-GB"/>
          </a:p>
        </p:txBody>
      </p:sp>
      <p:sp>
        <p:nvSpPr>
          <p:cNvPr id="39939" name="Rectangle 2"/>
          <p:cNvSpPr>
            <a:spLocks noGrp="1" noChangeArrowheads="1"/>
          </p:cNvSpPr>
          <p:nvPr>
            <p:ph type="title"/>
          </p:nvPr>
        </p:nvSpPr>
        <p:spPr/>
        <p:txBody>
          <a:bodyPr/>
          <a:lstStyle/>
          <a:p>
            <a:pPr eaLnBrk="1" hangingPunct="1"/>
            <a:r>
              <a:rPr lang="en-US" dirty="0" smtClean="0"/>
              <a:t>Next time</a:t>
            </a:r>
            <a:endParaRPr lang="en-GB" dirty="0" smtClean="0"/>
          </a:p>
        </p:txBody>
      </p:sp>
      <p:sp>
        <p:nvSpPr>
          <p:cNvPr id="39940" name="Rectangle 3"/>
          <p:cNvSpPr>
            <a:spLocks noGrp="1" noChangeArrowheads="1"/>
          </p:cNvSpPr>
          <p:nvPr>
            <p:ph type="body" idx="1"/>
          </p:nvPr>
        </p:nvSpPr>
        <p:spPr/>
        <p:txBody>
          <a:bodyPr/>
          <a:lstStyle/>
          <a:p>
            <a:pPr eaLnBrk="1" hangingPunct="1"/>
            <a:endParaRPr lang="en-GB" dirty="0" smtClean="0"/>
          </a:p>
          <a:p>
            <a:pPr eaLnBrk="1" hangingPunct="1"/>
            <a:r>
              <a:rPr lang="en-GB" dirty="0" smtClean="0"/>
              <a:t>Radiation and health</a:t>
            </a:r>
          </a:p>
          <a:p>
            <a:pPr eaLnBrk="1" hangingPunct="1"/>
            <a:r>
              <a:rPr lang="en-US" dirty="0" smtClean="0"/>
              <a:t>Fusion</a:t>
            </a:r>
          </a:p>
          <a:p>
            <a:pPr eaLnBrk="1" hangingPunct="1"/>
            <a:r>
              <a:rPr lang="en-US" dirty="0" smtClean="0"/>
              <a:t>Start on bio-fuel</a:t>
            </a:r>
            <a:endParaRPr lang="en-GB" dirty="0" smtClean="0"/>
          </a:p>
          <a:p>
            <a:pPr eaLnBrk="1" hangingPunct="1">
              <a:buFontTx/>
              <a:buNone/>
            </a:pPr>
            <a:endParaRPr lang="en-GB"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D80A2A7-095A-4DC9-A551-F087876C1D96}" type="slidenum">
              <a:rPr lang="en-GB" smtClean="0">
                <a:solidFill>
                  <a:srgbClr val="000000"/>
                </a:solidFill>
              </a:rPr>
              <a:pPr eaLnBrk="1" hangingPunct="1"/>
              <a:t>6</a:t>
            </a:fld>
            <a:endParaRPr lang="en-GB" smtClean="0">
              <a:solidFill>
                <a:srgbClr val="000000"/>
              </a:solidFill>
            </a:endParaRPr>
          </a:p>
        </p:txBody>
      </p:sp>
      <p:sp>
        <p:nvSpPr>
          <p:cNvPr id="51203" name="Rectangle 2"/>
          <p:cNvSpPr>
            <a:spLocks noGrp="1" noChangeArrowheads="1"/>
          </p:cNvSpPr>
          <p:nvPr>
            <p:ph type="title"/>
          </p:nvPr>
        </p:nvSpPr>
        <p:spPr/>
        <p:txBody>
          <a:bodyPr/>
          <a:lstStyle/>
          <a:p>
            <a:pPr eaLnBrk="1" hangingPunct="1"/>
            <a:r>
              <a:rPr lang="en-GB" smtClean="0"/>
              <a:t>The various nuclear systems</a:t>
            </a:r>
          </a:p>
        </p:txBody>
      </p:sp>
      <p:sp>
        <p:nvSpPr>
          <p:cNvPr id="51204" name="Rectangle 3"/>
          <p:cNvSpPr>
            <a:spLocks noGrp="1" noChangeArrowheads="1"/>
          </p:cNvSpPr>
          <p:nvPr>
            <p:ph type="body" idx="1"/>
          </p:nvPr>
        </p:nvSpPr>
        <p:spPr/>
        <p:txBody>
          <a:bodyPr/>
          <a:lstStyle/>
          <a:p>
            <a:pPr eaLnBrk="1" hangingPunct="1">
              <a:buFontTx/>
              <a:buNone/>
            </a:pPr>
            <a:r>
              <a:rPr lang="en-GB" sz="2000" dirty="0" smtClean="0"/>
              <a:t>Not all nuclear power plants are the same. </a:t>
            </a:r>
          </a:p>
          <a:p>
            <a:pPr eaLnBrk="1" hangingPunct="1">
              <a:buFontTx/>
              <a:buNone/>
            </a:pPr>
            <a:r>
              <a:rPr lang="en-GB" sz="2000" dirty="0" smtClean="0"/>
              <a:t>There are various systems which are characterised by three basic </a:t>
            </a:r>
          </a:p>
          <a:p>
            <a:pPr eaLnBrk="1" hangingPunct="1">
              <a:buFontTx/>
              <a:buNone/>
            </a:pPr>
            <a:r>
              <a:rPr lang="en-GB" sz="2000" dirty="0" smtClean="0"/>
              <a:t>elements: </a:t>
            </a:r>
          </a:p>
          <a:p>
            <a:pPr eaLnBrk="1" hangingPunct="1"/>
            <a:r>
              <a:rPr lang="en-GB" sz="2000" b="1" dirty="0" smtClean="0"/>
              <a:t>fuel</a:t>
            </a:r>
            <a:r>
              <a:rPr lang="en-GB" sz="2000" dirty="0" smtClean="0"/>
              <a:t>: enriched or natural uranium; plutonium, thorium (rarely used).</a:t>
            </a:r>
          </a:p>
          <a:p>
            <a:pPr eaLnBrk="1" hangingPunct="1"/>
            <a:r>
              <a:rPr lang="en-GB" sz="2000" b="1" dirty="0" smtClean="0"/>
              <a:t>moderator</a:t>
            </a:r>
            <a:r>
              <a:rPr lang="en-GB" sz="2000" dirty="0" smtClean="0"/>
              <a:t>: ordinary water; heavy water; graphite.</a:t>
            </a:r>
          </a:p>
          <a:p>
            <a:pPr eaLnBrk="1" hangingPunct="1"/>
            <a:r>
              <a:rPr lang="en-GB" sz="2000" b="1" dirty="0" smtClean="0"/>
              <a:t>heat exchanger fluid: </a:t>
            </a:r>
            <a:r>
              <a:rPr lang="en-GB" sz="2000" dirty="0" smtClean="0"/>
              <a:t>ordinary water either pressurised or boiling; heavy water; carbon dioxide; sodium; helium.</a:t>
            </a:r>
          </a:p>
          <a:p>
            <a:pPr eaLnBrk="1" hangingPunct="1">
              <a:buFontTx/>
              <a:buNone/>
            </a:pPr>
            <a:endParaRPr lang="en-GB" sz="2000" dirty="0" smtClean="0"/>
          </a:p>
          <a:p>
            <a:pPr eaLnBrk="1" hangingPunct="1">
              <a:buFontTx/>
              <a:buNone/>
            </a:pPr>
            <a:r>
              <a:rPr lang="en-GB" sz="2000" dirty="0" smtClean="0"/>
              <a:t>The pressurized water reactor (PWR) is the most widely used reactor </a:t>
            </a:r>
          </a:p>
          <a:p>
            <a:pPr eaLnBrk="1" hangingPunct="1">
              <a:buFontTx/>
              <a:buNone/>
            </a:pPr>
            <a:r>
              <a:rPr lang="en-GB" sz="2000" dirty="0" smtClean="0"/>
              <a:t>system in the world.</a:t>
            </a:r>
          </a:p>
        </p:txBody>
      </p:sp>
    </p:spTree>
    <p:extLst>
      <p:ext uri="{BB962C8B-B14F-4D97-AF65-F5344CB8AC3E}">
        <p14:creationId xmlns:p14="http://schemas.microsoft.com/office/powerpoint/2010/main" val="3996746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4"/>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164F112-DF4A-48AF-A2AC-E61273CE5DB1}" type="slidenum">
              <a:rPr lang="en-GB" smtClean="0">
                <a:solidFill>
                  <a:srgbClr val="000000"/>
                </a:solidFill>
              </a:rPr>
              <a:pPr eaLnBrk="1" hangingPunct="1"/>
              <a:t>7</a:t>
            </a:fld>
            <a:endParaRPr lang="en-GB" smtClean="0">
              <a:solidFill>
                <a:srgbClr val="000000"/>
              </a:solidFill>
            </a:endParaRPr>
          </a:p>
        </p:txBody>
      </p:sp>
      <p:pic>
        <p:nvPicPr>
          <p:cNvPr id="5222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1700213"/>
            <a:ext cx="8316913" cy="407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228" name="Rectangle 3"/>
          <p:cNvSpPr>
            <a:spLocks noGrp="1" noChangeArrowheads="1"/>
          </p:cNvSpPr>
          <p:nvPr>
            <p:ph type="title"/>
          </p:nvPr>
        </p:nvSpPr>
        <p:spPr>
          <a:noFill/>
        </p:spPr>
        <p:txBody>
          <a:bodyPr/>
          <a:lstStyle/>
          <a:p>
            <a:pPr eaLnBrk="1" hangingPunct="1"/>
            <a:r>
              <a:rPr lang="en-GB" smtClean="0"/>
              <a:t>Pressurised water reactor</a:t>
            </a:r>
          </a:p>
        </p:txBody>
      </p:sp>
      <p:sp>
        <p:nvSpPr>
          <p:cNvPr id="52229" name="Text Box 4"/>
          <p:cNvSpPr txBox="1">
            <a:spLocks noChangeArrowheads="1"/>
          </p:cNvSpPr>
          <p:nvPr/>
        </p:nvSpPr>
        <p:spPr bwMode="auto">
          <a:xfrm>
            <a:off x="879475" y="5656263"/>
            <a:ext cx="804386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sz="2000">
                <a:solidFill>
                  <a:srgbClr val="000000"/>
                </a:solidFill>
              </a:rPr>
              <a:t>Higher pressure: higher boiling point:  warmer water (320C @150 bar)</a:t>
            </a:r>
          </a:p>
          <a:p>
            <a:pPr eaLnBrk="1" hangingPunct="1"/>
            <a:r>
              <a:rPr lang="en-GB" sz="2000">
                <a:solidFill>
                  <a:srgbClr val="000000"/>
                </a:solidFill>
              </a:rPr>
              <a:t>Efficiency : 34%</a:t>
            </a:r>
          </a:p>
        </p:txBody>
      </p:sp>
    </p:spTree>
    <p:extLst>
      <p:ext uri="{BB962C8B-B14F-4D97-AF65-F5344CB8AC3E}">
        <p14:creationId xmlns:p14="http://schemas.microsoft.com/office/powerpoint/2010/main" val="23197746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4"/>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5A6B954-D470-48BD-86A5-34DEB296EFF4}" type="slidenum">
              <a:rPr lang="en-GB" smtClean="0">
                <a:solidFill>
                  <a:srgbClr val="000000"/>
                </a:solidFill>
              </a:rPr>
              <a:pPr eaLnBrk="1" hangingPunct="1"/>
              <a:t>8</a:t>
            </a:fld>
            <a:endParaRPr lang="en-GB" smtClean="0">
              <a:solidFill>
                <a:srgbClr val="000000"/>
              </a:solidFill>
            </a:endParaRPr>
          </a:p>
        </p:txBody>
      </p:sp>
      <p:pic>
        <p:nvPicPr>
          <p:cNvPr id="5325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1844675"/>
            <a:ext cx="8604250" cy="363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252" name="Rectangle 3"/>
          <p:cNvSpPr>
            <a:spLocks noGrp="1" noChangeArrowheads="1"/>
          </p:cNvSpPr>
          <p:nvPr>
            <p:ph type="title"/>
          </p:nvPr>
        </p:nvSpPr>
        <p:spPr/>
        <p:txBody>
          <a:bodyPr/>
          <a:lstStyle/>
          <a:p>
            <a:pPr eaLnBrk="1" hangingPunct="1"/>
            <a:r>
              <a:rPr lang="en-GB" smtClean="0"/>
              <a:t>Boiling water reactor</a:t>
            </a:r>
          </a:p>
        </p:txBody>
      </p:sp>
      <p:sp>
        <p:nvSpPr>
          <p:cNvPr id="53253" name="Text Box 4"/>
          <p:cNvSpPr txBox="1">
            <a:spLocks noChangeArrowheads="1"/>
          </p:cNvSpPr>
          <p:nvPr/>
        </p:nvSpPr>
        <p:spPr bwMode="auto">
          <a:xfrm>
            <a:off x="4787900" y="5734050"/>
            <a:ext cx="22685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sz="2400">
                <a:solidFill>
                  <a:srgbClr val="000000"/>
                </a:solidFill>
              </a:rPr>
              <a:t>Efficiency: 33%</a:t>
            </a:r>
          </a:p>
        </p:txBody>
      </p:sp>
    </p:spTree>
    <p:extLst>
      <p:ext uri="{BB962C8B-B14F-4D97-AF65-F5344CB8AC3E}">
        <p14:creationId xmlns:p14="http://schemas.microsoft.com/office/powerpoint/2010/main" val="7561366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3"/>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E58478C-4598-4F5A-9BA9-B245B1AB3A9E}" type="slidenum">
              <a:rPr lang="en-GB" smtClean="0">
                <a:solidFill>
                  <a:srgbClr val="000000"/>
                </a:solidFill>
              </a:rPr>
              <a:pPr eaLnBrk="1" hangingPunct="1"/>
              <a:t>9</a:t>
            </a:fld>
            <a:endParaRPr lang="en-GB" smtClean="0">
              <a:solidFill>
                <a:srgbClr val="000000"/>
              </a:solidFill>
            </a:endParaRPr>
          </a:p>
        </p:txBody>
      </p:sp>
      <p:pic>
        <p:nvPicPr>
          <p:cNvPr id="5427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113" y="0"/>
            <a:ext cx="627856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276" name="Text Box 3"/>
          <p:cNvSpPr txBox="1">
            <a:spLocks noChangeArrowheads="1"/>
          </p:cNvSpPr>
          <p:nvPr/>
        </p:nvSpPr>
        <p:spPr bwMode="auto">
          <a:xfrm>
            <a:off x="6845300" y="2649538"/>
            <a:ext cx="2043113"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solidFill>
                  <a:srgbClr val="000000"/>
                </a:solidFill>
              </a:rPr>
              <a:t>From the Institution of Engineering and Technology</a:t>
            </a:r>
            <a:endParaRPr lang="en-GB">
              <a:solidFill>
                <a:srgbClr val="000000"/>
              </a:solidFill>
            </a:endParaRPr>
          </a:p>
        </p:txBody>
      </p:sp>
    </p:spTree>
    <p:extLst>
      <p:ext uri="{BB962C8B-B14F-4D97-AF65-F5344CB8AC3E}">
        <p14:creationId xmlns:p14="http://schemas.microsoft.com/office/powerpoint/2010/main" val="733472531"/>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Default Design">
  <a:themeElements>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Default Design">
  <a:themeElements>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Default Design">
  <a:themeElements>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Default Design">
  <a:themeElements>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Default Design">
  <a:themeElements>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19362</TotalTime>
  <Words>3220</Words>
  <Application>Microsoft Office PowerPoint</Application>
  <PresentationFormat>On-screen Show (4:3)</PresentationFormat>
  <Paragraphs>504</Paragraphs>
  <Slides>52</Slides>
  <Notes>49</Notes>
  <HiddenSlides>0</HiddenSlides>
  <MMClips>1</MMClips>
  <ScaleCrop>false</ScaleCrop>
  <HeadingPairs>
    <vt:vector size="6" baseType="variant">
      <vt:variant>
        <vt:lpstr>Theme</vt:lpstr>
      </vt:variant>
      <vt:variant>
        <vt:i4>8</vt:i4>
      </vt:variant>
      <vt:variant>
        <vt:lpstr>Embedded OLE Servers</vt:lpstr>
      </vt:variant>
      <vt:variant>
        <vt:i4>1</vt:i4>
      </vt:variant>
      <vt:variant>
        <vt:lpstr>Slide Titles</vt:lpstr>
      </vt:variant>
      <vt:variant>
        <vt:i4>52</vt:i4>
      </vt:variant>
    </vt:vector>
  </HeadingPairs>
  <TitlesOfParts>
    <vt:vector size="61" baseType="lpstr">
      <vt:lpstr>Default Design</vt:lpstr>
      <vt:lpstr>2_Default Design</vt:lpstr>
      <vt:lpstr>3_Default Design</vt:lpstr>
      <vt:lpstr>1_Default Design</vt:lpstr>
      <vt:lpstr>4_Default Design</vt:lpstr>
      <vt:lpstr>5_Default Design</vt:lpstr>
      <vt:lpstr>6_Default Design</vt:lpstr>
      <vt:lpstr>7_Default Design</vt:lpstr>
      <vt:lpstr>Equation</vt:lpstr>
      <vt:lpstr>Nuclear Energy Part 2 </vt:lpstr>
      <vt:lpstr>Reference Group</vt:lpstr>
      <vt:lpstr>Last Time</vt:lpstr>
      <vt:lpstr>Basis</vt:lpstr>
      <vt:lpstr>Today</vt:lpstr>
      <vt:lpstr>The various nuclear systems</vt:lpstr>
      <vt:lpstr>Pressurised water reactor</vt:lpstr>
      <vt:lpstr>Boiling water reactor</vt:lpstr>
      <vt:lpstr>PowerPoint Presentation</vt:lpstr>
      <vt:lpstr>Burners, converters and breeders</vt:lpstr>
      <vt:lpstr>Breeders</vt:lpstr>
      <vt:lpstr>Breeder advantages and disadvantages</vt:lpstr>
      <vt:lpstr>Today</vt:lpstr>
      <vt:lpstr>Uranium cycle</vt:lpstr>
      <vt:lpstr>Uranium fuel</vt:lpstr>
      <vt:lpstr>Example</vt:lpstr>
      <vt:lpstr>Enrichment</vt:lpstr>
      <vt:lpstr>Enrichment</vt:lpstr>
      <vt:lpstr>Enrichment depends on Fast Fission Yield</vt:lpstr>
      <vt:lpstr>Why not more than 5% enrichment?</vt:lpstr>
      <vt:lpstr>Relationship between  and k</vt:lpstr>
      <vt:lpstr>Fuel degradation</vt:lpstr>
      <vt:lpstr>Transuranic nuclei- Actinides</vt:lpstr>
      <vt:lpstr>Fuel replacement</vt:lpstr>
      <vt:lpstr>Fuel reprocessing</vt:lpstr>
      <vt:lpstr>Proliferation (spreading)</vt:lpstr>
      <vt:lpstr>Life Cycle</vt:lpstr>
      <vt:lpstr>Today</vt:lpstr>
      <vt:lpstr>Safety</vt:lpstr>
      <vt:lpstr>Passive safety</vt:lpstr>
      <vt:lpstr>Negative temperature coefficient</vt:lpstr>
      <vt:lpstr>The Doppler effect</vt:lpstr>
      <vt:lpstr>Safety and control rods</vt:lpstr>
      <vt:lpstr>Inherent safety</vt:lpstr>
      <vt:lpstr>PowerPoint Presentation</vt:lpstr>
      <vt:lpstr>Testing safety: spent fuel transport container</vt:lpstr>
      <vt:lpstr>Testing worst case scenarios</vt:lpstr>
      <vt:lpstr>Radioactive waste</vt:lpstr>
      <vt:lpstr>Management and classification principles </vt:lpstr>
      <vt:lpstr>Type "A" waste is of the low-level  "short-lived" type </vt:lpstr>
      <vt:lpstr>Type "B" waste is of the low or medium-level "long-lived" type. </vt:lpstr>
      <vt:lpstr>Type "C" waste is of the high-level  "long-lived" type. </vt:lpstr>
      <vt:lpstr>Final storage</vt:lpstr>
      <vt:lpstr>Today</vt:lpstr>
      <vt:lpstr>Accidents INES Scale (0-7)</vt:lpstr>
      <vt:lpstr>How did the Chernobyl accident occur What they wanted to test and do:</vt:lpstr>
      <vt:lpstr>What happened?</vt:lpstr>
      <vt:lpstr>IAEA Report September 2005</vt:lpstr>
      <vt:lpstr>Three Mile Island Accident—What happened?</vt:lpstr>
      <vt:lpstr>Fukushima Daiichi</vt:lpstr>
      <vt:lpstr>Today</vt:lpstr>
      <vt:lpstr>Next time</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Conventional energy part 2</dc:title>
  <dc:creator>Patrick</dc:creator>
  <cp:lastModifiedBy>Patrick Joseph Espy</cp:lastModifiedBy>
  <cp:revision>146</cp:revision>
  <cp:lastPrinted>2013-09-04T09:34:31Z</cp:lastPrinted>
  <dcterms:created xsi:type="dcterms:W3CDTF">2009-08-17T10:16:01Z</dcterms:created>
  <dcterms:modified xsi:type="dcterms:W3CDTF">2013-09-04T09:34:36Z</dcterms:modified>
</cp:coreProperties>
</file>