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theme/theme12.xml" ContentType="application/vnd.openxmlformats-officedocument.theme+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theme/theme14.xml" ContentType="application/vnd.openxmlformats-officedocument.theme+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 id="2147483764" r:id="rId2"/>
    <p:sldMasterId id="2147483707" r:id="rId3"/>
    <p:sldMasterId id="2147483709" r:id="rId4"/>
    <p:sldMasterId id="2147483746" r:id="rId5"/>
    <p:sldMasterId id="2147483750" r:id="rId6"/>
    <p:sldMasterId id="2147483752" r:id="rId7"/>
    <p:sldMasterId id="2147483762" r:id="rId8"/>
    <p:sldMasterId id="2147483769" r:id="rId9"/>
    <p:sldMasterId id="2147483770" r:id="rId10"/>
    <p:sldMasterId id="2147483776" r:id="rId11"/>
    <p:sldMasterId id="2147483655" r:id="rId12"/>
    <p:sldMasterId id="2147483652" r:id="rId13"/>
    <p:sldMasterId id="2147483895" r:id="rId14"/>
    <p:sldMasterId id="2147483649" r:id="rId15"/>
    <p:sldMasterId id="2147483883" r:id="rId16"/>
    <p:sldMasterId id="2147484638" r:id="rId17"/>
  </p:sldMasterIdLst>
  <p:notesMasterIdLst>
    <p:notesMasterId r:id="rId58"/>
  </p:notesMasterIdLst>
  <p:handoutMasterIdLst>
    <p:handoutMasterId r:id="rId59"/>
  </p:handoutMasterIdLst>
  <p:sldIdLst>
    <p:sldId id="1016" r:id="rId18"/>
    <p:sldId id="1048" r:id="rId19"/>
    <p:sldId id="1049" r:id="rId20"/>
    <p:sldId id="1046" r:id="rId21"/>
    <p:sldId id="1017" r:id="rId22"/>
    <p:sldId id="1018" r:id="rId23"/>
    <p:sldId id="1012" r:id="rId24"/>
    <p:sldId id="1033" r:id="rId25"/>
    <p:sldId id="1015" r:id="rId26"/>
    <p:sldId id="1020" r:id="rId27"/>
    <p:sldId id="1021" r:id="rId28"/>
    <p:sldId id="1054" r:id="rId29"/>
    <p:sldId id="1042" r:id="rId30"/>
    <p:sldId id="1045" r:id="rId31"/>
    <p:sldId id="1027" r:id="rId32"/>
    <p:sldId id="1034" r:id="rId33"/>
    <p:sldId id="991" r:id="rId34"/>
    <p:sldId id="1008" r:id="rId35"/>
    <p:sldId id="1036" r:id="rId36"/>
    <p:sldId id="1037" r:id="rId37"/>
    <p:sldId id="1039" r:id="rId38"/>
    <p:sldId id="1013" r:id="rId39"/>
    <p:sldId id="1047" r:id="rId40"/>
    <p:sldId id="1022" r:id="rId41"/>
    <p:sldId id="1023" r:id="rId42"/>
    <p:sldId id="1024" r:id="rId43"/>
    <p:sldId id="1025" r:id="rId44"/>
    <p:sldId id="1026" r:id="rId45"/>
    <p:sldId id="1050" r:id="rId46"/>
    <p:sldId id="1055" r:id="rId47"/>
    <p:sldId id="1058" r:id="rId48"/>
    <p:sldId id="1056" r:id="rId49"/>
    <p:sldId id="1057" r:id="rId50"/>
    <p:sldId id="1053" r:id="rId51"/>
    <p:sldId id="1040" r:id="rId52"/>
    <p:sldId id="996" r:id="rId53"/>
    <p:sldId id="997" r:id="rId54"/>
    <p:sldId id="993" r:id="rId55"/>
    <p:sldId id="1029" r:id="rId56"/>
    <p:sldId id="1038" r:id="rId57"/>
  </p:sldIdLst>
  <p:sldSz cx="12192000" cy="6858000"/>
  <p:notesSz cx="9926638" cy="6797675"/>
  <p:defaultTextStyle>
    <a:defPPr>
      <a:defRPr lang="en-US"/>
    </a:defPPr>
    <a:lvl1pPr algn="l" rtl="0" eaLnBrk="0" fontAlgn="base" hangingPunct="0">
      <a:spcBef>
        <a:spcPct val="0"/>
      </a:spcBef>
      <a:spcAft>
        <a:spcPct val="0"/>
      </a:spcAft>
      <a:defRPr kern="1200" baseline="-25000">
        <a:solidFill>
          <a:schemeClr val="tx1"/>
        </a:solidFill>
        <a:latin typeface="Arial" charset="0"/>
        <a:ea typeface="+mn-ea"/>
        <a:cs typeface="+mn-cs"/>
      </a:defRPr>
    </a:lvl1pPr>
    <a:lvl2pPr marL="457200" algn="l" rtl="0" eaLnBrk="0" fontAlgn="base" hangingPunct="0">
      <a:spcBef>
        <a:spcPct val="0"/>
      </a:spcBef>
      <a:spcAft>
        <a:spcPct val="0"/>
      </a:spcAft>
      <a:defRPr kern="1200" baseline="-25000">
        <a:solidFill>
          <a:schemeClr val="tx1"/>
        </a:solidFill>
        <a:latin typeface="Arial" charset="0"/>
        <a:ea typeface="+mn-ea"/>
        <a:cs typeface="+mn-cs"/>
      </a:defRPr>
    </a:lvl2pPr>
    <a:lvl3pPr marL="914400" algn="l" rtl="0" eaLnBrk="0" fontAlgn="base" hangingPunct="0">
      <a:spcBef>
        <a:spcPct val="0"/>
      </a:spcBef>
      <a:spcAft>
        <a:spcPct val="0"/>
      </a:spcAft>
      <a:defRPr kern="1200" baseline="-25000">
        <a:solidFill>
          <a:schemeClr val="tx1"/>
        </a:solidFill>
        <a:latin typeface="Arial" charset="0"/>
        <a:ea typeface="+mn-ea"/>
        <a:cs typeface="+mn-cs"/>
      </a:defRPr>
    </a:lvl3pPr>
    <a:lvl4pPr marL="1371600" algn="l" rtl="0" eaLnBrk="0" fontAlgn="base" hangingPunct="0">
      <a:spcBef>
        <a:spcPct val="0"/>
      </a:spcBef>
      <a:spcAft>
        <a:spcPct val="0"/>
      </a:spcAft>
      <a:defRPr kern="1200" baseline="-25000">
        <a:solidFill>
          <a:schemeClr val="tx1"/>
        </a:solidFill>
        <a:latin typeface="Arial" charset="0"/>
        <a:ea typeface="+mn-ea"/>
        <a:cs typeface="+mn-cs"/>
      </a:defRPr>
    </a:lvl4pPr>
    <a:lvl5pPr marL="1828800" algn="l" rtl="0" eaLnBrk="0" fontAlgn="base" hangingPunct="0">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953" userDrawn="1">
          <p15:clr>
            <a:srgbClr val="A4A3A4"/>
          </p15:clr>
        </p15:guide>
        <p15:guide id="2" orient="horz" pos="1467" userDrawn="1">
          <p15:clr>
            <a:srgbClr val="A4A3A4"/>
          </p15:clr>
        </p15:guide>
        <p15:guide id="3" orient="horz" pos="3342" userDrawn="1">
          <p15:clr>
            <a:srgbClr val="A4A3A4"/>
          </p15:clr>
        </p15:guide>
        <p15:guide id="4" orient="horz" pos="3955" userDrawn="1">
          <p15:clr>
            <a:srgbClr val="A4A3A4"/>
          </p15:clr>
        </p15:guide>
        <p15:guide id="5" orient="horz" pos="3238" userDrawn="1">
          <p15:clr>
            <a:srgbClr val="A4A3A4"/>
          </p15:clr>
        </p15:guide>
        <p15:guide id="6" orient="horz" pos="2047" userDrawn="1">
          <p15:clr>
            <a:srgbClr val="A4A3A4"/>
          </p15:clr>
        </p15:guide>
        <p15:guide id="7" orient="horz" pos="4293" userDrawn="1">
          <p15:clr>
            <a:srgbClr val="A4A3A4"/>
          </p15:clr>
        </p15:guide>
        <p15:guide id="8" pos="7456" userDrawn="1">
          <p15:clr>
            <a:srgbClr val="A4A3A4"/>
          </p15:clr>
        </p15:guide>
      </p15:sldGuideLst>
    </p:ext>
    <p:ext uri="{2D200454-40CA-4A62-9FC3-DE9A4176ACB9}">
      <p15:notesGuideLst xmlns:p15="http://schemas.microsoft.com/office/powerpoint/2012/main">
        <p15:guide id="1" orient="horz" pos="4112" userDrawn="1">
          <p15:clr>
            <a:srgbClr val="A4A3A4"/>
          </p15:clr>
        </p15:guide>
        <p15:guide id="2" orient="horz" pos="1801" userDrawn="1">
          <p15:clr>
            <a:srgbClr val="A4A3A4"/>
          </p15:clr>
        </p15:guide>
        <p15:guide id="3" pos="5797" userDrawn="1">
          <p15:clr>
            <a:srgbClr val="A4A3A4"/>
          </p15:clr>
        </p15:guide>
        <p15:guide id="4" pos="5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33CC33"/>
    <a:srgbClr val="FF66FF"/>
    <a:srgbClr val="83FF2F"/>
    <a:srgbClr val="FFFFCC"/>
    <a:srgbClr val="00FF00"/>
    <a:srgbClr val="2FC9FF"/>
    <a:srgbClr val="DABD0C"/>
    <a:srgbClr val="E0DB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CFFCA-58F1-471D-B282-F80ADBCB848B}" v="1" dt="2023-02-12T14:24:55.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7143" autoAdjust="0"/>
  </p:normalViewPr>
  <p:slideViewPr>
    <p:cSldViewPr snapToGrid="0">
      <p:cViewPr varScale="1">
        <p:scale>
          <a:sx n="135" d="100"/>
          <a:sy n="135" d="100"/>
        </p:scale>
        <p:origin x="264" y="-408"/>
      </p:cViewPr>
      <p:guideLst>
        <p:guide orient="horz" pos="3953"/>
        <p:guide orient="horz" pos="1467"/>
        <p:guide orient="horz" pos="3342"/>
        <p:guide orient="horz" pos="3955"/>
        <p:guide orient="horz" pos="3238"/>
        <p:guide orient="horz" pos="2047"/>
        <p:guide orient="horz" pos="4293"/>
        <p:guide pos="7456"/>
      </p:guideLst>
    </p:cSldViewPr>
  </p:slideViewPr>
  <p:outlineViewPr>
    <p:cViewPr>
      <p:scale>
        <a:sx n="100" d="100"/>
        <a:sy n="100" d="100"/>
      </p:scale>
      <p:origin x="0" y="0"/>
    </p:cViewPr>
  </p:outlineViewPr>
  <p:notesTextViewPr>
    <p:cViewPr>
      <p:scale>
        <a:sx n="150" d="100"/>
        <a:sy n="150" d="100"/>
      </p:scale>
      <p:origin x="0" y="0"/>
    </p:cViewPr>
  </p:notesTextViewPr>
  <p:sorterViewPr>
    <p:cViewPr varScale="1">
      <p:scale>
        <a:sx n="1" d="1"/>
        <a:sy n="1" d="1"/>
      </p:scale>
      <p:origin x="0" y="-6556"/>
    </p:cViewPr>
  </p:sorterViewPr>
  <p:notesViewPr>
    <p:cSldViewPr snapToGrid="0">
      <p:cViewPr varScale="1">
        <p:scale>
          <a:sx n="97" d="100"/>
          <a:sy n="97" d="100"/>
        </p:scale>
        <p:origin x="1637" y="72"/>
      </p:cViewPr>
      <p:guideLst>
        <p:guide orient="horz" pos="4112"/>
        <p:guide orient="horz" pos="1801"/>
        <p:guide pos="5797"/>
        <p:guide pos="52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handoutMaster" Target="handoutMasters/handout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Joseph Espy" userId="e97bdc3e-e56e-4f2e-9adf-ca8893b815c3" providerId="ADAL" clId="{91FCFFCA-58F1-471D-B282-F80ADBCB848B}"/>
    <pc:docChg chg="modSld modMainMaster modNotesMaster">
      <pc:chgData name="Patrick Joseph Espy" userId="e97bdc3e-e56e-4f2e-9adf-ca8893b815c3" providerId="ADAL" clId="{91FCFFCA-58F1-471D-B282-F80ADBCB848B}" dt="2023-02-12T14:27:29.303" v="2" actId="14100"/>
      <pc:docMkLst>
        <pc:docMk/>
      </pc:docMkLst>
      <pc:sldChg chg="modSp">
        <pc:chgData name="Patrick Joseph Espy" userId="e97bdc3e-e56e-4f2e-9adf-ca8893b815c3" providerId="ADAL" clId="{91FCFFCA-58F1-471D-B282-F80ADBCB848B}" dt="2023-02-12T14:24:55.443" v="0"/>
        <pc:sldMkLst>
          <pc:docMk/>
          <pc:sldMk cId="0" sldId="991"/>
        </pc:sldMkLst>
        <pc:spChg chg="mod">
          <ac:chgData name="Patrick Joseph Espy" userId="e97bdc3e-e56e-4f2e-9adf-ca8893b815c3" providerId="ADAL" clId="{91FCFFCA-58F1-471D-B282-F80ADBCB848B}" dt="2023-02-12T14:24:55.443" v="0"/>
          <ac:spMkLst>
            <pc:docMk/>
            <pc:sldMk cId="0" sldId="991"/>
            <ac:spMk id="73733" creationId="{00000000-0000-0000-0000-000000000000}"/>
          </ac:spMkLst>
        </pc:spChg>
        <pc:spChg chg="mod">
          <ac:chgData name="Patrick Joseph Espy" userId="e97bdc3e-e56e-4f2e-9adf-ca8893b815c3" providerId="ADAL" clId="{91FCFFCA-58F1-471D-B282-F80ADBCB848B}" dt="2023-02-12T14:24:55.443" v="0"/>
          <ac:spMkLst>
            <pc:docMk/>
            <pc:sldMk cId="0" sldId="991"/>
            <ac:spMk id="73734" creationId="{00000000-0000-0000-0000-000000000000}"/>
          </ac:spMkLst>
        </pc:spChg>
        <pc:picChg chg="mod">
          <ac:chgData name="Patrick Joseph Espy" userId="e97bdc3e-e56e-4f2e-9adf-ca8893b815c3" providerId="ADAL" clId="{91FCFFCA-58F1-471D-B282-F80ADBCB848B}" dt="2023-02-12T14:24:55.443" v="0"/>
          <ac:picMkLst>
            <pc:docMk/>
            <pc:sldMk cId="0" sldId="991"/>
            <ac:picMk id="73730" creationId="{00000000-0000-0000-0000-000000000000}"/>
          </ac:picMkLst>
        </pc:picChg>
        <pc:picChg chg="mod">
          <ac:chgData name="Patrick Joseph Espy" userId="e97bdc3e-e56e-4f2e-9adf-ca8893b815c3" providerId="ADAL" clId="{91FCFFCA-58F1-471D-B282-F80ADBCB848B}" dt="2023-02-12T14:24:55.443" v="0"/>
          <ac:picMkLst>
            <pc:docMk/>
            <pc:sldMk cId="0" sldId="991"/>
            <ac:picMk id="73731" creationId="{00000000-0000-0000-0000-000000000000}"/>
          </ac:picMkLst>
        </pc:picChg>
        <pc:picChg chg="mod">
          <ac:chgData name="Patrick Joseph Espy" userId="e97bdc3e-e56e-4f2e-9adf-ca8893b815c3" providerId="ADAL" clId="{91FCFFCA-58F1-471D-B282-F80ADBCB848B}" dt="2023-02-12T14:24:55.443" v="0"/>
          <ac:picMkLst>
            <pc:docMk/>
            <pc:sldMk cId="0" sldId="991"/>
            <ac:picMk id="73732" creationId="{00000000-0000-0000-0000-000000000000}"/>
          </ac:picMkLst>
        </pc:picChg>
      </pc:sldChg>
      <pc:sldChg chg="modSp">
        <pc:chgData name="Patrick Joseph Espy" userId="e97bdc3e-e56e-4f2e-9adf-ca8893b815c3" providerId="ADAL" clId="{91FCFFCA-58F1-471D-B282-F80ADBCB848B}" dt="2023-02-12T14:24:55.443" v="0"/>
        <pc:sldMkLst>
          <pc:docMk/>
          <pc:sldMk cId="1298702728" sldId="993"/>
        </pc:sldMkLst>
        <pc:spChg chg="mod">
          <ac:chgData name="Patrick Joseph Espy" userId="e97bdc3e-e56e-4f2e-9adf-ca8893b815c3" providerId="ADAL" clId="{91FCFFCA-58F1-471D-B282-F80ADBCB848B}" dt="2023-02-12T14:24:55.443" v="0"/>
          <ac:spMkLst>
            <pc:docMk/>
            <pc:sldMk cId="1298702728" sldId="993"/>
            <ac:spMk id="3" creationId="{00000000-0000-0000-0000-000000000000}"/>
          </ac:spMkLst>
        </pc:spChg>
        <pc:picChg chg="mod">
          <ac:chgData name="Patrick Joseph Espy" userId="e97bdc3e-e56e-4f2e-9adf-ca8893b815c3" providerId="ADAL" clId="{91FCFFCA-58F1-471D-B282-F80ADBCB848B}" dt="2023-02-12T14:24:55.443" v="0"/>
          <ac:picMkLst>
            <pc:docMk/>
            <pc:sldMk cId="1298702728" sldId="993"/>
            <ac:picMk id="2" creationId="{00000000-0000-0000-0000-000000000000}"/>
          </ac:picMkLst>
        </pc:picChg>
      </pc:sldChg>
      <pc:sldChg chg="modSp">
        <pc:chgData name="Patrick Joseph Espy" userId="e97bdc3e-e56e-4f2e-9adf-ca8893b815c3" providerId="ADAL" clId="{91FCFFCA-58F1-471D-B282-F80ADBCB848B}" dt="2023-02-12T14:24:55.443" v="0"/>
        <pc:sldMkLst>
          <pc:docMk/>
          <pc:sldMk cId="2190075335" sldId="996"/>
        </pc:sldMkLst>
        <pc:spChg chg="mod">
          <ac:chgData name="Patrick Joseph Espy" userId="e97bdc3e-e56e-4f2e-9adf-ca8893b815c3" providerId="ADAL" clId="{91FCFFCA-58F1-471D-B282-F80ADBCB848B}" dt="2023-02-12T14:24:55.443" v="0"/>
          <ac:spMkLst>
            <pc:docMk/>
            <pc:sldMk cId="2190075335" sldId="996"/>
            <ac:spMk id="6"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7"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8"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9"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10"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11"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12"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13" creationId="{00000000-0000-0000-0000-000000000000}"/>
          </ac:spMkLst>
        </pc:spChg>
        <pc:spChg chg="mod">
          <ac:chgData name="Patrick Joseph Espy" userId="e97bdc3e-e56e-4f2e-9adf-ca8893b815c3" providerId="ADAL" clId="{91FCFFCA-58F1-471D-B282-F80ADBCB848B}" dt="2023-02-12T14:24:55.443" v="0"/>
          <ac:spMkLst>
            <pc:docMk/>
            <pc:sldMk cId="2190075335" sldId="996"/>
            <ac:spMk id="14" creationId="{00000000-0000-0000-0000-000000000000}"/>
          </ac:spMkLst>
        </pc:spChg>
        <pc:picChg chg="mod">
          <ac:chgData name="Patrick Joseph Espy" userId="e97bdc3e-e56e-4f2e-9adf-ca8893b815c3" providerId="ADAL" clId="{91FCFFCA-58F1-471D-B282-F80ADBCB848B}" dt="2023-02-12T14:24:55.443" v="0"/>
          <ac:picMkLst>
            <pc:docMk/>
            <pc:sldMk cId="2190075335" sldId="996"/>
            <ac:picMk id="3" creationId="{00000000-0000-0000-0000-000000000000}"/>
          </ac:picMkLst>
        </pc:picChg>
        <pc:picChg chg="mod">
          <ac:chgData name="Patrick Joseph Espy" userId="e97bdc3e-e56e-4f2e-9adf-ca8893b815c3" providerId="ADAL" clId="{91FCFFCA-58F1-471D-B282-F80ADBCB848B}" dt="2023-02-12T14:24:55.443" v="0"/>
          <ac:picMkLst>
            <pc:docMk/>
            <pc:sldMk cId="2190075335" sldId="996"/>
            <ac:picMk id="4" creationId="{00000000-0000-0000-0000-000000000000}"/>
          </ac:picMkLst>
        </pc:picChg>
        <pc:picChg chg="mod">
          <ac:chgData name="Patrick Joseph Espy" userId="e97bdc3e-e56e-4f2e-9adf-ca8893b815c3" providerId="ADAL" clId="{91FCFFCA-58F1-471D-B282-F80ADBCB848B}" dt="2023-02-12T14:24:55.443" v="0"/>
          <ac:picMkLst>
            <pc:docMk/>
            <pc:sldMk cId="2190075335" sldId="996"/>
            <ac:picMk id="5" creationId="{00000000-0000-0000-0000-000000000000}"/>
          </ac:picMkLst>
        </pc:picChg>
      </pc:sldChg>
      <pc:sldChg chg="modSp">
        <pc:chgData name="Patrick Joseph Espy" userId="e97bdc3e-e56e-4f2e-9adf-ca8893b815c3" providerId="ADAL" clId="{91FCFFCA-58F1-471D-B282-F80ADBCB848B}" dt="2023-02-12T14:24:55.443" v="0"/>
        <pc:sldMkLst>
          <pc:docMk/>
          <pc:sldMk cId="2168889681" sldId="997"/>
        </pc:sldMkLst>
        <pc:spChg chg="mod">
          <ac:chgData name="Patrick Joseph Espy" userId="e97bdc3e-e56e-4f2e-9adf-ca8893b815c3" providerId="ADAL" clId="{91FCFFCA-58F1-471D-B282-F80ADBCB848B}" dt="2023-02-12T14:24:55.443" v="0"/>
          <ac:spMkLst>
            <pc:docMk/>
            <pc:sldMk cId="2168889681" sldId="997"/>
            <ac:spMk id="4" creationId="{00000000-0000-0000-0000-000000000000}"/>
          </ac:spMkLst>
        </pc:spChg>
        <pc:spChg chg="mod">
          <ac:chgData name="Patrick Joseph Espy" userId="e97bdc3e-e56e-4f2e-9adf-ca8893b815c3" providerId="ADAL" clId="{91FCFFCA-58F1-471D-B282-F80ADBCB848B}" dt="2023-02-12T14:24:55.443" v="0"/>
          <ac:spMkLst>
            <pc:docMk/>
            <pc:sldMk cId="2168889681" sldId="997"/>
            <ac:spMk id="5" creationId="{00000000-0000-0000-0000-000000000000}"/>
          </ac:spMkLst>
        </pc:spChg>
        <pc:spChg chg="mod">
          <ac:chgData name="Patrick Joseph Espy" userId="e97bdc3e-e56e-4f2e-9adf-ca8893b815c3" providerId="ADAL" clId="{91FCFFCA-58F1-471D-B282-F80ADBCB848B}" dt="2023-02-12T14:24:55.443" v="0"/>
          <ac:spMkLst>
            <pc:docMk/>
            <pc:sldMk cId="2168889681" sldId="997"/>
            <ac:spMk id="6" creationId="{00000000-0000-0000-0000-000000000000}"/>
          </ac:spMkLst>
        </pc:spChg>
        <pc:spChg chg="mod">
          <ac:chgData name="Patrick Joseph Espy" userId="e97bdc3e-e56e-4f2e-9adf-ca8893b815c3" providerId="ADAL" clId="{91FCFFCA-58F1-471D-B282-F80ADBCB848B}" dt="2023-02-12T14:24:55.443" v="0"/>
          <ac:spMkLst>
            <pc:docMk/>
            <pc:sldMk cId="2168889681" sldId="997"/>
            <ac:spMk id="7" creationId="{00000000-0000-0000-0000-000000000000}"/>
          </ac:spMkLst>
        </pc:spChg>
        <pc:picChg chg="mod">
          <ac:chgData name="Patrick Joseph Espy" userId="e97bdc3e-e56e-4f2e-9adf-ca8893b815c3" providerId="ADAL" clId="{91FCFFCA-58F1-471D-B282-F80ADBCB848B}" dt="2023-02-12T14:24:55.443" v="0"/>
          <ac:picMkLst>
            <pc:docMk/>
            <pc:sldMk cId="2168889681" sldId="997"/>
            <ac:picMk id="2" creationId="{00000000-0000-0000-0000-000000000000}"/>
          </ac:picMkLst>
        </pc:picChg>
      </pc:sldChg>
      <pc:sldChg chg="modSp">
        <pc:chgData name="Patrick Joseph Espy" userId="e97bdc3e-e56e-4f2e-9adf-ca8893b815c3" providerId="ADAL" clId="{91FCFFCA-58F1-471D-B282-F80ADBCB848B}" dt="2023-02-12T14:24:55.443" v="0"/>
        <pc:sldMkLst>
          <pc:docMk/>
          <pc:sldMk cId="3701073197" sldId="1008"/>
        </pc:sldMkLst>
        <pc:picChg chg="mod">
          <ac:chgData name="Patrick Joseph Espy" userId="e97bdc3e-e56e-4f2e-9adf-ca8893b815c3" providerId="ADAL" clId="{91FCFFCA-58F1-471D-B282-F80ADBCB848B}" dt="2023-02-12T14:24:55.443" v="0"/>
          <ac:picMkLst>
            <pc:docMk/>
            <pc:sldMk cId="3701073197" sldId="1008"/>
            <ac:picMk id="5" creationId="{00000000-0000-0000-0000-000000000000}"/>
          </ac:picMkLst>
        </pc:picChg>
      </pc:sldChg>
      <pc:sldChg chg="modSp mod">
        <pc:chgData name="Patrick Joseph Espy" userId="e97bdc3e-e56e-4f2e-9adf-ca8893b815c3" providerId="ADAL" clId="{91FCFFCA-58F1-471D-B282-F80ADBCB848B}" dt="2023-02-12T14:25:06.652" v="1" actId="14100"/>
        <pc:sldMkLst>
          <pc:docMk/>
          <pc:sldMk cId="3078594220" sldId="1012"/>
        </pc:sldMkLst>
        <pc:spChg chg="mod">
          <ac:chgData name="Patrick Joseph Espy" userId="e97bdc3e-e56e-4f2e-9adf-ca8893b815c3" providerId="ADAL" clId="{91FCFFCA-58F1-471D-B282-F80ADBCB848B}" dt="2023-02-12T14:24:55.443" v="0"/>
          <ac:spMkLst>
            <pc:docMk/>
            <pc:sldMk cId="3078594220" sldId="1012"/>
            <ac:spMk id="2" creationId="{00000000-0000-0000-0000-000000000000}"/>
          </ac:spMkLst>
        </pc:spChg>
        <pc:spChg chg="mod">
          <ac:chgData name="Patrick Joseph Espy" userId="e97bdc3e-e56e-4f2e-9adf-ca8893b815c3" providerId="ADAL" clId="{91FCFFCA-58F1-471D-B282-F80ADBCB848B}" dt="2023-02-12T14:25:06.652" v="1" actId="14100"/>
          <ac:spMkLst>
            <pc:docMk/>
            <pc:sldMk cId="3078594220" sldId="1012"/>
            <ac:spMk id="4" creationId="{00000000-0000-0000-0000-000000000000}"/>
          </ac:spMkLst>
        </pc:spChg>
        <pc:spChg chg="mod">
          <ac:chgData name="Patrick Joseph Espy" userId="e97bdc3e-e56e-4f2e-9adf-ca8893b815c3" providerId="ADAL" clId="{91FCFFCA-58F1-471D-B282-F80ADBCB848B}" dt="2023-02-12T14:24:55.443" v="0"/>
          <ac:spMkLst>
            <pc:docMk/>
            <pc:sldMk cId="3078594220" sldId="1012"/>
            <ac:spMk id="17" creationId="{00000000-0000-0000-0000-000000000000}"/>
          </ac:spMkLst>
        </pc:spChg>
        <pc:picChg chg="mod">
          <ac:chgData name="Patrick Joseph Espy" userId="e97bdc3e-e56e-4f2e-9adf-ca8893b815c3" providerId="ADAL" clId="{91FCFFCA-58F1-471D-B282-F80ADBCB848B}" dt="2023-02-12T14:24:55.443" v="0"/>
          <ac:picMkLst>
            <pc:docMk/>
            <pc:sldMk cId="3078594220" sldId="1012"/>
            <ac:picMk id="15" creationId="{00000000-0000-0000-0000-000000000000}"/>
          </ac:picMkLst>
        </pc:picChg>
      </pc:sldChg>
      <pc:sldChg chg="modSp modNotes">
        <pc:chgData name="Patrick Joseph Espy" userId="e97bdc3e-e56e-4f2e-9adf-ca8893b815c3" providerId="ADAL" clId="{91FCFFCA-58F1-471D-B282-F80ADBCB848B}" dt="2023-02-12T14:24:55.443" v="0"/>
        <pc:sldMkLst>
          <pc:docMk/>
          <pc:sldMk cId="910908007" sldId="1013"/>
        </pc:sldMkLst>
        <pc:spChg chg="mod">
          <ac:chgData name="Patrick Joseph Espy" userId="e97bdc3e-e56e-4f2e-9adf-ca8893b815c3" providerId="ADAL" clId="{91FCFFCA-58F1-471D-B282-F80ADBCB848B}" dt="2023-02-12T14:24:55.443" v="0"/>
          <ac:spMkLst>
            <pc:docMk/>
            <pc:sldMk cId="910908007" sldId="1013"/>
            <ac:spMk id="6" creationId="{5B57BA05-F58C-4DE0-8C7C-D387C1011A93}"/>
          </ac:spMkLst>
        </pc:spChg>
        <pc:spChg chg="mod">
          <ac:chgData name="Patrick Joseph Espy" userId="e97bdc3e-e56e-4f2e-9adf-ca8893b815c3" providerId="ADAL" clId="{91FCFFCA-58F1-471D-B282-F80ADBCB848B}" dt="2023-02-12T14:24:55.443" v="0"/>
          <ac:spMkLst>
            <pc:docMk/>
            <pc:sldMk cId="910908007" sldId="1013"/>
            <ac:spMk id="21" creationId="{00000000-0000-0000-0000-000000000000}"/>
          </ac:spMkLst>
        </pc:spChg>
        <pc:spChg chg="mod">
          <ac:chgData name="Patrick Joseph Espy" userId="e97bdc3e-e56e-4f2e-9adf-ca8893b815c3" providerId="ADAL" clId="{91FCFFCA-58F1-471D-B282-F80ADBCB848B}" dt="2023-02-12T14:24:55.443" v="0"/>
          <ac:spMkLst>
            <pc:docMk/>
            <pc:sldMk cId="910908007" sldId="1013"/>
            <ac:spMk id="10242" creationId="{00000000-0000-0000-0000-000000000000}"/>
          </ac:spMkLst>
        </pc:spChg>
        <pc:spChg chg="mod">
          <ac:chgData name="Patrick Joseph Espy" userId="e97bdc3e-e56e-4f2e-9adf-ca8893b815c3" providerId="ADAL" clId="{91FCFFCA-58F1-471D-B282-F80ADBCB848B}" dt="2023-02-12T14:24:55.443" v="0"/>
          <ac:spMkLst>
            <pc:docMk/>
            <pc:sldMk cId="910908007" sldId="1013"/>
            <ac:spMk id="10245" creationId="{00000000-0000-0000-0000-000000000000}"/>
          </ac:spMkLst>
        </pc:spChg>
        <pc:picChg chg="mod">
          <ac:chgData name="Patrick Joseph Espy" userId="e97bdc3e-e56e-4f2e-9adf-ca8893b815c3" providerId="ADAL" clId="{91FCFFCA-58F1-471D-B282-F80ADBCB848B}" dt="2023-02-12T14:24:55.443" v="0"/>
          <ac:picMkLst>
            <pc:docMk/>
            <pc:sldMk cId="910908007" sldId="1013"/>
            <ac:picMk id="20" creationId="{00000000-0000-0000-0000-000000000000}"/>
          </ac:picMkLst>
        </pc:picChg>
      </pc:sldChg>
      <pc:sldChg chg="modSp modNotes">
        <pc:chgData name="Patrick Joseph Espy" userId="e97bdc3e-e56e-4f2e-9adf-ca8893b815c3" providerId="ADAL" clId="{91FCFFCA-58F1-471D-B282-F80ADBCB848B}" dt="2023-02-12T14:24:55.443" v="0"/>
        <pc:sldMkLst>
          <pc:docMk/>
          <pc:sldMk cId="1925422003" sldId="1015"/>
        </pc:sldMkLst>
        <pc:spChg chg="mod">
          <ac:chgData name="Patrick Joseph Espy" userId="e97bdc3e-e56e-4f2e-9adf-ca8893b815c3" providerId="ADAL" clId="{91FCFFCA-58F1-471D-B282-F80ADBCB848B}" dt="2023-02-12T14:24:55.443" v="0"/>
          <ac:spMkLst>
            <pc:docMk/>
            <pc:sldMk cId="1925422003" sldId="1015"/>
            <ac:spMk id="6" creationId="{00000000-0000-0000-0000-000000000000}"/>
          </ac:spMkLst>
        </pc:spChg>
        <pc:spChg chg="mod">
          <ac:chgData name="Patrick Joseph Espy" userId="e97bdc3e-e56e-4f2e-9adf-ca8893b815c3" providerId="ADAL" clId="{91FCFFCA-58F1-471D-B282-F80ADBCB848B}" dt="2023-02-12T14:24:55.443" v="0"/>
          <ac:spMkLst>
            <pc:docMk/>
            <pc:sldMk cId="1925422003" sldId="1015"/>
            <ac:spMk id="8" creationId="{00000000-0000-0000-0000-000000000000}"/>
          </ac:spMkLst>
        </pc:spChg>
        <pc:cxnChg chg="mod">
          <ac:chgData name="Patrick Joseph Espy" userId="e97bdc3e-e56e-4f2e-9adf-ca8893b815c3" providerId="ADAL" clId="{91FCFFCA-58F1-471D-B282-F80ADBCB848B}" dt="2023-02-12T14:24:55.443" v="0"/>
          <ac:cxnSpMkLst>
            <pc:docMk/>
            <pc:sldMk cId="1925422003" sldId="1015"/>
            <ac:cxnSpMk id="7"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223981850" sldId="1016"/>
        </pc:sldMkLst>
        <pc:spChg chg="mod">
          <ac:chgData name="Patrick Joseph Espy" userId="e97bdc3e-e56e-4f2e-9adf-ca8893b815c3" providerId="ADAL" clId="{91FCFFCA-58F1-471D-B282-F80ADBCB848B}" dt="2023-02-12T14:24:55.443" v="0"/>
          <ac:spMkLst>
            <pc:docMk/>
            <pc:sldMk cId="223981850" sldId="1016"/>
            <ac:spMk id="10" creationId="{53319E8F-FBF2-DA45-9B76-3E948C4EEA04}"/>
          </ac:spMkLst>
        </pc:spChg>
        <pc:spChg chg="mod">
          <ac:chgData name="Patrick Joseph Espy" userId="e97bdc3e-e56e-4f2e-9adf-ca8893b815c3" providerId="ADAL" clId="{91FCFFCA-58F1-471D-B282-F80ADBCB848B}" dt="2023-02-12T14:24:55.443" v="0"/>
          <ac:spMkLst>
            <pc:docMk/>
            <pc:sldMk cId="223981850" sldId="1016"/>
            <ac:spMk id="12" creationId="{AB6DDE84-8DE3-A14B-8F92-612988E01219}"/>
          </ac:spMkLst>
        </pc:spChg>
        <pc:spChg chg="mod">
          <ac:chgData name="Patrick Joseph Espy" userId="e97bdc3e-e56e-4f2e-9adf-ca8893b815c3" providerId="ADAL" clId="{91FCFFCA-58F1-471D-B282-F80ADBCB848B}" dt="2023-02-12T14:24:55.443" v="0"/>
          <ac:spMkLst>
            <pc:docMk/>
            <pc:sldMk cId="223981850" sldId="1016"/>
            <ac:spMk id="14" creationId="{DE8CA50E-100B-924A-BA27-D9E1D95B7EDA}"/>
          </ac:spMkLst>
        </pc:spChg>
        <pc:spChg chg="mod">
          <ac:chgData name="Patrick Joseph Espy" userId="e97bdc3e-e56e-4f2e-9adf-ca8893b815c3" providerId="ADAL" clId="{91FCFFCA-58F1-471D-B282-F80ADBCB848B}" dt="2023-02-12T14:24:55.443" v="0"/>
          <ac:spMkLst>
            <pc:docMk/>
            <pc:sldMk cId="223981850" sldId="1016"/>
            <ac:spMk id="17" creationId="{98ADF80E-D73A-204E-9C91-1D63AFE04FE3}"/>
          </ac:spMkLst>
        </pc:spChg>
        <pc:spChg chg="mod">
          <ac:chgData name="Patrick Joseph Espy" userId="e97bdc3e-e56e-4f2e-9adf-ca8893b815c3" providerId="ADAL" clId="{91FCFFCA-58F1-471D-B282-F80ADBCB848B}" dt="2023-02-12T14:24:55.443" v="0"/>
          <ac:spMkLst>
            <pc:docMk/>
            <pc:sldMk cId="223981850" sldId="1016"/>
            <ac:spMk id="18" creationId="{605D7B5C-E83B-4D43-AAE3-A4CA8D1F120C}"/>
          </ac:spMkLst>
        </pc:spChg>
        <pc:spChg chg="mod">
          <ac:chgData name="Patrick Joseph Espy" userId="e97bdc3e-e56e-4f2e-9adf-ca8893b815c3" providerId="ADAL" clId="{91FCFFCA-58F1-471D-B282-F80ADBCB848B}" dt="2023-02-12T14:24:55.443" v="0"/>
          <ac:spMkLst>
            <pc:docMk/>
            <pc:sldMk cId="223981850" sldId="1016"/>
            <ac:spMk id="19" creationId="{B744E6AD-A179-E04E-8E74-D3DCD2F05E2C}"/>
          </ac:spMkLst>
        </pc:spChg>
        <pc:spChg chg="mod">
          <ac:chgData name="Patrick Joseph Espy" userId="e97bdc3e-e56e-4f2e-9adf-ca8893b815c3" providerId="ADAL" clId="{91FCFFCA-58F1-471D-B282-F80ADBCB848B}" dt="2023-02-12T14:24:55.443" v="0"/>
          <ac:spMkLst>
            <pc:docMk/>
            <pc:sldMk cId="223981850" sldId="1016"/>
            <ac:spMk id="20" creationId="{2562A8BC-1E55-8A45-BF2F-9CCC1B7DB92C}"/>
          </ac:spMkLst>
        </pc:spChg>
        <pc:grpChg chg="mod">
          <ac:chgData name="Patrick Joseph Espy" userId="e97bdc3e-e56e-4f2e-9adf-ca8893b815c3" providerId="ADAL" clId="{91FCFFCA-58F1-471D-B282-F80ADBCB848B}" dt="2023-02-12T14:24:55.443" v="0"/>
          <ac:grpSpMkLst>
            <pc:docMk/>
            <pc:sldMk cId="223981850" sldId="1016"/>
            <ac:grpSpMk id="3" creationId="{FF893AD5-F2FA-F644-93E0-3FC4FD659E30}"/>
          </ac:grpSpMkLst>
        </pc:grpChg>
        <pc:picChg chg="mod">
          <ac:chgData name="Patrick Joseph Espy" userId="e97bdc3e-e56e-4f2e-9adf-ca8893b815c3" providerId="ADAL" clId="{91FCFFCA-58F1-471D-B282-F80ADBCB848B}" dt="2023-02-12T14:24:55.443" v="0"/>
          <ac:picMkLst>
            <pc:docMk/>
            <pc:sldMk cId="223981850" sldId="1016"/>
            <ac:picMk id="16" creationId="{EB5E4C1A-BF4C-114D-AB39-E72EB07B2500}"/>
          </ac:picMkLst>
        </pc:picChg>
      </pc:sldChg>
      <pc:sldChg chg="modSp modNotes">
        <pc:chgData name="Patrick Joseph Espy" userId="e97bdc3e-e56e-4f2e-9adf-ca8893b815c3" providerId="ADAL" clId="{91FCFFCA-58F1-471D-B282-F80ADBCB848B}" dt="2023-02-12T14:24:55.443" v="0"/>
        <pc:sldMkLst>
          <pc:docMk/>
          <pc:sldMk cId="3709796891" sldId="1017"/>
        </pc:sldMkLst>
        <pc:spChg chg="mod">
          <ac:chgData name="Patrick Joseph Espy" userId="e97bdc3e-e56e-4f2e-9adf-ca8893b815c3" providerId="ADAL" clId="{91FCFFCA-58F1-471D-B282-F80ADBCB848B}" dt="2023-02-12T14:24:55.443" v="0"/>
          <ac:spMkLst>
            <pc:docMk/>
            <pc:sldMk cId="3709796891" sldId="1017"/>
            <ac:spMk id="8" creationId="{4AC74055-21F9-7F44-95C4-2793D3F8B88E}"/>
          </ac:spMkLst>
        </pc:spChg>
        <pc:spChg chg="mod">
          <ac:chgData name="Patrick Joseph Espy" userId="e97bdc3e-e56e-4f2e-9adf-ca8893b815c3" providerId="ADAL" clId="{91FCFFCA-58F1-471D-B282-F80ADBCB848B}" dt="2023-02-12T14:24:55.443" v="0"/>
          <ac:spMkLst>
            <pc:docMk/>
            <pc:sldMk cId="3709796891" sldId="1017"/>
            <ac:spMk id="9" creationId="{44317B33-F6A7-A943-BFAB-16CDE2CB8494}"/>
          </ac:spMkLst>
        </pc:spChg>
        <pc:spChg chg="mod">
          <ac:chgData name="Patrick Joseph Espy" userId="e97bdc3e-e56e-4f2e-9adf-ca8893b815c3" providerId="ADAL" clId="{91FCFFCA-58F1-471D-B282-F80ADBCB848B}" dt="2023-02-12T14:24:55.443" v="0"/>
          <ac:spMkLst>
            <pc:docMk/>
            <pc:sldMk cId="3709796891" sldId="1017"/>
            <ac:spMk id="10" creationId="{B02A1B21-1760-9046-BB34-D70988E8CEE4}"/>
          </ac:spMkLst>
        </pc:spChg>
        <pc:spChg chg="mod">
          <ac:chgData name="Patrick Joseph Espy" userId="e97bdc3e-e56e-4f2e-9adf-ca8893b815c3" providerId="ADAL" clId="{91FCFFCA-58F1-471D-B282-F80ADBCB848B}" dt="2023-02-12T14:24:55.443" v="0"/>
          <ac:spMkLst>
            <pc:docMk/>
            <pc:sldMk cId="3709796891" sldId="1017"/>
            <ac:spMk id="11" creationId="{2553E66D-AA80-324E-92EF-FFCC3633ACB1}"/>
          </ac:spMkLst>
        </pc:spChg>
        <pc:spChg chg="mod">
          <ac:chgData name="Patrick Joseph Espy" userId="e97bdc3e-e56e-4f2e-9adf-ca8893b815c3" providerId="ADAL" clId="{91FCFFCA-58F1-471D-B282-F80ADBCB848B}" dt="2023-02-12T14:24:55.443" v="0"/>
          <ac:spMkLst>
            <pc:docMk/>
            <pc:sldMk cId="3709796891" sldId="1017"/>
            <ac:spMk id="13" creationId="{3B763E72-3E6B-F245-8A9E-59E477608A78}"/>
          </ac:spMkLst>
        </pc:spChg>
        <pc:spChg chg="mod">
          <ac:chgData name="Patrick Joseph Espy" userId="e97bdc3e-e56e-4f2e-9adf-ca8893b815c3" providerId="ADAL" clId="{91FCFFCA-58F1-471D-B282-F80ADBCB848B}" dt="2023-02-12T14:24:55.443" v="0"/>
          <ac:spMkLst>
            <pc:docMk/>
            <pc:sldMk cId="3709796891" sldId="1017"/>
            <ac:spMk id="14" creationId="{8BDD6553-0B70-9544-9276-274BFF066E11}"/>
          </ac:spMkLst>
        </pc:spChg>
        <pc:spChg chg="mod">
          <ac:chgData name="Patrick Joseph Espy" userId="e97bdc3e-e56e-4f2e-9adf-ca8893b815c3" providerId="ADAL" clId="{91FCFFCA-58F1-471D-B282-F80ADBCB848B}" dt="2023-02-12T14:24:55.443" v="0"/>
          <ac:spMkLst>
            <pc:docMk/>
            <pc:sldMk cId="3709796891" sldId="1017"/>
            <ac:spMk id="16" creationId="{113D0077-92EE-054F-804F-FF5E4A1E6A40}"/>
          </ac:spMkLst>
        </pc:spChg>
        <pc:spChg chg="mod">
          <ac:chgData name="Patrick Joseph Espy" userId="e97bdc3e-e56e-4f2e-9adf-ca8893b815c3" providerId="ADAL" clId="{91FCFFCA-58F1-471D-B282-F80ADBCB848B}" dt="2023-02-12T14:24:55.443" v="0"/>
          <ac:spMkLst>
            <pc:docMk/>
            <pc:sldMk cId="3709796891" sldId="1017"/>
            <ac:spMk id="17" creationId="{069DBBA4-29B4-9E4E-8664-217D5B9115F8}"/>
          </ac:spMkLst>
        </pc:spChg>
        <pc:grpChg chg="mod">
          <ac:chgData name="Patrick Joseph Espy" userId="e97bdc3e-e56e-4f2e-9adf-ca8893b815c3" providerId="ADAL" clId="{91FCFFCA-58F1-471D-B282-F80ADBCB848B}" dt="2023-02-12T14:24:55.443" v="0"/>
          <ac:grpSpMkLst>
            <pc:docMk/>
            <pc:sldMk cId="3709796891" sldId="1017"/>
            <ac:grpSpMk id="15" creationId="{7BA59AB7-5F9C-5A40-B5F0-4EB35DE246F5}"/>
          </ac:grpSpMkLst>
        </pc:grpChg>
        <pc:picChg chg="mod">
          <ac:chgData name="Patrick Joseph Espy" userId="e97bdc3e-e56e-4f2e-9adf-ca8893b815c3" providerId="ADAL" clId="{91FCFFCA-58F1-471D-B282-F80ADBCB848B}" dt="2023-02-12T14:24:55.443" v="0"/>
          <ac:picMkLst>
            <pc:docMk/>
            <pc:sldMk cId="3709796891" sldId="1017"/>
            <ac:picMk id="4" creationId="{25D40AF5-A07C-214D-AF97-2B0E9E8C108B}"/>
          </ac:picMkLst>
        </pc:picChg>
      </pc:sldChg>
      <pc:sldChg chg="modSp modNotes">
        <pc:chgData name="Patrick Joseph Espy" userId="e97bdc3e-e56e-4f2e-9adf-ca8893b815c3" providerId="ADAL" clId="{91FCFFCA-58F1-471D-B282-F80ADBCB848B}" dt="2023-02-12T14:24:55.443" v="0"/>
        <pc:sldMkLst>
          <pc:docMk/>
          <pc:sldMk cId="1970108220" sldId="1018"/>
        </pc:sldMkLst>
        <pc:spChg chg="mod">
          <ac:chgData name="Patrick Joseph Espy" userId="e97bdc3e-e56e-4f2e-9adf-ca8893b815c3" providerId="ADAL" clId="{91FCFFCA-58F1-471D-B282-F80ADBCB848B}" dt="2023-02-12T14:24:55.443" v="0"/>
          <ac:spMkLst>
            <pc:docMk/>
            <pc:sldMk cId="1970108220" sldId="1018"/>
            <ac:spMk id="8" creationId="{4AC74055-21F9-7F44-95C4-2793D3F8B88E}"/>
          </ac:spMkLst>
        </pc:spChg>
        <pc:spChg chg="mod">
          <ac:chgData name="Patrick Joseph Espy" userId="e97bdc3e-e56e-4f2e-9adf-ca8893b815c3" providerId="ADAL" clId="{91FCFFCA-58F1-471D-B282-F80ADBCB848B}" dt="2023-02-12T14:24:55.443" v="0"/>
          <ac:spMkLst>
            <pc:docMk/>
            <pc:sldMk cId="1970108220" sldId="1018"/>
            <ac:spMk id="9" creationId="{44317B33-F6A7-A943-BFAB-16CDE2CB8494}"/>
          </ac:spMkLst>
        </pc:spChg>
        <pc:spChg chg="mod">
          <ac:chgData name="Patrick Joseph Espy" userId="e97bdc3e-e56e-4f2e-9adf-ca8893b815c3" providerId="ADAL" clId="{91FCFFCA-58F1-471D-B282-F80ADBCB848B}" dt="2023-02-12T14:24:55.443" v="0"/>
          <ac:spMkLst>
            <pc:docMk/>
            <pc:sldMk cId="1970108220" sldId="1018"/>
            <ac:spMk id="10" creationId="{B02A1B21-1760-9046-BB34-D70988E8CEE4}"/>
          </ac:spMkLst>
        </pc:spChg>
        <pc:spChg chg="mod">
          <ac:chgData name="Patrick Joseph Espy" userId="e97bdc3e-e56e-4f2e-9adf-ca8893b815c3" providerId="ADAL" clId="{91FCFFCA-58F1-471D-B282-F80ADBCB848B}" dt="2023-02-12T14:24:55.443" v="0"/>
          <ac:spMkLst>
            <pc:docMk/>
            <pc:sldMk cId="1970108220" sldId="1018"/>
            <ac:spMk id="13" creationId="{98B748D5-CB04-2940-879C-21CEE5C267DF}"/>
          </ac:spMkLst>
        </pc:spChg>
        <pc:spChg chg="mod">
          <ac:chgData name="Patrick Joseph Espy" userId="e97bdc3e-e56e-4f2e-9adf-ca8893b815c3" providerId="ADAL" clId="{91FCFFCA-58F1-471D-B282-F80ADBCB848B}" dt="2023-02-12T14:24:55.443" v="0"/>
          <ac:spMkLst>
            <pc:docMk/>
            <pc:sldMk cId="1970108220" sldId="1018"/>
            <ac:spMk id="14" creationId="{1744F98D-32CC-CB4D-9B4E-8B22AAF6C9C1}"/>
          </ac:spMkLst>
        </pc:spChg>
        <pc:spChg chg="mod">
          <ac:chgData name="Patrick Joseph Espy" userId="e97bdc3e-e56e-4f2e-9adf-ca8893b815c3" providerId="ADAL" clId="{91FCFFCA-58F1-471D-B282-F80ADBCB848B}" dt="2023-02-12T14:24:55.443" v="0"/>
          <ac:spMkLst>
            <pc:docMk/>
            <pc:sldMk cId="1970108220" sldId="1018"/>
            <ac:spMk id="15" creationId="{D53B4E8B-9807-4B44-982A-C24678460EFF}"/>
          </ac:spMkLst>
        </pc:spChg>
        <pc:spChg chg="mod">
          <ac:chgData name="Patrick Joseph Espy" userId="e97bdc3e-e56e-4f2e-9adf-ca8893b815c3" providerId="ADAL" clId="{91FCFFCA-58F1-471D-B282-F80ADBCB848B}" dt="2023-02-12T14:24:55.443" v="0"/>
          <ac:spMkLst>
            <pc:docMk/>
            <pc:sldMk cId="1970108220" sldId="1018"/>
            <ac:spMk id="17" creationId="{C937C772-50C5-BE45-B0F0-74338B74BCBF}"/>
          </ac:spMkLst>
        </pc:spChg>
        <pc:spChg chg="mod">
          <ac:chgData name="Patrick Joseph Espy" userId="e97bdc3e-e56e-4f2e-9adf-ca8893b815c3" providerId="ADAL" clId="{91FCFFCA-58F1-471D-B282-F80ADBCB848B}" dt="2023-02-12T14:24:55.443" v="0"/>
          <ac:spMkLst>
            <pc:docMk/>
            <pc:sldMk cId="1970108220" sldId="1018"/>
            <ac:spMk id="18" creationId="{82453DBE-6225-EF4E-BB24-FEDFA0706ABF}"/>
          </ac:spMkLst>
        </pc:spChg>
        <pc:grpChg chg="mod">
          <ac:chgData name="Patrick Joseph Espy" userId="e97bdc3e-e56e-4f2e-9adf-ca8893b815c3" providerId="ADAL" clId="{91FCFFCA-58F1-471D-B282-F80ADBCB848B}" dt="2023-02-12T14:24:55.443" v="0"/>
          <ac:grpSpMkLst>
            <pc:docMk/>
            <pc:sldMk cId="1970108220" sldId="1018"/>
            <ac:grpSpMk id="16" creationId="{1E5CCFE6-D8EC-5A4D-B5AE-5BA2BBB74CAA}"/>
          </ac:grpSpMkLst>
        </pc:grpChg>
        <pc:picChg chg="mod">
          <ac:chgData name="Patrick Joseph Espy" userId="e97bdc3e-e56e-4f2e-9adf-ca8893b815c3" providerId="ADAL" clId="{91FCFFCA-58F1-471D-B282-F80ADBCB848B}" dt="2023-02-12T14:24:55.443" v="0"/>
          <ac:picMkLst>
            <pc:docMk/>
            <pc:sldMk cId="1970108220" sldId="1018"/>
            <ac:picMk id="4" creationId="{B0344093-D6E5-D14A-8BEB-4FEE668E26BB}"/>
          </ac:picMkLst>
        </pc:picChg>
      </pc:sldChg>
      <pc:sldChg chg="modSp modNotes">
        <pc:chgData name="Patrick Joseph Espy" userId="e97bdc3e-e56e-4f2e-9adf-ca8893b815c3" providerId="ADAL" clId="{91FCFFCA-58F1-471D-B282-F80ADBCB848B}" dt="2023-02-12T14:24:55.443" v="0"/>
        <pc:sldMkLst>
          <pc:docMk/>
          <pc:sldMk cId="3336195750" sldId="1020"/>
        </pc:sldMkLst>
        <pc:spChg chg="mod">
          <ac:chgData name="Patrick Joseph Espy" userId="e97bdc3e-e56e-4f2e-9adf-ca8893b815c3" providerId="ADAL" clId="{91FCFFCA-58F1-471D-B282-F80ADBCB848B}" dt="2023-02-12T14:24:55.443" v="0"/>
          <ac:spMkLst>
            <pc:docMk/>
            <pc:sldMk cId="3336195750" sldId="1020"/>
            <ac:spMk id="49" creationId="{48733CF9-8D34-9241-B51C-B4B5492CF97F}"/>
          </ac:spMkLst>
        </pc:spChg>
        <pc:spChg chg="mod">
          <ac:chgData name="Patrick Joseph Espy" userId="e97bdc3e-e56e-4f2e-9adf-ca8893b815c3" providerId="ADAL" clId="{91FCFFCA-58F1-471D-B282-F80ADBCB848B}" dt="2023-02-12T14:24:55.443" v="0"/>
          <ac:spMkLst>
            <pc:docMk/>
            <pc:sldMk cId="3336195750" sldId="1020"/>
            <ac:spMk id="50" creationId="{14CEA511-D85F-AF4B-B2EE-3F57B1E49481}"/>
          </ac:spMkLst>
        </pc:spChg>
        <pc:spChg chg="mod">
          <ac:chgData name="Patrick Joseph Espy" userId="e97bdc3e-e56e-4f2e-9adf-ca8893b815c3" providerId="ADAL" clId="{91FCFFCA-58F1-471D-B282-F80ADBCB848B}" dt="2023-02-12T14:24:55.443" v="0"/>
          <ac:spMkLst>
            <pc:docMk/>
            <pc:sldMk cId="3336195750" sldId="1020"/>
            <ac:spMk id="52" creationId="{7058248E-80AD-0B45-89C6-7C6FCC4B867B}"/>
          </ac:spMkLst>
        </pc:spChg>
        <pc:spChg chg="mod">
          <ac:chgData name="Patrick Joseph Espy" userId="e97bdc3e-e56e-4f2e-9adf-ca8893b815c3" providerId="ADAL" clId="{91FCFFCA-58F1-471D-B282-F80ADBCB848B}" dt="2023-02-12T14:24:55.443" v="0"/>
          <ac:spMkLst>
            <pc:docMk/>
            <pc:sldMk cId="3336195750" sldId="1020"/>
            <ac:spMk id="53" creationId="{FB6B4898-DC62-134C-AB49-E4529912677F}"/>
          </ac:spMkLst>
        </pc:spChg>
        <pc:spChg chg="mod">
          <ac:chgData name="Patrick Joseph Espy" userId="e97bdc3e-e56e-4f2e-9adf-ca8893b815c3" providerId="ADAL" clId="{91FCFFCA-58F1-471D-B282-F80ADBCB848B}" dt="2023-02-12T14:24:55.443" v="0"/>
          <ac:spMkLst>
            <pc:docMk/>
            <pc:sldMk cId="3336195750" sldId="1020"/>
            <ac:spMk id="54" creationId="{10F59FF4-6EE9-E545-A9A3-BCB5E21FC067}"/>
          </ac:spMkLst>
        </pc:spChg>
        <pc:spChg chg="mod">
          <ac:chgData name="Patrick Joseph Espy" userId="e97bdc3e-e56e-4f2e-9adf-ca8893b815c3" providerId="ADAL" clId="{91FCFFCA-58F1-471D-B282-F80ADBCB848B}" dt="2023-02-12T14:24:55.443" v="0"/>
          <ac:spMkLst>
            <pc:docMk/>
            <pc:sldMk cId="3336195750" sldId="1020"/>
            <ac:spMk id="55" creationId="{39B701F0-275D-FD4D-B62C-1A268E89F924}"/>
          </ac:spMkLst>
        </pc:spChg>
        <pc:spChg chg="mod">
          <ac:chgData name="Patrick Joseph Espy" userId="e97bdc3e-e56e-4f2e-9adf-ca8893b815c3" providerId="ADAL" clId="{91FCFFCA-58F1-471D-B282-F80ADBCB848B}" dt="2023-02-12T14:24:55.443" v="0"/>
          <ac:spMkLst>
            <pc:docMk/>
            <pc:sldMk cId="3336195750" sldId="1020"/>
            <ac:spMk id="56" creationId="{58A44060-7368-D543-9EFA-8A3280C579B2}"/>
          </ac:spMkLst>
        </pc:spChg>
        <pc:spChg chg="mod">
          <ac:chgData name="Patrick Joseph Espy" userId="e97bdc3e-e56e-4f2e-9adf-ca8893b815c3" providerId="ADAL" clId="{91FCFFCA-58F1-471D-B282-F80ADBCB848B}" dt="2023-02-12T14:24:55.443" v="0"/>
          <ac:spMkLst>
            <pc:docMk/>
            <pc:sldMk cId="3336195750" sldId="1020"/>
            <ac:spMk id="58" creationId="{332D7829-5182-1B47-BB0A-191F53B99BFB}"/>
          </ac:spMkLst>
        </pc:spChg>
        <pc:spChg chg="mod">
          <ac:chgData name="Patrick Joseph Espy" userId="e97bdc3e-e56e-4f2e-9adf-ca8893b815c3" providerId="ADAL" clId="{91FCFFCA-58F1-471D-B282-F80ADBCB848B}" dt="2023-02-12T14:24:55.443" v="0"/>
          <ac:spMkLst>
            <pc:docMk/>
            <pc:sldMk cId="3336195750" sldId="1020"/>
            <ac:spMk id="59" creationId="{F364F703-F9D3-3542-B509-3B9B8DF5C17A}"/>
          </ac:spMkLst>
        </pc:spChg>
        <pc:spChg chg="mod">
          <ac:chgData name="Patrick Joseph Espy" userId="e97bdc3e-e56e-4f2e-9adf-ca8893b815c3" providerId="ADAL" clId="{91FCFFCA-58F1-471D-B282-F80ADBCB848B}" dt="2023-02-12T14:24:55.443" v="0"/>
          <ac:spMkLst>
            <pc:docMk/>
            <pc:sldMk cId="3336195750" sldId="1020"/>
            <ac:spMk id="60" creationId="{E4F5668C-4F99-DF4E-87A6-270B4AFE7ECC}"/>
          </ac:spMkLst>
        </pc:spChg>
        <pc:spChg chg="mod">
          <ac:chgData name="Patrick Joseph Espy" userId="e97bdc3e-e56e-4f2e-9adf-ca8893b815c3" providerId="ADAL" clId="{91FCFFCA-58F1-471D-B282-F80ADBCB848B}" dt="2023-02-12T14:24:55.443" v="0"/>
          <ac:spMkLst>
            <pc:docMk/>
            <pc:sldMk cId="3336195750" sldId="1020"/>
            <ac:spMk id="61" creationId="{2E8D0D80-78D4-154F-A4CE-D102A776AF35}"/>
          </ac:spMkLst>
        </pc:spChg>
        <pc:spChg chg="mod">
          <ac:chgData name="Patrick Joseph Espy" userId="e97bdc3e-e56e-4f2e-9adf-ca8893b815c3" providerId="ADAL" clId="{91FCFFCA-58F1-471D-B282-F80ADBCB848B}" dt="2023-02-12T14:24:55.443" v="0"/>
          <ac:spMkLst>
            <pc:docMk/>
            <pc:sldMk cId="3336195750" sldId="1020"/>
            <ac:spMk id="62" creationId="{8E81FF48-0A33-F94C-902E-8F40F434EB6F}"/>
          </ac:spMkLst>
        </pc:spChg>
        <pc:spChg chg="mod">
          <ac:chgData name="Patrick Joseph Espy" userId="e97bdc3e-e56e-4f2e-9adf-ca8893b815c3" providerId="ADAL" clId="{91FCFFCA-58F1-471D-B282-F80ADBCB848B}" dt="2023-02-12T14:24:55.443" v="0"/>
          <ac:spMkLst>
            <pc:docMk/>
            <pc:sldMk cId="3336195750" sldId="1020"/>
            <ac:spMk id="63" creationId="{FE64C048-34FC-B642-AF35-6AFAE847BB23}"/>
          </ac:spMkLst>
        </pc:spChg>
        <pc:spChg chg="mod">
          <ac:chgData name="Patrick Joseph Espy" userId="e97bdc3e-e56e-4f2e-9adf-ca8893b815c3" providerId="ADAL" clId="{91FCFFCA-58F1-471D-B282-F80ADBCB848B}" dt="2023-02-12T14:24:55.443" v="0"/>
          <ac:spMkLst>
            <pc:docMk/>
            <pc:sldMk cId="3336195750" sldId="1020"/>
            <ac:spMk id="65" creationId="{47CF6DF4-33A0-CE4C-98C0-91AA4DF4B216}"/>
          </ac:spMkLst>
        </pc:spChg>
        <pc:spChg chg="mod">
          <ac:chgData name="Patrick Joseph Espy" userId="e97bdc3e-e56e-4f2e-9adf-ca8893b815c3" providerId="ADAL" clId="{91FCFFCA-58F1-471D-B282-F80ADBCB848B}" dt="2023-02-12T14:24:55.443" v="0"/>
          <ac:spMkLst>
            <pc:docMk/>
            <pc:sldMk cId="3336195750" sldId="1020"/>
            <ac:spMk id="66" creationId="{3E50544B-5D82-AD4E-952E-767F33AB1565}"/>
          </ac:spMkLst>
        </pc:spChg>
        <pc:spChg chg="mod">
          <ac:chgData name="Patrick Joseph Espy" userId="e97bdc3e-e56e-4f2e-9adf-ca8893b815c3" providerId="ADAL" clId="{91FCFFCA-58F1-471D-B282-F80ADBCB848B}" dt="2023-02-12T14:24:55.443" v="0"/>
          <ac:spMkLst>
            <pc:docMk/>
            <pc:sldMk cId="3336195750" sldId="1020"/>
            <ac:spMk id="67" creationId="{EC9A0393-182C-8848-9BCB-0B2D4C8A162F}"/>
          </ac:spMkLst>
        </pc:spChg>
        <pc:spChg chg="mod">
          <ac:chgData name="Patrick Joseph Espy" userId="e97bdc3e-e56e-4f2e-9adf-ca8893b815c3" providerId="ADAL" clId="{91FCFFCA-58F1-471D-B282-F80ADBCB848B}" dt="2023-02-12T14:24:55.443" v="0"/>
          <ac:spMkLst>
            <pc:docMk/>
            <pc:sldMk cId="3336195750" sldId="1020"/>
            <ac:spMk id="68" creationId="{C0012554-C304-8D46-BFF2-7AF12F787075}"/>
          </ac:spMkLst>
        </pc:spChg>
        <pc:spChg chg="mod">
          <ac:chgData name="Patrick Joseph Espy" userId="e97bdc3e-e56e-4f2e-9adf-ca8893b815c3" providerId="ADAL" clId="{91FCFFCA-58F1-471D-B282-F80ADBCB848B}" dt="2023-02-12T14:24:55.443" v="0"/>
          <ac:spMkLst>
            <pc:docMk/>
            <pc:sldMk cId="3336195750" sldId="1020"/>
            <ac:spMk id="69" creationId="{F27F273D-C333-B843-82AB-5836F5B291A5}"/>
          </ac:spMkLst>
        </pc:spChg>
        <pc:spChg chg="mod">
          <ac:chgData name="Patrick Joseph Espy" userId="e97bdc3e-e56e-4f2e-9adf-ca8893b815c3" providerId="ADAL" clId="{91FCFFCA-58F1-471D-B282-F80ADBCB848B}" dt="2023-02-12T14:24:55.443" v="0"/>
          <ac:spMkLst>
            <pc:docMk/>
            <pc:sldMk cId="3336195750" sldId="1020"/>
            <ac:spMk id="70" creationId="{4854610C-ACF4-1149-9398-2BC90569B609}"/>
          </ac:spMkLst>
        </pc:spChg>
        <pc:spChg chg="mod">
          <ac:chgData name="Patrick Joseph Espy" userId="e97bdc3e-e56e-4f2e-9adf-ca8893b815c3" providerId="ADAL" clId="{91FCFFCA-58F1-471D-B282-F80ADBCB848B}" dt="2023-02-12T14:24:55.443" v="0"/>
          <ac:spMkLst>
            <pc:docMk/>
            <pc:sldMk cId="3336195750" sldId="1020"/>
            <ac:spMk id="71" creationId="{0B7279E4-FBF1-9A43-9680-DE4C6ACE319C}"/>
          </ac:spMkLst>
        </pc:spChg>
        <pc:spChg chg="mod">
          <ac:chgData name="Patrick Joseph Espy" userId="e97bdc3e-e56e-4f2e-9adf-ca8893b815c3" providerId="ADAL" clId="{91FCFFCA-58F1-471D-B282-F80ADBCB848B}" dt="2023-02-12T14:24:55.443" v="0"/>
          <ac:spMkLst>
            <pc:docMk/>
            <pc:sldMk cId="3336195750" sldId="1020"/>
            <ac:spMk id="72" creationId="{2A077539-52C5-7148-A664-67842AE601A0}"/>
          </ac:spMkLst>
        </pc:spChg>
        <pc:spChg chg="mod">
          <ac:chgData name="Patrick Joseph Espy" userId="e97bdc3e-e56e-4f2e-9adf-ca8893b815c3" providerId="ADAL" clId="{91FCFFCA-58F1-471D-B282-F80ADBCB848B}" dt="2023-02-12T14:24:55.443" v="0"/>
          <ac:spMkLst>
            <pc:docMk/>
            <pc:sldMk cId="3336195750" sldId="1020"/>
            <ac:spMk id="73" creationId="{0C0CA162-C08E-6344-B55F-21C3D17C1C2B}"/>
          </ac:spMkLst>
        </pc:spChg>
        <pc:spChg chg="mod">
          <ac:chgData name="Patrick Joseph Espy" userId="e97bdc3e-e56e-4f2e-9adf-ca8893b815c3" providerId="ADAL" clId="{91FCFFCA-58F1-471D-B282-F80ADBCB848B}" dt="2023-02-12T14:24:55.443" v="0"/>
          <ac:spMkLst>
            <pc:docMk/>
            <pc:sldMk cId="3336195750" sldId="1020"/>
            <ac:spMk id="74" creationId="{F6AE15F4-CB18-A942-B6CF-DECF09A0FE44}"/>
          </ac:spMkLst>
        </pc:spChg>
        <pc:spChg chg="mod">
          <ac:chgData name="Patrick Joseph Espy" userId="e97bdc3e-e56e-4f2e-9adf-ca8893b815c3" providerId="ADAL" clId="{91FCFFCA-58F1-471D-B282-F80ADBCB848B}" dt="2023-02-12T14:24:55.443" v="0"/>
          <ac:spMkLst>
            <pc:docMk/>
            <pc:sldMk cId="3336195750" sldId="1020"/>
            <ac:spMk id="75" creationId="{E1B78BD8-CD0F-7546-A12A-FCE0F5627B97}"/>
          </ac:spMkLst>
        </pc:spChg>
        <pc:spChg chg="mod">
          <ac:chgData name="Patrick Joseph Espy" userId="e97bdc3e-e56e-4f2e-9adf-ca8893b815c3" providerId="ADAL" clId="{91FCFFCA-58F1-471D-B282-F80ADBCB848B}" dt="2023-02-12T14:24:55.443" v="0"/>
          <ac:spMkLst>
            <pc:docMk/>
            <pc:sldMk cId="3336195750" sldId="1020"/>
            <ac:spMk id="76" creationId="{3C2C2487-8893-6243-9BF0-613BEF643FC0}"/>
          </ac:spMkLst>
        </pc:spChg>
        <pc:spChg chg="mod">
          <ac:chgData name="Patrick Joseph Espy" userId="e97bdc3e-e56e-4f2e-9adf-ca8893b815c3" providerId="ADAL" clId="{91FCFFCA-58F1-471D-B282-F80ADBCB848B}" dt="2023-02-12T14:24:55.443" v="0"/>
          <ac:spMkLst>
            <pc:docMk/>
            <pc:sldMk cId="3336195750" sldId="1020"/>
            <ac:spMk id="77" creationId="{C971D09B-8B37-CF49-8E33-30C29A4BA7AD}"/>
          </ac:spMkLst>
        </pc:spChg>
        <pc:spChg chg="mod">
          <ac:chgData name="Patrick Joseph Espy" userId="e97bdc3e-e56e-4f2e-9adf-ca8893b815c3" providerId="ADAL" clId="{91FCFFCA-58F1-471D-B282-F80ADBCB848B}" dt="2023-02-12T14:24:55.443" v="0"/>
          <ac:spMkLst>
            <pc:docMk/>
            <pc:sldMk cId="3336195750" sldId="1020"/>
            <ac:spMk id="78" creationId="{38360B4A-5AD0-4D52-B0F4-52C0494B87EF}"/>
          </ac:spMkLst>
        </pc:spChg>
        <pc:spChg chg="mod">
          <ac:chgData name="Patrick Joseph Espy" userId="e97bdc3e-e56e-4f2e-9adf-ca8893b815c3" providerId="ADAL" clId="{91FCFFCA-58F1-471D-B282-F80ADBCB848B}" dt="2023-02-12T14:24:55.443" v="0"/>
          <ac:spMkLst>
            <pc:docMk/>
            <pc:sldMk cId="3336195750" sldId="1020"/>
            <ac:spMk id="96" creationId="{196DF19F-EC8D-0448-9F81-E2349FBF7F81}"/>
          </ac:spMkLst>
        </pc:spChg>
        <pc:spChg chg="mod">
          <ac:chgData name="Patrick Joseph Espy" userId="e97bdc3e-e56e-4f2e-9adf-ca8893b815c3" providerId="ADAL" clId="{91FCFFCA-58F1-471D-B282-F80ADBCB848B}" dt="2023-02-12T14:24:55.443" v="0"/>
          <ac:spMkLst>
            <pc:docMk/>
            <pc:sldMk cId="3336195750" sldId="1020"/>
            <ac:spMk id="109" creationId="{63B25DA7-654A-4F44-AB63-7BD75F0D8BEF}"/>
          </ac:spMkLst>
        </pc:spChg>
        <pc:spChg chg="mod">
          <ac:chgData name="Patrick Joseph Espy" userId="e97bdc3e-e56e-4f2e-9adf-ca8893b815c3" providerId="ADAL" clId="{91FCFFCA-58F1-471D-B282-F80ADBCB848B}" dt="2023-02-12T14:24:55.443" v="0"/>
          <ac:spMkLst>
            <pc:docMk/>
            <pc:sldMk cId="3336195750" sldId="1020"/>
            <ac:spMk id="110" creationId="{F5ABBAFA-35C4-8045-8733-85AEF8976CE0}"/>
          </ac:spMkLst>
        </pc:spChg>
        <pc:spChg chg="mod">
          <ac:chgData name="Patrick Joseph Espy" userId="e97bdc3e-e56e-4f2e-9adf-ca8893b815c3" providerId="ADAL" clId="{91FCFFCA-58F1-471D-B282-F80ADBCB848B}" dt="2023-02-12T14:24:55.443" v="0"/>
          <ac:spMkLst>
            <pc:docMk/>
            <pc:sldMk cId="3336195750" sldId="1020"/>
            <ac:spMk id="113" creationId="{C144C408-994F-0547-8E2A-D98DE9219972}"/>
          </ac:spMkLst>
        </pc:spChg>
        <pc:spChg chg="mod">
          <ac:chgData name="Patrick Joseph Espy" userId="e97bdc3e-e56e-4f2e-9adf-ca8893b815c3" providerId="ADAL" clId="{91FCFFCA-58F1-471D-B282-F80ADBCB848B}" dt="2023-02-12T14:24:55.443" v="0"/>
          <ac:spMkLst>
            <pc:docMk/>
            <pc:sldMk cId="3336195750" sldId="1020"/>
            <ac:spMk id="116" creationId="{48F3E082-FAC2-8C49-92F8-E8C8252A80CA}"/>
          </ac:spMkLst>
        </pc:spChg>
        <pc:spChg chg="mod">
          <ac:chgData name="Patrick Joseph Espy" userId="e97bdc3e-e56e-4f2e-9adf-ca8893b815c3" providerId="ADAL" clId="{91FCFFCA-58F1-471D-B282-F80ADBCB848B}" dt="2023-02-12T14:24:55.443" v="0"/>
          <ac:spMkLst>
            <pc:docMk/>
            <pc:sldMk cId="3336195750" sldId="1020"/>
            <ac:spMk id="118" creationId="{EFFAFAA2-5A68-D14B-8664-4249596FBE4B}"/>
          </ac:spMkLst>
        </pc:spChg>
        <pc:spChg chg="mod">
          <ac:chgData name="Patrick Joseph Espy" userId="e97bdc3e-e56e-4f2e-9adf-ca8893b815c3" providerId="ADAL" clId="{91FCFFCA-58F1-471D-B282-F80ADBCB848B}" dt="2023-02-12T14:24:55.443" v="0"/>
          <ac:spMkLst>
            <pc:docMk/>
            <pc:sldMk cId="3336195750" sldId="1020"/>
            <ac:spMk id="119" creationId="{1CEAF033-4C5C-864D-B5AB-ABDE273CB69B}"/>
          </ac:spMkLst>
        </pc:spChg>
        <pc:spChg chg="mod">
          <ac:chgData name="Patrick Joseph Espy" userId="e97bdc3e-e56e-4f2e-9adf-ca8893b815c3" providerId="ADAL" clId="{91FCFFCA-58F1-471D-B282-F80ADBCB848B}" dt="2023-02-12T14:24:55.443" v="0"/>
          <ac:spMkLst>
            <pc:docMk/>
            <pc:sldMk cId="3336195750" sldId="1020"/>
            <ac:spMk id="122" creationId="{F2570975-9EA6-7C47-BC2F-C0E58BED1AC6}"/>
          </ac:spMkLst>
        </pc:spChg>
        <pc:spChg chg="mod">
          <ac:chgData name="Patrick Joseph Espy" userId="e97bdc3e-e56e-4f2e-9adf-ca8893b815c3" providerId="ADAL" clId="{91FCFFCA-58F1-471D-B282-F80ADBCB848B}" dt="2023-02-12T14:24:55.443" v="0"/>
          <ac:spMkLst>
            <pc:docMk/>
            <pc:sldMk cId="3336195750" sldId="1020"/>
            <ac:spMk id="123" creationId="{EFE0A64E-F991-1E4E-9F90-7F3AA2C4DAAF}"/>
          </ac:spMkLst>
        </pc:spChg>
        <pc:grpChg chg="mod">
          <ac:chgData name="Patrick Joseph Espy" userId="e97bdc3e-e56e-4f2e-9adf-ca8893b815c3" providerId="ADAL" clId="{91FCFFCA-58F1-471D-B282-F80ADBCB848B}" dt="2023-02-12T14:24:55.443" v="0"/>
          <ac:grpSpMkLst>
            <pc:docMk/>
            <pc:sldMk cId="3336195750" sldId="1020"/>
            <ac:grpSpMk id="2" creationId="{C9EDA369-204B-9F4D-9477-6A7398016190}"/>
          </ac:grpSpMkLst>
        </pc:grpChg>
        <pc:grpChg chg="mod">
          <ac:chgData name="Patrick Joseph Espy" userId="e97bdc3e-e56e-4f2e-9adf-ca8893b815c3" providerId="ADAL" clId="{91FCFFCA-58F1-471D-B282-F80ADBCB848B}" dt="2023-02-12T14:24:55.443" v="0"/>
          <ac:grpSpMkLst>
            <pc:docMk/>
            <pc:sldMk cId="3336195750" sldId="1020"/>
            <ac:grpSpMk id="51" creationId="{ED655541-FAE5-7E44-9832-53C3E4E6AE74}"/>
          </ac:grpSpMkLst>
        </pc:grpChg>
        <pc:grpChg chg="mod">
          <ac:chgData name="Patrick Joseph Espy" userId="e97bdc3e-e56e-4f2e-9adf-ca8893b815c3" providerId="ADAL" clId="{91FCFFCA-58F1-471D-B282-F80ADBCB848B}" dt="2023-02-12T14:24:55.443" v="0"/>
          <ac:grpSpMkLst>
            <pc:docMk/>
            <pc:sldMk cId="3336195750" sldId="1020"/>
            <ac:grpSpMk id="57" creationId="{21C1C6E5-649C-7E42-B83D-9AB054C1D73C}"/>
          </ac:grpSpMkLst>
        </pc:grpChg>
        <pc:grpChg chg="mod">
          <ac:chgData name="Patrick Joseph Espy" userId="e97bdc3e-e56e-4f2e-9adf-ca8893b815c3" providerId="ADAL" clId="{91FCFFCA-58F1-471D-B282-F80ADBCB848B}" dt="2023-02-12T14:24:55.443" v="0"/>
          <ac:grpSpMkLst>
            <pc:docMk/>
            <pc:sldMk cId="3336195750" sldId="1020"/>
            <ac:grpSpMk id="64" creationId="{C68D2D76-E65A-704F-9D8C-042635D90563}"/>
          </ac:grpSpMkLst>
        </pc:grpChg>
        <pc:grpChg chg="mod">
          <ac:chgData name="Patrick Joseph Espy" userId="e97bdc3e-e56e-4f2e-9adf-ca8893b815c3" providerId="ADAL" clId="{91FCFFCA-58F1-471D-B282-F80ADBCB848B}" dt="2023-02-12T14:24:55.443" v="0"/>
          <ac:grpSpMkLst>
            <pc:docMk/>
            <pc:sldMk cId="3336195750" sldId="1020"/>
            <ac:grpSpMk id="87" creationId="{563DCFFB-DC91-954F-A4C9-C409E2B2F535}"/>
          </ac:grpSpMkLst>
        </pc:grpChg>
        <pc:grpChg chg="mod">
          <ac:chgData name="Patrick Joseph Espy" userId="e97bdc3e-e56e-4f2e-9adf-ca8893b815c3" providerId="ADAL" clId="{91FCFFCA-58F1-471D-B282-F80ADBCB848B}" dt="2023-02-12T14:24:55.443" v="0"/>
          <ac:grpSpMkLst>
            <pc:docMk/>
            <pc:sldMk cId="3336195750" sldId="1020"/>
            <ac:grpSpMk id="95" creationId="{75A2C57E-6742-404E-B225-98696BB7A5CA}"/>
          </ac:grpSpMkLst>
        </pc:grpChg>
        <pc:picChg chg="mod">
          <ac:chgData name="Patrick Joseph Espy" userId="e97bdc3e-e56e-4f2e-9adf-ca8893b815c3" providerId="ADAL" clId="{91FCFFCA-58F1-471D-B282-F80ADBCB848B}" dt="2023-02-12T14:24:55.443" v="0"/>
          <ac:picMkLst>
            <pc:docMk/>
            <pc:sldMk cId="3336195750" sldId="1020"/>
            <ac:picMk id="5" creationId="{8B0783E7-984A-CF4D-B111-1106402A202F}"/>
          </ac:picMkLst>
        </pc:picChg>
        <pc:picChg chg="mod">
          <ac:chgData name="Patrick Joseph Espy" userId="e97bdc3e-e56e-4f2e-9adf-ca8893b815c3" providerId="ADAL" clId="{91FCFFCA-58F1-471D-B282-F80ADBCB848B}" dt="2023-02-12T14:24:55.443" v="0"/>
          <ac:picMkLst>
            <pc:docMk/>
            <pc:sldMk cId="3336195750" sldId="1020"/>
            <ac:picMk id="8" creationId="{CBB24CEB-407C-9341-8E46-CEB2077738AD}"/>
          </ac:picMkLst>
        </pc:picChg>
        <pc:picChg chg="mod">
          <ac:chgData name="Patrick Joseph Espy" userId="e97bdc3e-e56e-4f2e-9adf-ca8893b815c3" providerId="ADAL" clId="{91FCFFCA-58F1-471D-B282-F80ADBCB848B}" dt="2023-02-12T14:24:55.443" v="0"/>
          <ac:picMkLst>
            <pc:docMk/>
            <pc:sldMk cId="3336195750" sldId="1020"/>
            <ac:picMk id="10" creationId="{9AB4F874-7BA2-2945-833E-7004BC440535}"/>
          </ac:picMkLst>
        </pc:picChg>
        <pc:picChg chg="mod">
          <ac:chgData name="Patrick Joseph Espy" userId="e97bdc3e-e56e-4f2e-9adf-ca8893b815c3" providerId="ADAL" clId="{91FCFFCA-58F1-471D-B282-F80ADBCB848B}" dt="2023-02-12T14:24:55.443" v="0"/>
          <ac:picMkLst>
            <pc:docMk/>
            <pc:sldMk cId="3336195750" sldId="1020"/>
            <ac:picMk id="33" creationId="{00000000-0000-0000-0000-000000000000}"/>
          </ac:picMkLst>
        </pc:picChg>
        <pc:picChg chg="mod">
          <ac:chgData name="Patrick Joseph Espy" userId="e97bdc3e-e56e-4f2e-9adf-ca8893b815c3" providerId="ADAL" clId="{91FCFFCA-58F1-471D-B282-F80ADBCB848B}" dt="2023-02-12T14:24:55.443" v="0"/>
          <ac:picMkLst>
            <pc:docMk/>
            <pc:sldMk cId="3336195750" sldId="1020"/>
            <ac:picMk id="79" creationId="{C5E44824-0D10-4B3A-B251-8729D621F8A7}"/>
          </ac:picMkLst>
        </pc:picChg>
        <pc:picChg chg="mod">
          <ac:chgData name="Patrick Joseph Espy" userId="e97bdc3e-e56e-4f2e-9adf-ca8893b815c3" providerId="ADAL" clId="{91FCFFCA-58F1-471D-B282-F80ADBCB848B}" dt="2023-02-12T14:24:55.443" v="0"/>
          <ac:picMkLst>
            <pc:docMk/>
            <pc:sldMk cId="3336195750" sldId="1020"/>
            <ac:picMk id="115" creationId="{187951FB-102C-1947-B52E-E1ED1058CC4F}"/>
          </ac:picMkLst>
        </pc:picChg>
        <pc:cxnChg chg="mod">
          <ac:chgData name="Patrick Joseph Espy" userId="e97bdc3e-e56e-4f2e-9adf-ca8893b815c3" providerId="ADAL" clId="{91FCFFCA-58F1-471D-B282-F80ADBCB848B}" dt="2023-02-12T14:24:55.443" v="0"/>
          <ac:cxnSpMkLst>
            <pc:docMk/>
            <pc:sldMk cId="3336195750" sldId="1020"/>
            <ac:cxnSpMk id="114" creationId="{B8E967B3-C6B7-8246-8173-E88AD73FF2C2}"/>
          </ac:cxnSpMkLst>
        </pc:cxnChg>
        <pc:cxnChg chg="mod">
          <ac:chgData name="Patrick Joseph Espy" userId="e97bdc3e-e56e-4f2e-9adf-ca8893b815c3" providerId="ADAL" clId="{91FCFFCA-58F1-471D-B282-F80ADBCB848B}" dt="2023-02-12T14:24:55.443" v="0"/>
          <ac:cxnSpMkLst>
            <pc:docMk/>
            <pc:sldMk cId="3336195750" sldId="1020"/>
            <ac:cxnSpMk id="117" creationId="{EC5BC840-D339-9446-8FEE-09000658571A}"/>
          </ac:cxnSpMkLst>
        </pc:cxnChg>
        <pc:cxnChg chg="mod">
          <ac:chgData name="Patrick Joseph Espy" userId="e97bdc3e-e56e-4f2e-9adf-ca8893b815c3" providerId="ADAL" clId="{91FCFFCA-58F1-471D-B282-F80ADBCB848B}" dt="2023-02-12T14:24:55.443" v="0"/>
          <ac:cxnSpMkLst>
            <pc:docMk/>
            <pc:sldMk cId="3336195750" sldId="1020"/>
            <ac:cxnSpMk id="120" creationId="{C4DB03FF-0831-EB42-9F5B-AC599AFF68CC}"/>
          </ac:cxnSpMkLst>
        </pc:cxnChg>
      </pc:sldChg>
      <pc:sldChg chg="modSp mod modNotes">
        <pc:chgData name="Patrick Joseph Espy" userId="e97bdc3e-e56e-4f2e-9adf-ca8893b815c3" providerId="ADAL" clId="{91FCFFCA-58F1-471D-B282-F80ADBCB848B}" dt="2023-02-12T14:27:29.303" v="2" actId="14100"/>
        <pc:sldMkLst>
          <pc:docMk/>
          <pc:sldMk cId="3484696590" sldId="1021"/>
        </pc:sldMkLst>
        <pc:spChg chg="mod">
          <ac:chgData name="Patrick Joseph Espy" userId="e97bdc3e-e56e-4f2e-9adf-ca8893b815c3" providerId="ADAL" clId="{91FCFFCA-58F1-471D-B282-F80ADBCB848B}" dt="2023-02-12T14:24:55.443" v="0"/>
          <ac:spMkLst>
            <pc:docMk/>
            <pc:sldMk cId="3484696590" sldId="1021"/>
            <ac:spMk id="8" creationId="{E42B6AC0-F657-054F-A054-C85B751BFB0F}"/>
          </ac:spMkLst>
        </pc:spChg>
        <pc:spChg chg="mod">
          <ac:chgData name="Patrick Joseph Espy" userId="e97bdc3e-e56e-4f2e-9adf-ca8893b815c3" providerId="ADAL" clId="{91FCFFCA-58F1-471D-B282-F80ADBCB848B}" dt="2023-02-12T14:24:55.443" v="0"/>
          <ac:spMkLst>
            <pc:docMk/>
            <pc:sldMk cId="3484696590" sldId="1021"/>
            <ac:spMk id="43" creationId="{624196D9-CD45-433C-A688-3B70C5E01D8F}"/>
          </ac:spMkLst>
        </pc:spChg>
        <pc:spChg chg="mod">
          <ac:chgData name="Patrick Joseph Espy" userId="e97bdc3e-e56e-4f2e-9adf-ca8893b815c3" providerId="ADAL" clId="{91FCFFCA-58F1-471D-B282-F80ADBCB848B}" dt="2023-02-12T14:24:55.443" v="0"/>
          <ac:spMkLst>
            <pc:docMk/>
            <pc:sldMk cId="3484696590" sldId="1021"/>
            <ac:spMk id="44" creationId="{3BBFD26F-DE5A-482C-A36A-3FA1A1BB6110}"/>
          </ac:spMkLst>
        </pc:spChg>
        <pc:spChg chg="mod">
          <ac:chgData name="Patrick Joseph Espy" userId="e97bdc3e-e56e-4f2e-9adf-ca8893b815c3" providerId="ADAL" clId="{91FCFFCA-58F1-471D-B282-F80ADBCB848B}" dt="2023-02-12T14:24:55.443" v="0"/>
          <ac:spMkLst>
            <pc:docMk/>
            <pc:sldMk cId="3484696590" sldId="1021"/>
            <ac:spMk id="50" creationId="{B113B31F-02B1-F545-B1BD-231EA5A18446}"/>
          </ac:spMkLst>
        </pc:spChg>
        <pc:spChg chg="mod">
          <ac:chgData name="Patrick Joseph Espy" userId="e97bdc3e-e56e-4f2e-9adf-ca8893b815c3" providerId="ADAL" clId="{91FCFFCA-58F1-471D-B282-F80ADBCB848B}" dt="2023-02-12T14:24:55.443" v="0"/>
          <ac:spMkLst>
            <pc:docMk/>
            <pc:sldMk cId="3484696590" sldId="1021"/>
            <ac:spMk id="53" creationId="{21D358B1-DDF0-554F-BAE9-A11F0A912D70}"/>
          </ac:spMkLst>
        </pc:spChg>
        <pc:spChg chg="mod">
          <ac:chgData name="Patrick Joseph Espy" userId="e97bdc3e-e56e-4f2e-9adf-ca8893b815c3" providerId="ADAL" clId="{91FCFFCA-58F1-471D-B282-F80ADBCB848B}" dt="2023-02-12T14:24:55.443" v="0"/>
          <ac:spMkLst>
            <pc:docMk/>
            <pc:sldMk cId="3484696590" sldId="1021"/>
            <ac:spMk id="54" creationId="{9EF73A6B-3FFB-784E-BCCF-57A8244248E9}"/>
          </ac:spMkLst>
        </pc:spChg>
        <pc:spChg chg="mod">
          <ac:chgData name="Patrick Joseph Espy" userId="e97bdc3e-e56e-4f2e-9adf-ca8893b815c3" providerId="ADAL" clId="{91FCFFCA-58F1-471D-B282-F80ADBCB848B}" dt="2023-02-12T14:24:55.443" v="0"/>
          <ac:spMkLst>
            <pc:docMk/>
            <pc:sldMk cId="3484696590" sldId="1021"/>
            <ac:spMk id="55" creationId="{00000000-0000-0000-0000-000000000000}"/>
          </ac:spMkLst>
        </pc:spChg>
        <pc:spChg chg="mod">
          <ac:chgData name="Patrick Joseph Espy" userId="e97bdc3e-e56e-4f2e-9adf-ca8893b815c3" providerId="ADAL" clId="{91FCFFCA-58F1-471D-B282-F80ADBCB848B}" dt="2023-02-12T14:27:29.303" v="2" actId="14100"/>
          <ac:spMkLst>
            <pc:docMk/>
            <pc:sldMk cId="3484696590" sldId="1021"/>
            <ac:spMk id="56" creationId="{B944750B-DD9C-F741-9F6E-C491D8B0F4E3}"/>
          </ac:spMkLst>
        </pc:spChg>
        <pc:spChg chg="mod">
          <ac:chgData name="Patrick Joseph Espy" userId="e97bdc3e-e56e-4f2e-9adf-ca8893b815c3" providerId="ADAL" clId="{91FCFFCA-58F1-471D-B282-F80ADBCB848B}" dt="2023-02-12T14:24:55.443" v="0"/>
          <ac:spMkLst>
            <pc:docMk/>
            <pc:sldMk cId="3484696590" sldId="1021"/>
            <ac:spMk id="58"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59"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0"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1"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2"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3"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5"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6"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7"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8"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69"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0"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1"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2"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4"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5"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6"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7"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8"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83"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84"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85"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86"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87"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104"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105"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98761"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98764"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98765" creationId="{00000000-0000-0000-0000-000000000000}"/>
          </ac:spMkLst>
        </pc:spChg>
        <pc:spChg chg="mod">
          <ac:chgData name="Patrick Joseph Espy" userId="e97bdc3e-e56e-4f2e-9adf-ca8893b815c3" providerId="ADAL" clId="{91FCFFCA-58F1-471D-B282-F80ADBCB848B}" dt="2023-02-12T14:24:55.443" v="0"/>
          <ac:spMkLst>
            <pc:docMk/>
            <pc:sldMk cId="3484696590" sldId="1021"/>
            <ac:spMk id="798770" creationId="{00000000-0000-0000-0000-000000000000}"/>
          </ac:spMkLst>
        </pc:spChg>
        <pc:grpChg chg="mod">
          <ac:chgData name="Patrick Joseph Espy" userId="e97bdc3e-e56e-4f2e-9adf-ca8893b815c3" providerId="ADAL" clId="{91FCFFCA-58F1-471D-B282-F80ADBCB848B}" dt="2023-02-12T14:24:55.443" v="0"/>
          <ac:grpSpMkLst>
            <pc:docMk/>
            <pc:sldMk cId="3484696590" sldId="1021"/>
            <ac:grpSpMk id="52" creationId="{583335A5-7BF0-E743-BC2E-525540A029EB}"/>
          </ac:grpSpMkLst>
        </pc:grpChg>
        <pc:grpChg chg="mod">
          <ac:chgData name="Patrick Joseph Espy" userId="e97bdc3e-e56e-4f2e-9adf-ca8893b815c3" providerId="ADAL" clId="{91FCFFCA-58F1-471D-B282-F80ADBCB848B}" dt="2023-02-12T14:24:55.443" v="0"/>
          <ac:grpSpMkLst>
            <pc:docMk/>
            <pc:sldMk cId="3484696590" sldId="1021"/>
            <ac:grpSpMk id="57" creationId="{00000000-0000-0000-0000-000000000000}"/>
          </ac:grpSpMkLst>
        </pc:grpChg>
        <pc:picChg chg="mod">
          <ac:chgData name="Patrick Joseph Espy" userId="e97bdc3e-e56e-4f2e-9adf-ca8893b815c3" providerId="ADAL" clId="{91FCFFCA-58F1-471D-B282-F80ADBCB848B}" dt="2023-02-12T14:24:55.443" v="0"/>
          <ac:picMkLst>
            <pc:docMk/>
            <pc:sldMk cId="3484696590" sldId="1021"/>
            <ac:picMk id="80" creationId="{00000000-0000-0000-0000-000000000000}"/>
          </ac:picMkLst>
        </pc:picChg>
      </pc:sldChg>
      <pc:sldChg chg="modSp modNotes">
        <pc:chgData name="Patrick Joseph Espy" userId="e97bdc3e-e56e-4f2e-9adf-ca8893b815c3" providerId="ADAL" clId="{91FCFFCA-58F1-471D-B282-F80ADBCB848B}" dt="2023-02-12T14:24:55.443" v="0"/>
        <pc:sldMkLst>
          <pc:docMk/>
          <pc:sldMk cId="3619010230" sldId="1022"/>
        </pc:sldMkLst>
        <pc:spChg chg="mod">
          <ac:chgData name="Patrick Joseph Espy" userId="e97bdc3e-e56e-4f2e-9adf-ca8893b815c3" providerId="ADAL" clId="{91FCFFCA-58F1-471D-B282-F80ADBCB848B}" dt="2023-02-12T14:24:55.443" v="0"/>
          <ac:spMkLst>
            <pc:docMk/>
            <pc:sldMk cId="3619010230" sldId="1022"/>
            <ac:spMk id="2"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19" creationId="{37F64380-AF31-0E49-862B-E816F948BCF1}"/>
          </ac:spMkLst>
        </pc:spChg>
        <pc:spChg chg="mod">
          <ac:chgData name="Patrick Joseph Espy" userId="e97bdc3e-e56e-4f2e-9adf-ca8893b815c3" providerId="ADAL" clId="{91FCFFCA-58F1-471D-B282-F80ADBCB848B}" dt="2023-02-12T14:24:55.443" v="0"/>
          <ac:spMkLst>
            <pc:docMk/>
            <pc:sldMk cId="3619010230" sldId="1022"/>
            <ac:spMk id="20"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22"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23"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26"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27"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28"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30" creationId="{7569A5E1-4475-CD4F-AD2C-32070BBF63BD}"/>
          </ac:spMkLst>
        </pc:spChg>
        <pc:spChg chg="mod">
          <ac:chgData name="Patrick Joseph Espy" userId="e97bdc3e-e56e-4f2e-9adf-ca8893b815c3" providerId="ADAL" clId="{91FCFFCA-58F1-471D-B282-F80ADBCB848B}" dt="2023-02-12T14:24:55.443" v="0"/>
          <ac:spMkLst>
            <pc:docMk/>
            <pc:sldMk cId="3619010230" sldId="1022"/>
            <ac:spMk id="31" creationId="{5D1EB128-82C1-7444-B841-DFC629539B45}"/>
          </ac:spMkLst>
        </pc:spChg>
        <pc:spChg chg="mod">
          <ac:chgData name="Patrick Joseph Espy" userId="e97bdc3e-e56e-4f2e-9adf-ca8893b815c3" providerId="ADAL" clId="{91FCFFCA-58F1-471D-B282-F80ADBCB848B}" dt="2023-02-12T14:24:55.443" v="0"/>
          <ac:spMkLst>
            <pc:docMk/>
            <pc:sldMk cId="3619010230" sldId="1022"/>
            <ac:spMk id="32"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34"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51"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52"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53" creationId="{00000000-0000-0000-0000-000000000000}"/>
          </ac:spMkLst>
        </pc:spChg>
        <pc:spChg chg="mod">
          <ac:chgData name="Patrick Joseph Espy" userId="e97bdc3e-e56e-4f2e-9adf-ca8893b815c3" providerId="ADAL" clId="{91FCFFCA-58F1-471D-B282-F80ADBCB848B}" dt="2023-02-12T14:24:55.443" v="0"/>
          <ac:spMkLst>
            <pc:docMk/>
            <pc:sldMk cId="3619010230" sldId="1022"/>
            <ac:spMk id="54" creationId="{00000000-0000-0000-0000-000000000000}"/>
          </ac:spMkLst>
        </pc:spChg>
        <pc:grpChg chg="mod">
          <ac:chgData name="Patrick Joseph Espy" userId="e97bdc3e-e56e-4f2e-9adf-ca8893b815c3" providerId="ADAL" clId="{91FCFFCA-58F1-471D-B282-F80ADBCB848B}" dt="2023-02-12T14:24:55.443" v="0"/>
          <ac:grpSpMkLst>
            <pc:docMk/>
            <pc:sldMk cId="3619010230" sldId="1022"/>
            <ac:grpSpMk id="29" creationId="{00000000-0000-0000-0000-000000000000}"/>
          </ac:grpSpMkLst>
        </pc:grpChg>
        <pc:cxnChg chg="mod">
          <ac:chgData name="Patrick Joseph Espy" userId="e97bdc3e-e56e-4f2e-9adf-ca8893b815c3" providerId="ADAL" clId="{91FCFFCA-58F1-471D-B282-F80ADBCB848B}" dt="2023-02-12T14:24:55.443" v="0"/>
          <ac:cxnSpMkLst>
            <pc:docMk/>
            <pc:sldMk cId="3619010230" sldId="1022"/>
            <ac:cxnSpMk id="33"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3635963396" sldId="1023"/>
        </pc:sldMkLst>
        <pc:spChg chg="mod">
          <ac:chgData name="Patrick Joseph Espy" userId="e97bdc3e-e56e-4f2e-9adf-ca8893b815c3" providerId="ADAL" clId="{91FCFFCA-58F1-471D-B282-F80ADBCB848B}" dt="2023-02-12T14:24:55.443" v="0"/>
          <ac:spMkLst>
            <pc:docMk/>
            <pc:sldMk cId="3635963396" sldId="1023"/>
            <ac:spMk id="2"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24" creationId="{E4F17C6B-D695-CB4B-A886-AA6D7E4DD44F}"/>
          </ac:spMkLst>
        </pc:spChg>
        <pc:spChg chg="mod">
          <ac:chgData name="Patrick Joseph Espy" userId="e97bdc3e-e56e-4f2e-9adf-ca8893b815c3" providerId="ADAL" clId="{91FCFFCA-58F1-471D-B282-F80ADBCB848B}" dt="2023-02-12T14:24:55.443" v="0"/>
          <ac:spMkLst>
            <pc:docMk/>
            <pc:sldMk cId="3635963396" sldId="1023"/>
            <ac:spMk id="25" creationId="{E3EE9523-45CC-884D-8385-CED1BCBCDBA9}"/>
          </ac:spMkLst>
        </pc:spChg>
        <pc:spChg chg="mod">
          <ac:chgData name="Patrick Joseph Espy" userId="e97bdc3e-e56e-4f2e-9adf-ca8893b815c3" providerId="ADAL" clId="{91FCFFCA-58F1-471D-B282-F80ADBCB848B}" dt="2023-02-12T14:24:55.443" v="0"/>
          <ac:spMkLst>
            <pc:docMk/>
            <pc:sldMk cId="3635963396" sldId="1023"/>
            <ac:spMk id="26"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0"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1"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2"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4"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5"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36" creationId="{E28B05B6-0D4D-0544-8F37-47D4E8272758}"/>
          </ac:spMkLst>
        </pc:spChg>
        <pc:spChg chg="mod">
          <ac:chgData name="Patrick Joseph Espy" userId="e97bdc3e-e56e-4f2e-9adf-ca8893b815c3" providerId="ADAL" clId="{91FCFFCA-58F1-471D-B282-F80ADBCB848B}" dt="2023-02-12T14:24:55.443" v="0"/>
          <ac:spMkLst>
            <pc:docMk/>
            <pc:sldMk cId="3635963396" sldId="1023"/>
            <ac:spMk id="37" creationId="{3411F158-6936-A444-B3E2-BA17265F0D7A}"/>
          </ac:spMkLst>
        </pc:spChg>
        <pc:spChg chg="mod">
          <ac:chgData name="Patrick Joseph Espy" userId="e97bdc3e-e56e-4f2e-9adf-ca8893b815c3" providerId="ADAL" clId="{91FCFFCA-58F1-471D-B282-F80ADBCB848B}" dt="2023-02-12T14:24:55.443" v="0"/>
          <ac:spMkLst>
            <pc:docMk/>
            <pc:sldMk cId="3635963396" sldId="1023"/>
            <ac:spMk id="38" creationId="{F3B7A008-2547-854B-86B9-5456E46A5C2E}"/>
          </ac:spMkLst>
        </pc:spChg>
        <pc:spChg chg="mod">
          <ac:chgData name="Patrick Joseph Espy" userId="e97bdc3e-e56e-4f2e-9adf-ca8893b815c3" providerId="ADAL" clId="{91FCFFCA-58F1-471D-B282-F80ADBCB848B}" dt="2023-02-12T14:24:55.443" v="0"/>
          <ac:spMkLst>
            <pc:docMk/>
            <pc:sldMk cId="3635963396" sldId="1023"/>
            <ac:spMk id="39" creationId="{8EE0C9E4-6554-4D92-897C-9EF02A8F5E59}"/>
          </ac:spMkLst>
        </pc:spChg>
        <pc:spChg chg="mod">
          <ac:chgData name="Patrick Joseph Espy" userId="e97bdc3e-e56e-4f2e-9adf-ca8893b815c3" providerId="ADAL" clId="{91FCFFCA-58F1-471D-B282-F80ADBCB848B}" dt="2023-02-12T14:24:55.443" v="0"/>
          <ac:spMkLst>
            <pc:docMk/>
            <pc:sldMk cId="3635963396" sldId="1023"/>
            <ac:spMk id="40"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1"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2"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3"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4"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6" creationId="{00000000-0000-0000-0000-000000000000}"/>
          </ac:spMkLst>
        </pc:spChg>
        <pc:spChg chg="mod">
          <ac:chgData name="Patrick Joseph Espy" userId="e97bdc3e-e56e-4f2e-9adf-ca8893b815c3" providerId="ADAL" clId="{91FCFFCA-58F1-471D-B282-F80ADBCB848B}" dt="2023-02-12T14:24:55.443" v="0"/>
          <ac:spMkLst>
            <pc:docMk/>
            <pc:sldMk cId="3635963396" sldId="1023"/>
            <ac:spMk id="59" creationId="{00000000-0000-0000-0000-000000000000}"/>
          </ac:spMkLst>
        </pc:spChg>
        <pc:grpChg chg="mod">
          <ac:chgData name="Patrick Joseph Espy" userId="e97bdc3e-e56e-4f2e-9adf-ca8893b815c3" providerId="ADAL" clId="{91FCFFCA-58F1-471D-B282-F80ADBCB848B}" dt="2023-02-12T14:24:55.443" v="0"/>
          <ac:grpSpMkLst>
            <pc:docMk/>
            <pc:sldMk cId="3635963396" sldId="1023"/>
            <ac:grpSpMk id="27" creationId="{00000000-0000-0000-0000-000000000000}"/>
          </ac:grpSpMkLst>
        </pc:grpChg>
        <pc:grpChg chg="mod">
          <ac:chgData name="Patrick Joseph Espy" userId="e97bdc3e-e56e-4f2e-9adf-ca8893b815c3" providerId="ADAL" clId="{91FCFFCA-58F1-471D-B282-F80ADBCB848B}" dt="2023-02-12T14:24:55.443" v="0"/>
          <ac:grpSpMkLst>
            <pc:docMk/>
            <pc:sldMk cId="3635963396" sldId="1023"/>
            <ac:grpSpMk id="28" creationId="{00000000-0000-0000-0000-000000000000}"/>
          </ac:grpSpMkLst>
        </pc:grpChg>
        <pc:grpChg chg="mod">
          <ac:chgData name="Patrick Joseph Espy" userId="e97bdc3e-e56e-4f2e-9adf-ca8893b815c3" providerId="ADAL" clId="{91FCFFCA-58F1-471D-B282-F80ADBCB848B}" dt="2023-02-12T14:24:55.443" v="0"/>
          <ac:grpSpMkLst>
            <pc:docMk/>
            <pc:sldMk cId="3635963396" sldId="1023"/>
            <ac:grpSpMk id="29" creationId="{00000000-0000-0000-0000-000000000000}"/>
          </ac:grpSpMkLst>
        </pc:grpChg>
        <pc:grpChg chg="mod">
          <ac:chgData name="Patrick Joseph Espy" userId="e97bdc3e-e56e-4f2e-9adf-ca8893b815c3" providerId="ADAL" clId="{91FCFFCA-58F1-471D-B282-F80ADBCB848B}" dt="2023-02-12T14:24:55.443" v="0"/>
          <ac:grpSpMkLst>
            <pc:docMk/>
            <pc:sldMk cId="3635963396" sldId="1023"/>
            <ac:grpSpMk id="55" creationId="{00000000-0000-0000-0000-000000000000}"/>
          </ac:grpSpMkLst>
        </pc:grpChg>
        <pc:cxnChg chg="mod">
          <ac:chgData name="Patrick Joseph Espy" userId="e97bdc3e-e56e-4f2e-9adf-ca8893b815c3" providerId="ADAL" clId="{91FCFFCA-58F1-471D-B282-F80ADBCB848B}" dt="2023-02-12T14:24:55.443" v="0"/>
          <ac:cxnSpMkLst>
            <pc:docMk/>
            <pc:sldMk cId="3635963396" sldId="1023"/>
            <ac:cxnSpMk id="33"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3114140530" sldId="1024"/>
        </pc:sldMkLst>
        <pc:spChg chg="mod">
          <ac:chgData name="Patrick Joseph Espy" userId="e97bdc3e-e56e-4f2e-9adf-ca8893b815c3" providerId="ADAL" clId="{91FCFFCA-58F1-471D-B282-F80ADBCB848B}" dt="2023-02-12T14:24:55.443" v="0"/>
          <ac:spMkLst>
            <pc:docMk/>
            <pc:sldMk cId="3114140530" sldId="1024"/>
            <ac:spMk id="25"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26"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27"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29"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31"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32"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33"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35" creationId="{5F6C1B94-8400-F545-B914-4AAF309DC65C}"/>
          </ac:spMkLst>
        </pc:spChg>
        <pc:spChg chg="mod">
          <ac:chgData name="Patrick Joseph Espy" userId="e97bdc3e-e56e-4f2e-9adf-ca8893b815c3" providerId="ADAL" clId="{91FCFFCA-58F1-471D-B282-F80ADBCB848B}" dt="2023-02-12T14:24:55.443" v="0"/>
          <ac:spMkLst>
            <pc:docMk/>
            <pc:sldMk cId="3114140530" sldId="1024"/>
            <ac:spMk id="36" creationId="{AC0D8A03-83D9-1A40-B32D-C9AB4FD54AA6}"/>
          </ac:spMkLst>
        </pc:spChg>
        <pc:spChg chg="mod">
          <ac:chgData name="Patrick Joseph Espy" userId="e97bdc3e-e56e-4f2e-9adf-ca8893b815c3" providerId="ADAL" clId="{91FCFFCA-58F1-471D-B282-F80ADBCB848B}" dt="2023-02-12T14:24:55.443" v="0"/>
          <ac:spMkLst>
            <pc:docMk/>
            <pc:sldMk cId="3114140530" sldId="1024"/>
            <ac:spMk id="37" creationId="{DB376CD3-CE88-954F-8EA4-68E6B98B6982}"/>
          </ac:spMkLst>
        </pc:spChg>
        <pc:spChg chg="mod">
          <ac:chgData name="Patrick Joseph Espy" userId="e97bdc3e-e56e-4f2e-9adf-ca8893b815c3" providerId="ADAL" clId="{91FCFFCA-58F1-471D-B282-F80ADBCB848B}" dt="2023-02-12T14:24:55.443" v="0"/>
          <ac:spMkLst>
            <pc:docMk/>
            <pc:sldMk cId="3114140530" sldId="1024"/>
            <ac:spMk id="38"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39" creationId="{5B4E7F9B-CBF8-9D43-9D26-74D6C8163E1B}"/>
          </ac:spMkLst>
        </pc:spChg>
        <pc:spChg chg="mod">
          <ac:chgData name="Patrick Joseph Espy" userId="e97bdc3e-e56e-4f2e-9adf-ca8893b815c3" providerId="ADAL" clId="{91FCFFCA-58F1-471D-B282-F80ADBCB848B}" dt="2023-02-12T14:24:55.443" v="0"/>
          <ac:spMkLst>
            <pc:docMk/>
            <pc:sldMk cId="3114140530" sldId="1024"/>
            <ac:spMk id="40" creationId="{62C0BEE0-2BA7-8644-A58A-4E4003189013}"/>
          </ac:spMkLst>
        </pc:spChg>
        <pc:spChg chg="mod">
          <ac:chgData name="Patrick Joseph Espy" userId="e97bdc3e-e56e-4f2e-9adf-ca8893b815c3" providerId="ADAL" clId="{91FCFFCA-58F1-471D-B282-F80ADBCB848B}" dt="2023-02-12T14:24:55.443" v="0"/>
          <ac:spMkLst>
            <pc:docMk/>
            <pc:sldMk cId="3114140530" sldId="1024"/>
            <ac:spMk id="41" creationId="{5025ED57-44D3-4730-B733-A3FF412BD6BD}"/>
          </ac:spMkLst>
        </pc:spChg>
        <pc:spChg chg="mod">
          <ac:chgData name="Patrick Joseph Espy" userId="e97bdc3e-e56e-4f2e-9adf-ca8893b815c3" providerId="ADAL" clId="{91FCFFCA-58F1-471D-B282-F80ADBCB848B}" dt="2023-02-12T14:24:55.443" v="0"/>
          <ac:spMkLst>
            <pc:docMk/>
            <pc:sldMk cId="3114140530" sldId="1024"/>
            <ac:spMk id="51"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52"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53"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54"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56" creationId="{00000000-0000-0000-0000-000000000000}"/>
          </ac:spMkLst>
        </pc:spChg>
        <pc:spChg chg="mod">
          <ac:chgData name="Patrick Joseph Espy" userId="e97bdc3e-e56e-4f2e-9adf-ca8893b815c3" providerId="ADAL" clId="{91FCFFCA-58F1-471D-B282-F80ADBCB848B}" dt="2023-02-12T14:24:55.443" v="0"/>
          <ac:spMkLst>
            <pc:docMk/>
            <pc:sldMk cId="3114140530" sldId="1024"/>
            <ac:spMk id="59" creationId="{00000000-0000-0000-0000-000000000000}"/>
          </ac:spMkLst>
        </pc:spChg>
        <pc:grpChg chg="mod">
          <ac:chgData name="Patrick Joseph Espy" userId="e97bdc3e-e56e-4f2e-9adf-ca8893b815c3" providerId="ADAL" clId="{91FCFFCA-58F1-471D-B282-F80ADBCB848B}" dt="2023-02-12T14:24:55.443" v="0"/>
          <ac:grpSpMkLst>
            <pc:docMk/>
            <pc:sldMk cId="3114140530" sldId="1024"/>
            <ac:grpSpMk id="23" creationId="{00000000-0000-0000-0000-000000000000}"/>
          </ac:grpSpMkLst>
        </pc:grpChg>
        <pc:grpChg chg="mod">
          <ac:chgData name="Patrick Joseph Espy" userId="e97bdc3e-e56e-4f2e-9adf-ca8893b815c3" providerId="ADAL" clId="{91FCFFCA-58F1-471D-B282-F80ADBCB848B}" dt="2023-02-12T14:24:55.443" v="0"/>
          <ac:grpSpMkLst>
            <pc:docMk/>
            <pc:sldMk cId="3114140530" sldId="1024"/>
            <ac:grpSpMk id="24" creationId="{00000000-0000-0000-0000-000000000000}"/>
          </ac:grpSpMkLst>
        </pc:grpChg>
        <pc:grpChg chg="mod">
          <ac:chgData name="Patrick Joseph Espy" userId="e97bdc3e-e56e-4f2e-9adf-ca8893b815c3" providerId="ADAL" clId="{91FCFFCA-58F1-471D-B282-F80ADBCB848B}" dt="2023-02-12T14:24:55.443" v="0"/>
          <ac:grpSpMkLst>
            <pc:docMk/>
            <pc:sldMk cId="3114140530" sldId="1024"/>
            <ac:grpSpMk id="28" creationId="{00000000-0000-0000-0000-000000000000}"/>
          </ac:grpSpMkLst>
        </pc:grpChg>
        <pc:grpChg chg="mod">
          <ac:chgData name="Patrick Joseph Espy" userId="e97bdc3e-e56e-4f2e-9adf-ca8893b815c3" providerId="ADAL" clId="{91FCFFCA-58F1-471D-B282-F80ADBCB848B}" dt="2023-02-12T14:24:55.443" v="0"/>
          <ac:grpSpMkLst>
            <pc:docMk/>
            <pc:sldMk cId="3114140530" sldId="1024"/>
            <ac:grpSpMk id="55" creationId="{00000000-0000-0000-0000-000000000000}"/>
          </ac:grpSpMkLst>
        </pc:grpChg>
        <pc:cxnChg chg="mod">
          <ac:chgData name="Patrick Joseph Espy" userId="e97bdc3e-e56e-4f2e-9adf-ca8893b815c3" providerId="ADAL" clId="{91FCFFCA-58F1-471D-B282-F80ADBCB848B}" dt="2023-02-12T14:24:55.443" v="0"/>
          <ac:cxnSpMkLst>
            <pc:docMk/>
            <pc:sldMk cId="3114140530" sldId="1024"/>
            <ac:cxnSpMk id="30"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1716325562" sldId="1025"/>
        </pc:sldMkLst>
        <pc:spChg chg="mod">
          <ac:chgData name="Patrick Joseph Espy" userId="e97bdc3e-e56e-4f2e-9adf-ca8893b815c3" providerId="ADAL" clId="{91FCFFCA-58F1-471D-B282-F80ADBCB848B}" dt="2023-02-12T14:24:55.443" v="0"/>
          <ac:spMkLst>
            <pc:docMk/>
            <pc:sldMk cId="1716325562" sldId="1025"/>
            <ac:spMk id="23"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4"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5"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6"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7"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8"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29"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2"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3"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5"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6"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8"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39"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40"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42"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44" creationId="{7C29DEF3-94D3-1141-BBA9-20F4184AD2ED}"/>
          </ac:spMkLst>
        </pc:spChg>
        <pc:spChg chg="mod">
          <ac:chgData name="Patrick Joseph Espy" userId="e97bdc3e-e56e-4f2e-9adf-ca8893b815c3" providerId="ADAL" clId="{91FCFFCA-58F1-471D-B282-F80ADBCB848B}" dt="2023-02-12T14:24:55.443" v="0"/>
          <ac:spMkLst>
            <pc:docMk/>
            <pc:sldMk cId="1716325562" sldId="1025"/>
            <ac:spMk id="45" creationId="{7A5E50D3-CB64-2F48-B4AB-12377A0444BE}"/>
          </ac:spMkLst>
        </pc:spChg>
        <pc:spChg chg="mod">
          <ac:chgData name="Patrick Joseph Espy" userId="e97bdc3e-e56e-4f2e-9adf-ca8893b815c3" providerId="ADAL" clId="{91FCFFCA-58F1-471D-B282-F80ADBCB848B}" dt="2023-02-12T14:24:55.443" v="0"/>
          <ac:spMkLst>
            <pc:docMk/>
            <pc:sldMk cId="1716325562" sldId="1025"/>
            <ac:spMk id="46" creationId="{9C7BC696-B404-B74E-AA7D-BF44AB9B278F}"/>
          </ac:spMkLst>
        </pc:spChg>
        <pc:spChg chg="mod">
          <ac:chgData name="Patrick Joseph Espy" userId="e97bdc3e-e56e-4f2e-9adf-ca8893b815c3" providerId="ADAL" clId="{91FCFFCA-58F1-471D-B282-F80ADBCB848B}" dt="2023-02-12T14:24:55.443" v="0"/>
          <ac:spMkLst>
            <pc:docMk/>
            <pc:sldMk cId="1716325562" sldId="1025"/>
            <ac:spMk id="47"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48" creationId="{B8B648CA-4232-1B45-B143-191D5CDE15F6}"/>
          </ac:spMkLst>
        </pc:spChg>
        <pc:spChg chg="mod">
          <ac:chgData name="Patrick Joseph Espy" userId="e97bdc3e-e56e-4f2e-9adf-ca8893b815c3" providerId="ADAL" clId="{91FCFFCA-58F1-471D-B282-F80ADBCB848B}" dt="2023-02-12T14:24:55.443" v="0"/>
          <ac:spMkLst>
            <pc:docMk/>
            <pc:sldMk cId="1716325562" sldId="1025"/>
            <ac:spMk id="49" creationId="{4CAE015E-6F7A-134E-B97B-D189908D49E4}"/>
          </ac:spMkLst>
        </pc:spChg>
        <pc:spChg chg="mod">
          <ac:chgData name="Patrick Joseph Espy" userId="e97bdc3e-e56e-4f2e-9adf-ca8893b815c3" providerId="ADAL" clId="{91FCFFCA-58F1-471D-B282-F80ADBCB848B}" dt="2023-02-12T14:24:55.443" v="0"/>
          <ac:spMkLst>
            <pc:docMk/>
            <pc:sldMk cId="1716325562" sldId="1025"/>
            <ac:spMk id="50" creationId="{2A65D2E0-E714-4D3E-81E8-169808701912}"/>
          </ac:spMkLst>
        </pc:spChg>
        <pc:spChg chg="mod">
          <ac:chgData name="Patrick Joseph Espy" userId="e97bdc3e-e56e-4f2e-9adf-ca8893b815c3" providerId="ADAL" clId="{91FCFFCA-58F1-471D-B282-F80ADBCB848B}" dt="2023-02-12T14:24:55.443" v="0"/>
          <ac:spMkLst>
            <pc:docMk/>
            <pc:sldMk cId="1716325562" sldId="1025"/>
            <ac:spMk id="51"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52"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53"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54"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56" creationId="{00000000-0000-0000-0000-000000000000}"/>
          </ac:spMkLst>
        </pc:spChg>
        <pc:spChg chg="mod">
          <ac:chgData name="Patrick Joseph Espy" userId="e97bdc3e-e56e-4f2e-9adf-ca8893b815c3" providerId="ADAL" clId="{91FCFFCA-58F1-471D-B282-F80ADBCB848B}" dt="2023-02-12T14:24:55.443" v="0"/>
          <ac:spMkLst>
            <pc:docMk/>
            <pc:sldMk cId="1716325562" sldId="1025"/>
            <ac:spMk id="59" creationId="{00000000-0000-0000-0000-000000000000}"/>
          </ac:spMkLst>
        </pc:spChg>
        <pc:grpChg chg="mod">
          <ac:chgData name="Patrick Joseph Espy" userId="e97bdc3e-e56e-4f2e-9adf-ca8893b815c3" providerId="ADAL" clId="{91FCFFCA-58F1-471D-B282-F80ADBCB848B}" dt="2023-02-12T14:24:55.443" v="0"/>
          <ac:grpSpMkLst>
            <pc:docMk/>
            <pc:sldMk cId="1716325562" sldId="1025"/>
            <ac:grpSpMk id="22" creationId="{00000000-0000-0000-0000-000000000000}"/>
          </ac:grpSpMkLst>
        </pc:grpChg>
        <pc:grpChg chg="mod">
          <ac:chgData name="Patrick Joseph Espy" userId="e97bdc3e-e56e-4f2e-9adf-ca8893b815c3" providerId="ADAL" clId="{91FCFFCA-58F1-471D-B282-F80ADBCB848B}" dt="2023-02-12T14:24:55.443" v="0"/>
          <ac:grpSpMkLst>
            <pc:docMk/>
            <pc:sldMk cId="1716325562" sldId="1025"/>
            <ac:grpSpMk id="30" creationId="{00000000-0000-0000-0000-000000000000}"/>
          </ac:grpSpMkLst>
        </pc:grpChg>
        <pc:grpChg chg="mod">
          <ac:chgData name="Patrick Joseph Espy" userId="e97bdc3e-e56e-4f2e-9adf-ca8893b815c3" providerId="ADAL" clId="{91FCFFCA-58F1-471D-B282-F80ADBCB848B}" dt="2023-02-12T14:24:55.443" v="0"/>
          <ac:grpSpMkLst>
            <pc:docMk/>
            <pc:sldMk cId="1716325562" sldId="1025"/>
            <ac:grpSpMk id="31" creationId="{00000000-0000-0000-0000-000000000000}"/>
          </ac:grpSpMkLst>
        </pc:grpChg>
        <pc:grpChg chg="mod">
          <ac:chgData name="Patrick Joseph Espy" userId="e97bdc3e-e56e-4f2e-9adf-ca8893b815c3" providerId="ADAL" clId="{91FCFFCA-58F1-471D-B282-F80ADBCB848B}" dt="2023-02-12T14:24:55.443" v="0"/>
          <ac:grpSpMkLst>
            <pc:docMk/>
            <pc:sldMk cId="1716325562" sldId="1025"/>
            <ac:grpSpMk id="41" creationId="{00000000-0000-0000-0000-000000000000}"/>
          </ac:grpSpMkLst>
        </pc:grpChg>
        <pc:grpChg chg="mod">
          <ac:chgData name="Patrick Joseph Espy" userId="e97bdc3e-e56e-4f2e-9adf-ca8893b815c3" providerId="ADAL" clId="{91FCFFCA-58F1-471D-B282-F80ADBCB848B}" dt="2023-02-12T14:24:55.443" v="0"/>
          <ac:grpSpMkLst>
            <pc:docMk/>
            <pc:sldMk cId="1716325562" sldId="1025"/>
            <ac:grpSpMk id="55" creationId="{00000000-0000-0000-0000-000000000000}"/>
          </ac:grpSpMkLst>
        </pc:grpChg>
        <pc:cxnChg chg="mod">
          <ac:chgData name="Patrick Joseph Espy" userId="e97bdc3e-e56e-4f2e-9adf-ca8893b815c3" providerId="ADAL" clId="{91FCFFCA-58F1-471D-B282-F80ADBCB848B}" dt="2023-02-12T14:24:55.443" v="0"/>
          <ac:cxnSpMkLst>
            <pc:docMk/>
            <pc:sldMk cId="1716325562" sldId="1025"/>
            <ac:cxnSpMk id="34" creationId="{00000000-0000-0000-0000-000000000000}"/>
          </ac:cxnSpMkLst>
        </pc:cxnChg>
        <pc:cxnChg chg="mod">
          <ac:chgData name="Patrick Joseph Espy" userId="e97bdc3e-e56e-4f2e-9adf-ca8893b815c3" providerId="ADAL" clId="{91FCFFCA-58F1-471D-B282-F80ADBCB848B}" dt="2023-02-12T14:24:55.443" v="0"/>
          <ac:cxnSpMkLst>
            <pc:docMk/>
            <pc:sldMk cId="1716325562" sldId="1025"/>
            <ac:cxnSpMk id="37"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3653901816" sldId="1026"/>
        </pc:sldMkLst>
        <pc:spChg chg="mod">
          <ac:chgData name="Patrick Joseph Espy" userId="e97bdc3e-e56e-4f2e-9adf-ca8893b815c3" providerId="ADAL" clId="{91FCFFCA-58F1-471D-B282-F80ADBCB848B}" dt="2023-02-12T14:24:55.443" v="0"/>
          <ac:spMkLst>
            <pc:docMk/>
            <pc:sldMk cId="3653901816" sldId="1026"/>
            <ac:spMk id="23"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24"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25"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28"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29"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30"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35" creationId="{5350E66C-5FBB-A641-9646-CDA3E03271D1}"/>
          </ac:spMkLst>
        </pc:spChg>
        <pc:spChg chg="mod">
          <ac:chgData name="Patrick Joseph Espy" userId="e97bdc3e-e56e-4f2e-9adf-ca8893b815c3" providerId="ADAL" clId="{91FCFFCA-58F1-471D-B282-F80ADBCB848B}" dt="2023-02-12T14:24:55.443" v="0"/>
          <ac:spMkLst>
            <pc:docMk/>
            <pc:sldMk cId="3653901816" sldId="1026"/>
            <ac:spMk id="36" creationId="{FE5A0AD3-564F-8F46-97E8-F50EB1B73EB0}"/>
          </ac:spMkLst>
        </pc:spChg>
        <pc:spChg chg="mod">
          <ac:chgData name="Patrick Joseph Espy" userId="e97bdc3e-e56e-4f2e-9adf-ca8893b815c3" providerId="ADAL" clId="{91FCFFCA-58F1-471D-B282-F80ADBCB848B}" dt="2023-02-12T14:24:55.443" v="0"/>
          <ac:spMkLst>
            <pc:docMk/>
            <pc:sldMk cId="3653901816" sldId="1026"/>
            <ac:spMk id="37"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38"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0"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1"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2"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3" creationId="{D2FC4DD5-DBF2-1641-AF9E-B66A56F2D277}"/>
          </ac:spMkLst>
        </pc:spChg>
        <pc:spChg chg="mod">
          <ac:chgData name="Patrick Joseph Espy" userId="e97bdc3e-e56e-4f2e-9adf-ca8893b815c3" providerId="ADAL" clId="{91FCFFCA-58F1-471D-B282-F80ADBCB848B}" dt="2023-02-12T14:24:55.443" v="0"/>
          <ac:spMkLst>
            <pc:docMk/>
            <pc:sldMk cId="3653901816" sldId="1026"/>
            <ac:spMk id="44"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5"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46" creationId="{F0D540CF-93E9-9C4E-A195-1AF5C895A00F}"/>
          </ac:spMkLst>
        </pc:spChg>
        <pc:spChg chg="mod">
          <ac:chgData name="Patrick Joseph Espy" userId="e97bdc3e-e56e-4f2e-9adf-ca8893b815c3" providerId="ADAL" clId="{91FCFFCA-58F1-471D-B282-F80ADBCB848B}" dt="2023-02-12T14:24:55.443" v="0"/>
          <ac:spMkLst>
            <pc:docMk/>
            <pc:sldMk cId="3653901816" sldId="1026"/>
            <ac:spMk id="47" creationId="{E65B05E4-34B5-6848-BF79-091C9DA34204}"/>
          </ac:spMkLst>
        </pc:spChg>
        <pc:spChg chg="mod">
          <ac:chgData name="Patrick Joseph Espy" userId="e97bdc3e-e56e-4f2e-9adf-ca8893b815c3" providerId="ADAL" clId="{91FCFFCA-58F1-471D-B282-F80ADBCB848B}" dt="2023-02-12T14:24:55.443" v="0"/>
          <ac:spMkLst>
            <pc:docMk/>
            <pc:sldMk cId="3653901816" sldId="1026"/>
            <ac:spMk id="48" creationId="{4FC72E77-7E9A-40BF-8D42-0D9EEEA05470}"/>
          </ac:spMkLst>
        </pc:spChg>
        <pc:spChg chg="mod">
          <ac:chgData name="Patrick Joseph Espy" userId="e97bdc3e-e56e-4f2e-9adf-ca8893b815c3" providerId="ADAL" clId="{91FCFFCA-58F1-471D-B282-F80ADBCB848B}" dt="2023-02-12T14:24:55.443" v="0"/>
          <ac:spMkLst>
            <pc:docMk/>
            <pc:sldMk cId="3653901816" sldId="1026"/>
            <ac:spMk id="51"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52"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53"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54"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56"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59"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89"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93"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103" creationId="{00000000-0000-0000-0000-000000000000}"/>
          </ac:spMkLst>
        </pc:spChg>
        <pc:spChg chg="mod">
          <ac:chgData name="Patrick Joseph Espy" userId="e97bdc3e-e56e-4f2e-9adf-ca8893b815c3" providerId="ADAL" clId="{91FCFFCA-58F1-471D-B282-F80ADBCB848B}" dt="2023-02-12T14:24:55.443" v="0"/>
          <ac:spMkLst>
            <pc:docMk/>
            <pc:sldMk cId="3653901816" sldId="1026"/>
            <ac:spMk id="122" creationId="{00000000-0000-0000-0000-000000000000}"/>
          </ac:spMkLst>
        </pc:spChg>
        <pc:grpChg chg="mod">
          <ac:chgData name="Patrick Joseph Espy" userId="e97bdc3e-e56e-4f2e-9adf-ca8893b815c3" providerId="ADAL" clId="{91FCFFCA-58F1-471D-B282-F80ADBCB848B}" dt="2023-02-12T14:24:55.443" v="0"/>
          <ac:grpSpMkLst>
            <pc:docMk/>
            <pc:sldMk cId="3653901816" sldId="1026"/>
            <ac:grpSpMk id="2" creationId="{00000000-0000-0000-0000-000000000000}"/>
          </ac:grpSpMkLst>
        </pc:grpChg>
        <pc:grpChg chg="mod">
          <ac:chgData name="Patrick Joseph Espy" userId="e97bdc3e-e56e-4f2e-9adf-ca8893b815c3" providerId="ADAL" clId="{91FCFFCA-58F1-471D-B282-F80ADBCB848B}" dt="2023-02-12T14:24:55.443" v="0"/>
          <ac:grpSpMkLst>
            <pc:docMk/>
            <pc:sldMk cId="3653901816" sldId="1026"/>
            <ac:grpSpMk id="3" creationId="{00000000-0000-0000-0000-000000000000}"/>
          </ac:grpSpMkLst>
        </pc:grpChg>
        <pc:grpChg chg="mod">
          <ac:chgData name="Patrick Joseph Espy" userId="e97bdc3e-e56e-4f2e-9adf-ca8893b815c3" providerId="ADAL" clId="{91FCFFCA-58F1-471D-B282-F80ADBCB848B}" dt="2023-02-12T14:24:55.443" v="0"/>
          <ac:grpSpMkLst>
            <pc:docMk/>
            <pc:sldMk cId="3653901816" sldId="1026"/>
            <ac:grpSpMk id="22" creationId="{00000000-0000-0000-0000-000000000000}"/>
          </ac:grpSpMkLst>
        </pc:grpChg>
        <pc:grpChg chg="mod">
          <ac:chgData name="Patrick Joseph Espy" userId="e97bdc3e-e56e-4f2e-9adf-ca8893b815c3" providerId="ADAL" clId="{91FCFFCA-58F1-471D-B282-F80ADBCB848B}" dt="2023-02-12T14:24:55.443" v="0"/>
          <ac:grpSpMkLst>
            <pc:docMk/>
            <pc:sldMk cId="3653901816" sldId="1026"/>
            <ac:grpSpMk id="55" creationId="{00000000-0000-0000-0000-000000000000}"/>
          </ac:grpSpMkLst>
        </pc:grpChg>
        <pc:grpChg chg="mod">
          <ac:chgData name="Patrick Joseph Espy" userId="e97bdc3e-e56e-4f2e-9adf-ca8893b815c3" providerId="ADAL" clId="{91FCFFCA-58F1-471D-B282-F80ADBCB848B}" dt="2023-02-12T14:24:55.443" v="0"/>
          <ac:grpSpMkLst>
            <pc:docMk/>
            <pc:sldMk cId="3653901816" sldId="1026"/>
            <ac:grpSpMk id="88" creationId="{00000000-0000-0000-0000-000000000000}"/>
          </ac:grpSpMkLst>
        </pc:grpChg>
        <pc:cxnChg chg="mod">
          <ac:chgData name="Patrick Joseph Espy" userId="e97bdc3e-e56e-4f2e-9adf-ca8893b815c3" providerId="ADAL" clId="{91FCFFCA-58F1-471D-B282-F80ADBCB848B}" dt="2023-02-12T14:24:55.443" v="0"/>
          <ac:cxnSpMkLst>
            <pc:docMk/>
            <pc:sldMk cId="3653901816" sldId="1026"/>
            <ac:cxnSpMk id="39" creationId="{00000000-0000-0000-0000-000000000000}"/>
          </ac:cxnSpMkLst>
        </pc:cxnChg>
        <pc:cxnChg chg="mod">
          <ac:chgData name="Patrick Joseph Espy" userId="e97bdc3e-e56e-4f2e-9adf-ca8893b815c3" providerId="ADAL" clId="{91FCFFCA-58F1-471D-B282-F80ADBCB848B}" dt="2023-02-12T14:24:55.443" v="0"/>
          <ac:cxnSpMkLst>
            <pc:docMk/>
            <pc:sldMk cId="3653901816" sldId="1026"/>
            <ac:cxnSpMk id="90" creationId="{00000000-0000-0000-0000-000000000000}"/>
          </ac:cxnSpMkLst>
        </pc:cxnChg>
      </pc:sldChg>
      <pc:sldChg chg="modSp modNotes">
        <pc:chgData name="Patrick Joseph Espy" userId="e97bdc3e-e56e-4f2e-9adf-ca8893b815c3" providerId="ADAL" clId="{91FCFFCA-58F1-471D-B282-F80ADBCB848B}" dt="2023-02-12T14:24:55.443" v="0"/>
        <pc:sldMkLst>
          <pc:docMk/>
          <pc:sldMk cId="1374481602" sldId="1027"/>
        </pc:sldMkLst>
        <pc:spChg chg="mod">
          <ac:chgData name="Patrick Joseph Espy" userId="e97bdc3e-e56e-4f2e-9adf-ca8893b815c3" providerId="ADAL" clId="{91FCFFCA-58F1-471D-B282-F80ADBCB848B}" dt="2023-02-12T14:24:55.443" v="0"/>
          <ac:spMkLst>
            <pc:docMk/>
            <pc:sldMk cId="1374481602" sldId="1027"/>
            <ac:spMk id="16" creationId="{1108B414-361F-134B-8DA2-47917C3B3065}"/>
          </ac:spMkLst>
        </pc:spChg>
        <pc:spChg chg="mod">
          <ac:chgData name="Patrick Joseph Espy" userId="e97bdc3e-e56e-4f2e-9adf-ca8893b815c3" providerId="ADAL" clId="{91FCFFCA-58F1-471D-B282-F80ADBCB848B}" dt="2023-02-12T14:24:55.443" v="0"/>
          <ac:spMkLst>
            <pc:docMk/>
            <pc:sldMk cId="1374481602" sldId="1027"/>
            <ac:spMk id="17" creationId="{C30885E7-6D43-1745-A4FB-72C55F86BEAF}"/>
          </ac:spMkLst>
        </pc:spChg>
        <pc:spChg chg="mod">
          <ac:chgData name="Patrick Joseph Espy" userId="e97bdc3e-e56e-4f2e-9adf-ca8893b815c3" providerId="ADAL" clId="{91FCFFCA-58F1-471D-B282-F80ADBCB848B}" dt="2023-02-12T14:24:55.443" v="0"/>
          <ac:spMkLst>
            <pc:docMk/>
            <pc:sldMk cId="1374481602" sldId="1027"/>
            <ac:spMk id="18" creationId="{1F3735F2-A231-5E49-A5FC-CB99A492DA13}"/>
          </ac:spMkLst>
        </pc:spChg>
        <pc:spChg chg="mod">
          <ac:chgData name="Patrick Joseph Espy" userId="e97bdc3e-e56e-4f2e-9adf-ca8893b815c3" providerId="ADAL" clId="{91FCFFCA-58F1-471D-B282-F80ADBCB848B}" dt="2023-02-12T14:24:55.443" v="0"/>
          <ac:spMkLst>
            <pc:docMk/>
            <pc:sldMk cId="1374481602" sldId="1027"/>
            <ac:spMk id="500761" creationId="{00000000-0000-0000-0000-000000000000}"/>
          </ac:spMkLst>
        </pc:spChg>
        <pc:picChg chg="mod">
          <ac:chgData name="Patrick Joseph Espy" userId="e97bdc3e-e56e-4f2e-9adf-ca8893b815c3" providerId="ADAL" clId="{91FCFFCA-58F1-471D-B282-F80ADBCB848B}" dt="2023-02-12T14:24:55.443" v="0"/>
          <ac:picMkLst>
            <pc:docMk/>
            <pc:sldMk cId="1374481602" sldId="1027"/>
            <ac:picMk id="500740" creationId="{00000000-0000-0000-0000-000000000000}"/>
          </ac:picMkLst>
        </pc:picChg>
      </pc:sldChg>
      <pc:sldChg chg="modSp modNotes">
        <pc:chgData name="Patrick Joseph Espy" userId="e97bdc3e-e56e-4f2e-9adf-ca8893b815c3" providerId="ADAL" clId="{91FCFFCA-58F1-471D-B282-F80ADBCB848B}" dt="2023-02-12T14:24:55.443" v="0"/>
        <pc:sldMkLst>
          <pc:docMk/>
          <pc:sldMk cId="2931605742" sldId="1029"/>
        </pc:sldMkLst>
        <pc:spChg chg="mod">
          <ac:chgData name="Patrick Joseph Espy" userId="e97bdc3e-e56e-4f2e-9adf-ca8893b815c3" providerId="ADAL" clId="{91FCFFCA-58F1-471D-B282-F80ADBCB848B}" dt="2023-02-12T14:24:55.443" v="0"/>
          <ac:spMkLst>
            <pc:docMk/>
            <pc:sldMk cId="2931605742" sldId="1029"/>
            <ac:spMk id="10" creationId="{53319E8F-FBF2-DA45-9B76-3E948C4EEA04}"/>
          </ac:spMkLst>
        </pc:spChg>
        <pc:spChg chg="mod">
          <ac:chgData name="Patrick Joseph Espy" userId="e97bdc3e-e56e-4f2e-9adf-ca8893b815c3" providerId="ADAL" clId="{91FCFFCA-58F1-471D-B282-F80ADBCB848B}" dt="2023-02-12T14:24:55.443" v="0"/>
          <ac:spMkLst>
            <pc:docMk/>
            <pc:sldMk cId="2931605742" sldId="1029"/>
            <ac:spMk id="12" creationId="{AB6DDE84-8DE3-A14B-8F92-612988E01219}"/>
          </ac:spMkLst>
        </pc:spChg>
        <pc:spChg chg="mod">
          <ac:chgData name="Patrick Joseph Espy" userId="e97bdc3e-e56e-4f2e-9adf-ca8893b815c3" providerId="ADAL" clId="{91FCFFCA-58F1-471D-B282-F80ADBCB848B}" dt="2023-02-12T14:24:55.443" v="0"/>
          <ac:spMkLst>
            <pc:docMk/>
            <pc:sldMk cId="2931605742" sldId="1029"/>
            <ac:spMk id="13" creationId="{9B18B7DD-E197-444C-8CB1-0136146B65FA}"/>
          </ac:spMkLst>
        </pc:spChg>
        <pc:spChg chg="mod">
          <ac:chgData name="Patrick Joseph Espy" userId="e97bdc3e-e56e-4f2e-9adf-ca8893b815c3" providerId="ADAL" clId="{91FCFFCA-58F1-471D-B282-F80ADBCB848B}" dt="2023-02-12T14:24:55.443" v="0"/>
          <ac:spMkLst>
            <pc:docMk/>
            <pc:sldMk cId="2931605742" sldId="1029"/>
            <ac:spMk id="14" creationId="{DE8CA50E-100B-924A-BA27-D9E1D95B7EDA}"/>
          </ac:spMkLst>
        </pc:spChg>
        <pc:spChg chg="mod">
          <ac:chgData name="Patrick Joseph Espy" userId="e97bdc3e-e56e-4f2e-9adf-ca8893b815c3" providerId="ADAL" clId="{91FCFFCA-58F1-471D-B282-F80ADBCB848B}" dt="2023-02-12T14:24:55.443" v="0"/>
          <ac:spMkLst>
            <pc:docMk/>
            <pc:sldMk cId="2931605742" sldId="1029"/>
            <ac:spMk id="17" creationId="{61BD560C-B8E9-8245-B638-9B10CF96A33C}"/>
          </ac:spMkLst>
        </pc:spChg>
        <pc:spChg chg="mod">
          <ac:chgData name="Patrick Joseph Espy" userId="e97bdc3e-e56e-4f2e-9adf-ca8893b815c3" providerId="ADAL" clId="{91FCFFCA-58F1-471D-B282-F80ADBCB848B}" dt="2023-02-12T14:24:55.443" v="0"/>
          <ac:spMkLst>
            <pc:docMk/>
            <pc:sldMk cId="2931605742" sldId="1029"/>
            <ac:spMk id="18" creationId="{1A0E301E-4778-DA40-992B-65873EDACB3D}"/>
          </ac:spMkLst>
        </pc:spChg>
        <pc:picChg chg="mod">
          <ac:chgData name="Patrick Joseph Espy" userId="e97bdc3e-e56e-4f2e-9adf-ca8893b815c3" providerId="ADAL" clId="{91FCFFCA-58F1-471D-B282-F80ADBCB848B}" dt="2023-02-12T14:24:55.443" v="0"/>
          <ac:picMkLst>
            <pc:docMk/>
            <pc:sldMk cId="2931605742" sldId="1029"/>
            <ac:picMk id="11" creationId="{72424AEE-EF09-A349-AAA3-12F29C60957A}"/>
          </ac:picMkLst>
        </pc:picChg>
        <pc:picChg chg="mod">
          <ac:chgData name="Patrick Joseph Espy" userId="e97bdc3e-e56e-4f2e-9adf-ca8893b815c3" providerId="ADAL" clId="{91FCFFCA-58F1-471D-B282-F80ADBCB848B}" dt="2023-02-12T14:24:55.443" v="0"/>
          <ac:picMkLst>
            <pc:docMk/>
            <pc:sldMk cId="2931605742" sldId="1029"/>
            <ac:picMk id="16" creationId="{DD032299-0AB7-1E41-82FB-DEBADB57C0FD}"/>
          </ac:picMkLst>
        </pc:picChg>
      </pc:sldChg>
      <pc:sldChg chg="modSp">
        <pc:chgData name="Patrick Joseph Espy" userId="e97bdc3e-e56e-4f2e-9adf-ca8893b815c3" providerId="ADAL" clId="{91FCFFCA-58F1-471D-B282-F80ADBCB848B}" dt="2023-02-12T14:24:55.443" v="0"/>
        <pc:sldMkLst>
          <pc:docMk/>
          <pc:sldMk cId="2876262657" sldId="1033"/>
        </pc:sldMkLst>
        <pc:spChg chg="mod">
          <ac:chgData name="Patrick Joseph Espy" userId="e97bdc3e-e56e-4f2e-9adf-ca8893b815c3" providerId="ADAL" clId="{91FCFFCA-58F1-471D-B282-F80ADBCB848B}" dt="2023-02-12T14:24:55.443" v="0"/>
          <ac:spMkLst>
            <pc:docMk/>
            <pc:sldMk cId="2876262657" sldId="1033"/>
            <ac:spMk id="4" creationId="{A3F96485-02B0-4745-808D-8520BB3E001F}"/>
          </ac:spMkLst>
        </pc:spChg>
        <pc:picChg chg="mod">
          <ac:chgData name="Patrick Joseph Espy" userId="e97bdc3e-e56e-4f2e-9adf-ca8893b815c3" providerId="ADAL" clId="{91FCFFCA-58F1-471D-B282-F80ADBCB848B}" dt="2023-02-12T14:24:55.443" v="0"/>
          <ac:picMkLst>
            <pc:docMk/>
            <pc:sldMk cId="2876262657" sldId="1033"/>
            <ac:picMk id="3" creationId="{F33BC422-6FF7-4383-81D9-C6AD996FDC1E}"/>
          </ac:picMkLst>
        </pc:picChg>
      </pc:sldChg>
      <pc:sldChg chg="modSp modNotes">
        <pc:chgData name="Patrick Joseph Espy" userId="e97bdc3e-e56e-4f2e-9adf-ca8893b815c3" providerId="ADAL" clId="{91FCFFCA-58F1-471D-B282-F80ADBCB848B}" dt="2023-02-12T14:24:55.443" v="0"/>
        <pc:sldMkLst>
          <pc:docMk/>
          <pc:sldMk cId="2050034506" sldId="1034"/>
        </pc:sldMkLst>
        <pc:spChg chg="mod">
          <ac:chgData name="Patrick Joseph Espy" userId="e97bdc3e-e56e-4f2e-9adf-ca8893b815c3" providerId="ADAL" clId="{91FCFFCA-58F1-471D-B282-F80ADBCB848B}" dt="2023-02-12T14:24:55.443" v="0"/>
          <ac:spMkLst>
            <pc:docMk/>
            <pc:sldMk cId="2050034506" sldId="1034"/>
            <ac:spMk id="5" creationId="{C0AB8380-0334-4A6D-8FD5-74335833FC4B}"/>
          </ac:spMkLst>
        </pc:spChg>
        <pc:picChg chg="mod">
          <ac:chgData name="Patrick Joseph Espy" userId="e97bdc3e-e56e-4f2e-9adf-ca8893b815c3" providerId="ADAL" clId="{91FCFFCA-58F1-471D-B282-F80ADBCB848B}" dt="2023-02-12T14:24:55.443" v="0"/>
          <ac:picMkLst>
            <pc:docMk/>
            <pc:sldMk cId="2050034506" sldId="1034"/>
            <ac:picMk id="1026" creationId="{9C022EC3-EE1A-45FB-B24F-82DA669E67B4}"/>
          </ac:picMkLst>
        </pc:picChg>
      </pc:sldChg>
      <pc:sldChg chg="modSp modNotes">
        <pc:chgData name="Patrick Joseph Espy" userId="e97bdc3e-e56e-4f2e-9adf-ca8893b815c3" providerId="ADAL" clId="{91FCFFCA-58F1-471D-B282-F80ADBCB848B}" dt="2023-02-12T14:24:55.443" v="0"/>
        <pc:sldMkLst>
          <pc:docMk/>
          <pc:sldMk cId="442943999" sldId="1036"/>
        </pc:sldMkLst>
        <pc:spChg chg="mod">
          <ac:chgData name="Patrick Joseph Espy" userId="e97bdc3e-e56e-4f2e-9adf-ca8893b815c3" providerId="ADAL" clId="{91FCFFCA-58F1-471D-B282-F80ADBCB848B}" dt="2023-02-12T14:24:55.443" v="0"/>
          <ac:spMkLst>
            <pc:docMk/>
            <pc:sldMk cId="442943999" sldId="1036"/>
            <ac:spMk id="2" creationId="{584729FE-ACE5-4062-9637-1CE347F68E2A}"/>
          </ac:spMkLst>
        </pc:spChg>
        <pc:spChg chg="mod">
          <ac:chgData name="Patrick Joseph Espy" userId="e97bdc3e-e56e-4f2e-9adf-ca8893b815c3" providerId="ADAL" clId="{91FCFFCA-58F1-471D-B282-F80ADBCB848B}" dt="2023-02-12T14:24:55.443" v="0"/>
          <ac:spMkLst>
            <pc:docMk/>
            <pc:sldMk cId="442943999" sldId="1036"/>
            <ac:spMk id="3" creationId="{267EC0A2-0A66-4AA2-874E-2CF57A3F637D}"/>
          </ac:spMkLst>
        </pc:spChg>
        <pc:spChg chg="mod">
          <ac:chgData name="Patrick Joseph Espy" userId="e97bdc3e-e56e-4f2e-9adf-ca8893b815c3" providerId="ADAL" clId="{91FCFFCA-58F1-471D-B282-F80ADBCB848B}" dt="2023-02-12T14:24:55.443" v="0"/>
          <ac:spMkLst>
            <pc:docMk/>
            <pc:sldMk cId="442943999" sldId="1036"/>
            <ac:spMk id="4" creationId="{F91F8525-FCB5-458B-8C83-D6B10B82063E}"/>
          </ac:spMkLst>
        </pc:spChg>
        <pc:spChg chg="mod">
          <ac:chgData name="Patrick Joseph Espy" userId="e97bdc3e-e56e-4f2e-9adf-ca8893b815c3" providerId="ADAL" clId="{91FCFFCA-58F1-471D-B282-F80ADBCB848B}" dt="2023-02-12T14:24:55.443" v="0"/>
          <ac:spMkLst>
            <pc:docMk/>
            <pc:sldMk cId="442943999" sldId="1036"/>
            <ac:spMk id="7" creationId="{3E1EE655-B361-4922-A129-672D0662670E}"/>
          </ac:spMkLst>
        </pc:spChg>
        <pc:spChg chg="mod">
          <ac:chgData name="Patrick Joseph Espy" userId="e97bdc3e-e56e-4f2e-9adf-ca8893b815c3" providerId="ADAL" clId="{91FCFFCA-58F1-471D-B282-F80ADBCB848B}" dt="2023-02-12T14:24:55.443" v="0"/>
          <ac:spMkLst>
            <pc:docMk/>
            <pc:sldMk cId="442943999" sldId="1036"/>
            <ac:spMk id="9" creationId="{6CA609A9-9E49-4FA0-8ABA-9E780CFF87AE}"/>
          </ac:spMkLst>
        </pc:spChg>
        <pc:spChg chg="mod">
          <ac:chgData name="Patrick Joseph Espy" userId="e97bdc3e-e56e-4f2e-9adf-ca8893b815c3" providerId="ADAL" clId="{91FCFFCA-58F1-471D-B282-F80ADBCB848B}" dt="2023-02-12T14:24:55.443" v="0"/>
          <ac:spMkLst>
            <pc:docMk/>
            <pc:sldMk cId="442943999" sldId="1036"/>
            <ac:spMk id="11" creationId="{9C8A2029-D4C8-4F17-859E-CBEB689FF479}"/>
          </ac:spMkLst>
        </pc:spChg>
        <pc:spChg chg="mod">
          <ac:chgData name="Patrick Joseph Espy" userId="e97bdc3e-e56e-4f2e-9adf-ca8893b815c3" providerId="ADAL" clId="{91FCFFCA-58F1-471D-B282-F80ADBCB848B}" dt="2023-02-12T14:24:55.443" v="0"/>
          <ac:spMkLst>
            <pc:docMk/>
            <pc:sldMk cId="442943999" sldId="1036"/>
            <ac:spMk id="12" creationId="{9FCBCEEE-D9A8-40E8-ABC8-4AF062901A71}"/>
          </ac:spMkLst>
        </pc:spChg>
        <pc:spChg chg="mod">
          <ac:chgData name="Patrick Joseph Espy" userId="e97bdc3e-e56e-4f2e-9adf-ca8893b815c3" providerId="ADAL" clId="{91FCFFCA-58F1-471D-B282-F80ADBCB848B}" dt="2023-02-12T14:24:55.443" v="0"/>
          <ac:spMkLst>
            <pc:docMk/>
            <pc:sldMk cId="442943999" sldId="1036"/>
            <ac:spMk id="13" creationId="{6F8CCBC2-0034-4762-8733-2962FBBF78EA}"/>
          </ac:spMkLst>
        </pc:spChg>
        <pc:spChg chg="mod">
          <ac:chgData name="Patrick Joseph Espy" userId="e97bdc3e-e56e-4f2e-9adf-ca8893b815c3" providerId="ADAL" clId="{91FCFFCA-58F1-471D-B282-F80ADBCB848B}" dt="2023-02-12T14:24:55.443" v="0"/>
          <ac:spMkLst>
            <pc:docMk/>
            <pc:sldMk cId="442943999" sldId="1036"/>
            <ac:spMk id="16" creationId="{2452B880-7A5B-4F93-B53D-33E47F786744}"/>
          </ac:spMkLst>
        </pc:spChg>
        <pc:spChg chg="mod">
          <ac:chgData name="Patrick Joseph Espy" userId="e97bdc3e-e56e-4f2e-9adf-ca8893b815c3" providerId="ADAL" clId="{91FCFFCA-58F1-471D-B282-F80ADBCB848B}" dt="2023-02-12T14:24:55.443" v="0"/>
          <ac:spMkLst>
            <pc:docMk/>
            <pc:sldMk cId="442943999" sldId="1036"/>
            <ac:spMk id="18" creationId="{36B34B87-E088-4BA6-9DB3-0B5F6DEC1D53}"/>
          </ac:spMkLst>
        </pc:spChg>
        <pc:spChg chg="mod">
          <ac:chgData name="Patrick Joseph Espy" userId="e97bdc3e-e56e-4f2e-9adf-ca8893b815c3" providerId="ADAL" clId="{91FCFFCA-58F1-471D-B282-F80ADBCB848B}" dt="2023-02-12T14:24:55.443" v="0"/>
          <ac:spMkLst>
            <pc:docMk/>
            <pc:sldMk cId="442943999" sldId="1036"/>
            <ac:spMk id="19" creationId="{BF1BF4BA-FC2A-4BF2-B2B2-B81AA9145A06}"/>
          </ac:spMkLst>
        </pc:spChg>
        <pc:picChg chg="mod">
          <ac:chgData name="Patrick Joseph Espy" userId="e97bdc3e-e56e-4f2e-9adf-ca8893b815c3" providerId="ADAL" clId="{91FCFFCA-58F1-471D-B282-F80ADBCB848B}" dt="2023-02-12T14:24:55.443" v="0"/>
          <ac:picMkLst>
            <pc:docMk/>
            <pc:sldMk cId="442943999" sldId="1036"/>
            <ac:picMk id="17" creationId="{E1784D37-A9A7-419A-BD1B-A03DE4889D49}"/>
          </ac:picMkLst>
        </pc:picChg>
      </pc:sldChg>
      <pc:sldChg chg="modSp modNotes">
        <pc:chgData name="Patrick Joseph Espy" userId="e97bdc3e-e56e-4f2e-9adf-ca8893b815c3" providerId="ADAL" clId="{91FCFFCA-58F1-471D-B282-F80ADBCB848B}" dt="2023-02-12T14:24:55.443" v="0"/>
        <pc:sldMkLst>
          <pc:docMk/>
          <pc:sldMk cId="1443655523" sldId="1037"/>
        </pc:sldMkLst>
        <pc:spChg chg="mod">
          <ac:chgData name="Patrick Joseph Espy" userId="e97bdc3e-e56e-4f2e-9adf-ca8893b815c3" providerId="ADAL" clId="{91FCFFCA-58F1-471D-B282-F80ADBCB848B}" dt="2023-02-12T14:24:55.443" v="0"/>
          <ac:spMkLst>
            <pc:docMk/>
            <pc:sldMk cId="1443655523" sldId="1037"/>
            <ac:spMk id="6" creationId="{533232D9-1E93-46C5-BB2B-1A67120F4C48}"/>
          </ac:spMkLst>
        </pc:spChg>
        <pc:spChg chg="mod">
          <ac:chgData name="Patrick Joseph Espy" userId="e97bdc3e-e56e-4f2e-9adf-ca8893b815c3" providerId="ADAL" clId="{91FCFFCA-58F1-471D-B282-F80ADBCB848B}" dt="2023-02-12T14:24:55.443" v="0"/>
          <ac:spMkLst>
            <pc:docMk/>
            <pc:sldMk cId="1443655523" sldId="1037"/>
            <ac:spMk id="7" creationId="{1209FC79-895D-4804-BEDC-3263B2F7A009}"/>
          </ac:spMkLst>
        </pc:spChg>
        <pc:spChg chg="mod">
          <ac:chgData name="Patrick Joseph Espy" userId="e97bdc3e-e56e-4f2e-9adf-ca8893b815c3" providerId="ADAL" clId="{91FCFFCA-58F1-471D-B282-F80ADBCB848B}" dt="2023-02-12T14:24:55.443" v="0"/>
          <ac:spMkLst>
            <pc:docMk/>
            <pc:sldMk cId="1443655523" sldId="1037"/>
            <ac:spMk id="10" creationId="{E468AD53-A74E-405E-81C7-24CB61FA2CFC}"/>
          </ac:spMkLst>
        </pc:spChg>
        <pc:picChg chg="mod">
          <ac:chgData name="Patrick Joseph Espy" userId="e97bdc3e-e56e-4f2e-9adf-ca8893b815c3" providerId="ADAL" clId="{91FCFFCA-58F1-471D-B282-F80ADBCB848B}" dt="2023-02-12T14:24:55.443" v="0"/>
          <ac:picMkLst>
            <pc:docMk/>
            <pc:sldMk cId="1443655523" sldId="1037"/>
            <ac:picMk id="8" creationId="{14F3B2E2-C2CA-40E3-80D5-F479261DFE8C}"/>
          </ac:picMkLst>
        </pc:picChg>
        <pc:picChg chg="mod">
          <ac:chgData name="Patrick Joseph Espy" userId="e97bdc3e-e56e-4f2e-9adf-ca8893b815c3" providerId="ADAL" clId="{91FCFFCA-58F1-471D-B282-F80ADBCB848B}" dt="2023-02-12T14:24:55.443" v="0"/>
          <ac:picMkLst>
            <pc:docMk/>
            <pc:sldMk cId="1443655523" sldId="1037"/>
            <ac:picMk id="9" creationId="{5FEA3198-E882-40BB-ACDE-D1E8465BB779}"/>
          </ac:picMkLst>
        </pc:picChg>
        <pc:picChg chg="mod">
          <ac:chgData name="Patrick Joseph Espy" userId="e97bdc3e-e56e-4f2e-9adf-ca8893b815c3" providerId="ADAL" clId="{91FCFFCA-58F1-471D-B282-F80ADBCB848B}" dt="2023-02-12T14:24:55.443" v="0"/>
          <ac:picMkLst>
            <pc:docMk/>
            <pc:sldMk cId="1443655523" sldId="1037"/>
            <ac:picMk id="11" creationId="{7C6806B8-87FC-437B-A5AE-523578CC373D}"/>
          </ac:picMkLst>
        </pc:picChg>
      </pc:sldChg>
      <pc:sldChg chg="modSp modNotes">
        <pc:chgData name="Patrick Joseph Espy" userId="e97bdc3e-e56e-4f2e-9adf-ca8893b815c3" providerId="ADAL" clId="{91FCFFCA-58F1-471D-B282-F80ADBCB848B}" dt="2023-02-12T14:24:55.443" v="0"/>
        <pc:sldMkLst>
          <pc:docMk/>
          <pc:sldMk cId="2821394092" sldId="1038"/>
        </pc:sldMkLst>
        <pc:spChg chg="mod">
          <ac:chgData name="Patrick Joseph Espy" userId="e97bdc3e-e56e-4f2e-9adf-ca8893b815c3" providerId="ADAL" clId="{91FCFFCA-58F1-471D-B282-F80ADBCB848B}" dt="2023-02-12T14:24:55.443" v="0"/>
          <ac:spMkLst>
            <pc:docMk/>
            <pc:sldMk cId="2821394092" sldId="1038"/>
            <ac:spMk id="2" creationId="{3C66FFC1-A742-454B-812A-A9C57851AFC2}"/>
          </ac:spMkLst>
        </pc:spChg>
        <pc:spChg chg="mod">
          <ac:chgData name="Patrick Joseph Espy" userId="e97bdc3e-e56e-4f2e-9adf-ca8893b815c3" providerId="ADAL" clId="{91FCFFCA-58F1-471D-B282-F80ADBCB848B}" dt="2023-02-12T14:24:55.443" v="0"/>
          <ac:spMkLst>
            <pc:docMk/>
            <pc:sldMk cId="2821394092" sldId="1038"/>
            <ac:spMk id="5" creationId="{D58733D9-4595-4A5A-A064-5079BEAD2695}"/>
          </ac:spMkLst>
        </pc:spChg>
        <pc:spChg chg="mod">
          <ac:chgData name="Patrick Joseph Espy" userId="e97bdc3e-e56e-4f2e-9adf-ca8893b815c3" providerId="ADAL" clId="{91FCFFCA-58F1-471D-B282-F80ADBCB848B}" dt="2023-02-12T14:24:55.443" v="0"/>
          <ac:spMkLst>
            <pc:docMk/>
            <pc:sldMk cId="2821394092" sldId="1038"/>
            <ac:spMk id="7" creationId="{6D9AC9E4-851F-47D0-8CC1-8B54AB3C679E}"/>
          </ac:spMkLst>
        </pc:spChg>
        <pc:spChg chg="mod">
          <ac:chgData name="Patrick Joseph Espy" userId="e97bdc3e-e56e-4f2e-9adf-ca8893b815c3" providerId="ADAL" clId="{91FCFFCA-58F1-471D-B282-F80ADBCB848B}" dt="2023-02-12T14:24:55.443" v="0"/>
          <ac:spMkLst>
            <pc:docMk/>
            <pc:sldMk cId="2821394092" sldId="1038"/>
            <ac:spMk id="8" creationId="{15F0FD1B-0308-4794-8B83-5BB0CA815EA1}"/>
          </ac:spMkLst>
        </pc:spChg>
        <pc:picChg chg="mod">
          <ac:chgData name="Patrick Joseph Espy" userId="e97bdc3e-e56e-4f2e-9adf-ca8893b815c3" providerId="ADAL" clId="{91FCFFCA-58F1-471D-B282-F80ADBCB848B}" dt="2023-02-12T14:24:55.443" v="0"/>
          <ac:picMkLst>
            <pc:docMk/>
            <pc:sldMk cId="2821394092" sldId="1038"/>
            <ac:picMk id="6" creationId="{0FF17D69-A2CD-47C2-8457-F6C758B8C2CB}"/>
          </ac:picMkLst>
        </pc:picChg>
        <pc:picChg chg="mod">
          <ac:chgData name="Patrick Joseph Espy" userId="e97bdc3e-e56e-4f2e-9adf-ca8893b815c3" providerId="ADAL" clId="{91FCFFCA-58F1-471D-B282-F80ADBCB848B}" dt="2023-02-12T14:24:55.443" v="0"/>
          <ac:picMkLst>
            <pc:docMk/>
            <pc:sldMk cId="2821394092" sldId="1038"/>
            <ac:picMk id="10" creationId="{BAF17800-8B54-4FAC-818C-C9B933E9B1E9}"/>
          </ac:picMkLst>
        </pc:picChg>
      </pc:sldChg>
      <pc:sldChg chg="modSp">
        <pc:chgData name="Patrick Joseph Espy" userId="e97bdc3e-e56e-4f2e-9adf-ca8893b815c3" providerId="ADAL" clId="{91FCFFCA-58F1-471D-B282-F80ADBCB848B}" dt="2023-02-12T14:24:55.443" v="0"/>
        <pc:sldMkLst>
          <pc:docMk/>
          <pc:sldMk cId="3362913524" sldId="1039"/>
        </pc:sldMkLst>
        <pc:spChg chg="mod">
          <ac:chgData name="Patrick Joseph Espy" userId="e97bdc3e-e56e-4f2e-9adf-ca8893b815c3" providerId="ADAL" clId="{91FCFFCA-58F1-471D-B282-F80ADBCB848B}" dt="2023-02-12T14:24:55.443" v="0"/>
          <ac:spMkLst>
            <pc:docMk/>
            <pc:sldMk cId="3362913524" sldId="1039"/>
            <ac:spMk id="4" creationId="{04B69E28-B26B-4CB8-B388-EC60D768B1A6}"/>
          </ac:spMkLst>
        </pc:spChg>
        <pc:spChg chg="mod">
          <ac:chgData name="Patrick Joseph Espy" userId="e97bdc3e-e56e-4f2e-9adf-ca8893b815c3" providerId="ADAL" clId="{91FCFFCA-58F1-471D-B282-F80ADBCB848B}" dt="2023-02-12T14:24:55.443" v="0"/>
          <ac:spMkLst>
            <pc:docMk/>
            <pc:sldMk cId="3362913524" sldId="1039"/>
            <ac:spMk id="6" creationId="{BA314F2E-8285-411F-AE6C-33CEA71A2052}"/>
          </ac:spMkLst>
        </pc:spChg>
        <pc:picChg chg="mod">
          <ac:chgData name="Patrick Joseph Espy" userId="e97bdc3e-e56e-4f2e-9adf-ca8893b815c3" providerId="ADAL" clId="{91FCFFCA-58F1-471D-B282-F80ADBCB848B}" dt="2023-02-12T14:24:55.443" v="0"/>
          <ac:picMkLst>
            <pc:docMk/>
            <pc:sldMk cId="3362913524" sldId="1039"/>
            <ac:picMk id="5" creationId="{1D8F1CB0-D767-4C19-8EFD-26C46729D365}"/>
          </ac:picMkLst>
        </pc:picChg>
        <pc:picChg chg="mod">
          <ac:chgData name="Patrick Joseph Espy" userId="e97bdc3e-e56e-4f2e-9adf-ca8893b815c3" providerId="ADAL" clId="{91FCFFCA-58F1-471D-B282-F80ADBCB848B}" dt="2023-02-12T14:24:55.443" v="0"/>
          <ac:picMkLst>
            <pc:docMk/>
            <pc:sldMk cId="3362913524" sldId="1039"/>
            <ac:picMk id="7" creationId="{7FB7F9C6-2F2D-4B2B-9110-2AFD741B06D3}"/>
          </ac:picMkLst>
        </pc:picChg>
      </pc:sldChg>
      <pc:sldChg chg="modSp modNotes">
        <pc:chgData name="Patrick Joseph Espy" userId="e97bdc3e-e56e-4f2e-9adf-ca8893b815c3" providerId="ADAL" clId="{91FCFFCA-58F1-471D-B282-F80ADBCB848B}" dt="2023-02-12T14:24:55.443" v="0"/>
        <pc:sldMkLst>
          <pc:docMk/>
          <pc:sldMk cId="1325725543" sldId="1042"/>
        </pc:sldMkLst>
        <pc:spChg chg="mod">
          <ac:chgData name="Patrick Joseph Espy" userId="e97bdc3e-e56e-4f2e-9adf-ca8893b815c3" providerId="ADAL" clId="{91FCFFCA-58F1-471D-B282-F80ADBCB848B}" dt="2023-02-12T14:24:55.443" v="0"/>
          <ac:spMkLst>
            <pc:docMk/>
            <pc:sldMk cId="1325725543" sldId="1042"/>
            <ac:spMk id="81923" creationId="{FAB6BDAF-A0DA-4D8E-82A5-5C3300DF5AE0}"/>
          </ac:spMkLst>
        </pc:spChg>
        <pc:spChg chg="mod">
          <ac:chgData name="Patrick Joseph Espy" userId="e97bdc3e-e56e-4f2e-9adf-ca8893b815c3" providerId="ADAL" clId="{91FCFFCA-58F1-471D-B282-F80ADBCB848B}" dt="2023-02-12T14:24:55.443" v="0"/>
          <ac:spMkLst>
            <pc:docMk/>
            <pc:sldMk cId="1325725543" sldId="1042"/>
            <ac:spMk id="81924" creationId="{25543B25-6F18-4533-949F-1C080A6D3ACA}"/>
          </ac:spMkLst>
        </pc:spChg>
      </pc:sldChg>
      <pc:sldChg chg="modSp modNotes">
        <pc:chgData name="Patrick Joseph Espy" userId="e97bdc3e-e56e-4f2e-9adf-ca8893b815c3" providerId="ADAL" clId="{91FCFFCA-58F1-471D-B282-F80ADBCB848B}" dt="2023-02-12T14:24:55.443" v="0"/>
        <pc:sldMkLst>
          <pc:docMk/>
          <pc:sldMk cId="2358655961" sldId="1045"/>
        </pc:sldMkLst>
        <pc:spChg chg="mod">
          <ac:chgData name="Patrick Joseph Espy" userId="e97bdc3e-e56e-4f2e-9adf-ca8893b815c3" providerId="ADAL" clId="{91FCFFCA-58F1-471D-B282-F80ADBCB848B}" dt="2023-02-12T14:24:55.443" v="0"/>
          <ac:spMkLst>
            <pc:docMk/>
            <pc:sldMk cId="2358655961" sldId="1045"/>
            <ac:spMk id="88069" creationId="{41D219E8-7F09-40FD-A10A-B6F8FF082147}"/>
          </ac:spMkLst>
        </pc:spChg>
        <pc:spChg chg="mod">
          <ac:chgData name="Patrick Joseph Espy" userId="e97bdc3e-e56e-4f2e-9adf-ca8893b815c3" providerId="ADAL" clId="{91FCFFCA-58F1-471D-B282-F80ADBCB848B}" dt="2023-02-12T14:24:55.443" v="0"/>
          <ac:spMkLst>
            <pc:docMk/>
            <pc:sldMk cId="2358655961" sldId="1045"/>
            <ac:spMk id="88070" creationId="{D1267052-62F0-4C39-812D-2C7488CF1D30}"/>
          </ac:spMkLst>
        </pc:spChg>
        <pc:spChg chg="mod">
          <ac:chgData name="Patrick Joseph Espy" userId="e97bdc3e-e56e-4f2e-9adf-ca8893b815c3" providerId="ADAL" clId="{91FCFFCA-58F1-471D-B282-F80ADBCB848B}" dt="2023-02-12T14:24:55.443" v="0"/>
          <ac:spMkLst>
            <pc:docMk/>
            <pc:sldMk cId="2358655961" sldId="1045"/>
            <ac:spMk id="88071" creationId="{A4FF68DD-DE04-4AF4-8C64-7C7D0F8911D4}"/>
          </ac:spMkLst>
        </pc:spChg>
        <pc:spChg chg="mod">
          <ac:chgData name="Patrick Joseph Espy" userId="e97bdc3e-e56e-4f2e-9adf-ca8893b815c3" providerId="ADAL" clId="{91FCFFCA-58F1-471D-B282-F80ADBCB848B}" dt="2023-02-12T14:24:55.443" v="0"/>
          <ac:spMkLst>
            <pc:docMk/>
            <pc:sldMk cId="2358655961" sldId="1045"/>
            <ac:spMk id="88072" creationId="{42912743-0415-4606-805E-FADCA99FE66D}"/>
          </ac:spMkLst>
        </pc:spChg>
        <pc:picChg chg="mod">
          <ac:chgData name="Patrick Joseph Espy" userId="e97bdc3e-e56e-4f2e-9adf-ca8893b815c3" providerId="ADAL" clId="{91FCFFCA-58F1-471D-B282-F80ADBCB848B}" dt="2023-02-12T14:24:55.443" v="0"/>
          <ac:picMkLst>
            <pc:docMk/>
            <pc:sldMk cId="2358655961" sldId="1045"/>
            <ac:picMk id="88067" creationId="{050F4D2A-2372-4801-B09B-CEDA55744A2A}"/>
          </ac:picMkLst>
        </pc:picChg>
        <pc:picChg chg="mod">
          <ac:chgData name="Patrick Joseph Espy" userId="e97bdc3e-e56e-4f2e-9adf-ca8893b815c3" providerId="ADAL" clId="{91FCFFCA-58F1-471D-B282-F80ADBCB848B}" dt="2023-02-12T14:24:55.443" v="0"/>
          <ac:picMkLst>
            <pc:docMk/>
            <pc:sldMk cId="2358655961" sldId="1045"/>
            <ac:picMk id="88068" creationId="{30A13D45-8063-4250-9A0B-3FEFA2E748F7}"/>
          </ac:picMkLst>
        </pc:picChg>
      </pc:sldChg>
      <pc:sldChg chg="modSp modNotes">
        <pc:chgData name="Patrick Joseph Espy" userId="e97bdc3e-e56e-4f2e-9adf-ca8893b815c3" providerId="ADAL" clId="{91FCFFCA-58F1-471D-B282-F80ADBCB848B}" dt="2023-02-12T14:24:55.443" v="0"/>
        <pc:sldMkLst>
          <pc:docMk/>
          <pc:sldMk cId="1963922199" sldId="1046"/>
        </pc:sldMkLst>
        <pc:spChg chg="mod">
          <ac:chgData name="Patrick Joseph Espy" userId="e97bdc3e-e56e-4f2e-9adf-ca8893b815c3" providerId="ADAL" clId="{91FCFFCA-58F1-471D-B282-F80ADBCB848B}" dt="2023-02-12T14:24:55.443" v="0"/>
          <ac:spMkLst>
            <pc:docMk/>
            <pc:sldMk cId="1963922199" sldId="1046"/>
            <ac:spMk id="36868" creationId="{00000000-0000-0000-0000-000000000000}"/>
          </ac:spMkLst>
        </pc:spChg>
        <pc:graphicFrameChg chg="mod">
          <ac:chgData name="Patrick Joseph Espy" userId="e97bdc3e-e56e-4f2e-9adf-ca8893b815c3" providerId="ADAL" clId="{91FCFFCA-58F1-471D-B282-F80ADBCB848B}" dt="2023-02-12T14:24:55.443" v="0"/>
          <ac:graphicFrameMkLst>
            <pc:docMk/>
            <pc:sldMk cId="1963922199" sldId="1046"/>
            <ac:graphicFrameMk id="36870" creationId="{00000000-0000-0000-0000-000000000000}"/>
          </ac:graphicFrameMkLst>
        </pc:graphicFrameChg>
        <pc:picChg chg="mod">
          <ac:chgData name="Patrick Joseph Espy" userId="e97bdc3e-e56e-4f2e-9adf-ca8893b815c3" providerId="ADAL" clId="{91FCFFCA-58F1-471D-B282-F80ADBCB848B}" dt="2023-02-12T14:24:55.443" v="0"/>
          <ac:picMkLst>
            <pc:docMk/>
            <pc:sldMk cId="1963922199" sldId="1046"/>
            <ac:picMk id="36867" creationId="{00000000-0000-0000-0000-000000000000}"/>
          </ac:picMkLst>
        </pc:picChg>
      </pc:sldChg>
      <pc:sldChg chg="modSp modNotes">
        <pc:chgData name="Patrick Joseph Espy" userId="e97bdc3e-e56e-4f2e-9adf-ca8893b815c3" providerId="ADAL" clId="{91FCFFCA-58F1-471D-B282-F80ADBCB848B}" dt="2023-02-12T14:24:55.443" v="0"/>
        <pc:sldMkLst>
          <pc:docMk/>
          <pc:sldMk cId="2980721510" sldId="1047"/>
        </pc:sldMkLst>
        <pc:spChg chg="mod">
          <ac:chgData name="Patrick Joseph Espy" userId="e97bdc3e-e56e-4f2e-9adf-ca8893b815c3" providerId="ADAL" clId="{91FCFFCA-58F1-471D-B282-F80ADBCB848B}" dt="2023-02-12T14:24:55.443" v="0"/>
          <ac:spMkLst>
            <pc:docMk/>
            <pc:sldMk cId="2980721510" sldId="1047"/>
            <ac:spMk id="471043" creationId="{00000000-0000-0000-0000-000000000000}"/>
          </ac:spMkLst>
        </pc:spChg>
        <pc:picChg chg="mod">
          <ac:chgData name="Patrick Joseph Espy" userId="e97bdc3e-e56e-4f2e-9adf-ca8893b815c3" providerId="ADAL" clId="{91FCFFCA-58F1-471D-B282-F80ADBCB848B}" dt="2023-02-12T14:24:55.443" v="0"/>
          <ac:picMkLst>
            <pc:docMk/>
            <pc:sldMk cId="2980721510" sldId="1047"/>
            <ac:picMk id="471044" creationId="{00000000-0000-0000-0000-000000000000}"/>
          </ac:picMkLst>
        </pc:picChg>
        <pc:picChg chg="mod">
          <ac:chgData name="Patrick Joseph Espy" userId="e97bdc3e-e56e-4f2e-9adf-ca8893b815c3" providerId="ADAL" clId="{91FCFFCA-58F1-471D-B282-F80ADBCB848B}" dt="2023-02-12T14:24:55.443" v="0"/>
          <ac:picMkLst>
            <pc:docMk/>
            <pc:sldMk cId="2980721510" sldId="1047"/>
            <ac:picMk id="471045" creationId="{00000000-0000-0000-0000-000000000000}"/>
          </ac:picMkLst>
        </pc:picChg>
      </pc:sldChg>
      <pc:sldChg chg="modSp">
        <pc:chgData name="Patrick Joseph Espy" userId="e97bdc3e-e56e-4f2e-9adf-ca8893b815c3" providerId="ADAL" clId="{91FCFFCA-58F1-471D-B282-F80ADBCB848B}" dt="2023-02-12T14:24:55.443" v="0"/>
        <pc:sldMkLst>
          <pc:docMk/>
          <pc:sldMk cId="2175274580" sldId="1048"/>
        </pc:sldMkLst>
        <pc:picChg chg="mod">
          <ac:chgData name="Patrick Joseph Espy" userId="e97bdc3e-e56e-4f2e-9adf-ca8893b815c3" providerId="ADAL" clId="{91FCFFCA-58F1-471D-B282-F80ADBCB848B}" dt="2023-02-12T14:24:55.443" v="0"/>
          <ac:picMkLst>
            <pc:docMk/>
            <pc:sldMk cId="2175274580" sldId="1048"/>
            <ac:picMk id="4" creationId="{00000000-0000-0000-0000-000000000000}"/>
          </ac:picMkLst>
        </pc:picChg>
        <pc:picChg chg="mod">
          <ac:chgData name="Patrick Joseph Espy" userId="e97bdc3e-e56e-4f2e-9adf-ca8893b815c3" providerId="ADAL" clId="{91FCFFCA-58F1-471D-B282-F80ADBCB848B}" dt="2023-02-12T14:24:55.443" v="0"/>
          <ac:picMkLst>
            <pc:docMk/>
            <pc:sldMk cId="2175274580" sldId="1048"/>
            <ac:picMk id="5" creationId="{00000000-0000-0000-0000-000000000000}"/>
          </ac:picMkLst>
        </pc:picChg>
      </pc:sldChg>
      <pc:sldChg chg="modSp">
        <pc:chgData name="Patrick Joseph Espy" userId="e97bdc3e-e56e-4f2e-9adf-ca8893b815c3" providerId="ADAL" clId="{91FCFFCA-58F1-471D-B282-F80ADBCB848B}" dt="2023-02-12T14:24:55.443" v="0"/>
        <pc:sldMkLst>
          <pc:docMk/>
          <pc:sldMk cId="2136987066" sldId="1049"/>
        </pc:sldMkLst>
        <pc:spChg chg="mod">
          <ac:chgData name="Patrick Joseph Espy" userId="e97bdc3e-e56e-4f2e-9adf-ca8893b815c3" providerId="ADAL" clId="{91FCFFCA-58F1-471D-B282-F80ADBCB848B}" dt="2023-02-12T14:24:55.443" v="0"/>
          <ac:spMkLst>
            <pc:docMk/>
            <pc:sldMk cId="2136987066" sldId="1049"/>
            <ac:spMk id="17" creationId="{B0FED8DB-D8AE-40CD-8EB1-2A2F4184E00F}"/>
          </ac:spMkLst>
        </pc:spChg>
        <pc:spChg chg="mod">
          <ac:chgData name="Patrick Joseph Espy" userId="e97bdc3e-e56e-4f2e-9adf-ca8893b815c3" providerId="ADAL" clId="{91FCFFCA-58F1-471D-B282-F80ADBCB848B}" dt="2023-02-12T14:24:55.443" v="0"/>
          <ac:spMkLst>
            <pc:docMk/>
            <pc:sldMk cId="2136987066" sldId="1049"/>
            <ac:spMk id="20" creationId="{CBB9C2BD-AB3B-4CF1-BAAB-2CC8A39AE89A}"/>
          </ac:spMkLst>
        </pc:spChg>
        <pc:spChg chg="mod">
          <ac:chgData name="Patrick Joseph Espy" userId="e97bdc3e-e56e-4f2e-9adf-ca8893b815c3" providerId="ADAL" clId="{91FCFFCA-58F1-471D-B282-F80ADBCB848B}" dt="2023-02-12T14:24:55.443" v="0"/>
          <ac:spMkLst>
            <pc:docMk/>
            <pc:sldMk cId="2136987066" sldId="1049"/>
            <ac:spMk id="21" creationId="{0BC31C8D-5823-49D6-9973-CE46383E1A10}"/>
          </ac:spMkLst>
        </pc:spChg>
        <pc:spChg chg="mod">
          <ac:chgData name="Patrick Joseph Espy" userId="e97bdc3e-e56e-4f2e-9adf-ca8893b815c3" providerId="ADAL" clId="{91FCFFCA-58F1-471D-B282-F80ADBCB848B}" dt="2023-02-12T14:24:55.443" v="0"/>
          <ac:spMkLst>
            <pc:docMk/>
            <pc:sldMk cId="2136987066" sldId="1049"/>
            <ac:spMk id="22" creationId="{80BA1F94-AA6C-4B69-AE3B-22F5F6E6EF06}"/>
          </ac:spMkLst>
        </pc:spChg>
        <pc:spChg chg="mod">
          <ac:chgData name="Patrick Joseph Espy" userId="e97bdc3e-e56e-4f2e-9adf-ca8893b815c3" providerId="ADAL" clId="{91FCFFCA-58F1-471D-B282-F80ADBCB848B}" dt="2023-02-12T14:24:55.443" v="0"/>
          <ac:spMkLst>
            <pc:docMk/>
            <pc:sldMk cId="2136987066" sldId="1049"/>
            <ac:spMk id="74756" creationId="{7E646E53-ADAB-430A-8B21-6242B8B49C01}"/>
          </ac:spMkLst>
        </pc:spChg>
        <pc:spChg chg="mod">
          <ac:chgData name="Patrick Joseph Espy" userId="e97bdc3e-e56e-4f2e-9adf-ca8893b815c3" providerId="ADAL" clId="{91FCFFCA-58F1-471D-B282-F80ADBCB848B}" dt="2023-02-12T14:24:55.443" v="0"/>
          <ac:spMkLst>
            <pc:docMk/>
            <pc:sldMk cId="2136987066" sldId="1049"/>
            <ac:spMk id="74757" creationId="{3B5DC97E-0C64-485E-8FFF-69A4AAEAD37D}"/>
          </ac:spMkLst>
        </pc:spChg>
        <pc:spChg chg="mod">
          <ac:chgData name="Patrick Joseph Espy" userId="e97bdc3e-e56e-4f2e-9adf-ca8893b815c3" providerId="ADAL" clId="{91FCFFCA-58F1-471D-B282-F80ADBCB848B}" dt="2023-02-12T14:24:55.443" v="0"/>
          <ac:spMkLst>
            <pc:docMk/>
            <pc:sldMk cId="2136987066" sldId="1049"/>
            <ac:spMk id="74758" creationId="{17DE7541-192E-440A-A885-BC8AFCA9CE65}"/>
          </ac:spMkLst>
        </pc:spChg>
        <pc:spChg chg="mod">
          <ac:chgData name="Patrick Joseph Espy" userId="e97bdc3e-e56e-4f2e-9adf-ca8893b815c3" providerId="ADAL" clId="{91FCFFCA-58F1-471D-B282-F80ADBCB848B}" dt="2023-02-12T14:24:55.443" v="0"/>
          <ac:spMkLst>
            <pc:docMk/>
            <pc:sldMk cId="2136987066" sldId="1049"/>
            <ac:spMk id="74759" creationId="{0F4CF38C-5109-4A51-803A-1281BC42E8C5}"/>
          </ac:spMkLst>
        </pc:spChg>
        <pc:spChg chg="mod">
          <ac:chgData name="Patrick Joseph Espy" userId="e97bdc3e-e56e-4f2e-9adf-ca8893b815c3" providerId="ADAL" clId="{91FCFFCA-58F1-471D-B282-F80ADBCB848B}" dt="2023-02-12T14:24:55.443" v="0"/>
          <ac:spMkLst>
            <pc:docMk/>
            <pc:sldMk cId="2136987066" sldId="1049"/>
            <ac:spMk id="74760" creationId="{7760DDFA-5D0C-4567-8E2D-6EA3C9C4221B}"/>
          </ac:spMkLst>
        </pc:spChg>
        <pc:spChg chg="mod">
          <ac:chgData name="Patrick Joseph Espy" userId="e97bdc3e-e56e-4f2e-9adf-ca8893b815c3" providerId="ADAL" clId="{91FCFFCA-58F1-471D-B282-F80ADBCB848B}" dt="2023-02-12T14:24:55.443" v="0"/>
          <ac:spMkLst>
            <pc:docMk/>
            <pc:sldMk cId="2136987066" sldId="1049"/>
            <ac:spMk id="74762" creationId="{F701F2EF-247F-4C76-BD4C-2861FA59672B}"/>
          </ac:spMkLst>
        </pc:spChg>
        <pc:spChg chg="mod">
          <ac:chgData name="Patrick Joseph Espy" userId="e97bdc3e-e56e-4f2e-9adf-ca8893b815c3" providerId="ADAL" clId="{91FCFFCA-58F1-471D-B282-F80ADBCB848B}" dt="2023-02-12T14:24:55.443" v="0"/>
          <ac:spMkLst>
            <pc:docMk/>
            <pc:sldMk cId="2136987066" sldId="1049"/>
            <ac:spMk id="74767" creationId="{E1C6379A-E186-4590-9518-6C19A82D27B3}"/>
          </ac:spMkLst>
        </pc:spChg>
        <pc:spChg chg="mod">
          <ac:chgData name="Patrick Joseph Espy" userId="e97bdc3e-e56e-4f2e-9adf-ca8893b815c3" providerId="ADAL" clId="{91FCFFCA-58F1-471D-B282-F80ADBCB848B}" dt="2023-02-12T14:24:55.443" v="0"/>
          <ac:spMkLst>
            <pc:docMk/>
            <pc:sldMk cId="2136987066" sldId="1049"/>
            <ac:spMk id="74768" creationId="{B55E3450-DB32-48C9-A689-1A21C6FBE8CE}"/>
          </ac:spMkLst>
        </pc:spChg>
        <pc:spChg chg="mod">
          <ac:chgData name="Patrick Joseph Espy" userId="e97bdc3e-e56e-4f2e-9adf-ca8893b815c3" providerId="ADAL" clId="{91FCFFCA-58F1-471D-B282-F80ADBCB848B}" dt="2023-02-12T14:24:55.443" v="0"/>
          <ac:spMkLst>
            <pc:docMk/>
            <pc:sldMk cId="2136987066" sldId="1049"/>
            <ac:spMk id="74769" creationId="{857D27C1-0582-4B4C-99C4-0DEDFE8C18A2}"/>
          </ac:spMkLst>
        </pc:spChg>
        <pc:grpChg chg="mod">
          <ac:chgData name="Patrick Joseph Espy" userId="e97bdc3e-e56e-4f2e-9adf-ca8893b815c3" providerId="ADAL" clId="{91FCFFCA-58F1-471D-B282-F80ADBCB848B}" dt="2023-02-12T14:24:55.443" v="0"/>
          <ac:grpSpMkLst>
            <pc:docMk/>
            <pc:sldMk cId="2136987066" sldId="1049"/>
            <ac:grpSpMk id="74755" creationId="{CC3F9CDB-790D-4EC5-8336-B1AFFFA7E164}"/>
          </ac:grpSpMkLst>
        </pc:grpChg>
        <pc:picChg chg="mod">
          <ac:chgData name="Patrick Joseph Espy" userId="e97bdc3e-e56e-4f2e-9adf-ca8893b815c3" providerId="ADAL" clId="{91FCFFCA-58F1-471D-B282-F80ADBCB848B}" dt="2023-02-12T14:24:55.443" v="0"/>
          <ac:picMkLst>
            <pc:docMk/>
            <pc:sldMk cId="2136987066" sldId="1049"/>
            <ac:picMk id="74754" creationId="{66823AC3-9B18-4495-9BB7-D30AA206F1D6}"/>
          </ac:picMkLst>
        </pc:picChg>
        <pc:cxnChg chg="mod">
          <ac:chgData name="Patrick Joseph Espy" userId="e97bdc3e-e56e-4f2e-9adf-ca8893b815c3" providerId="ADAL" clId="{91FCFFCA-58F1-471D-B282-F80ADBCB848B}" dt="2023-02-12T14:24:55.443" v="0"/>
          <ac:cxnSpMkLst>
            <pc:docMk/>
            <pc:sldMk cId="2136987066" sldId="1049"/>
            <ac:cxnSpMk id="18" creationId="{0E3B50C4-A5B4-46F5-92BE-5334C6A52FC8}"/>
          </ac:cxnSpMkLst>
        </pc:cxnChg>
      </pc:sldChg>
      <pc:sldChg chg="modSp">
        <pc:chgData name="Patrick Joseph Espy" userId="e97bdc3e-e56e-4f2e-9adf-ca8893b815c3" providerId="ADAL" clId="{91FCFFCA-58F1-471D-B282-F80ADBCB848B}" dt="2023-02-12T14:24:55.443" v="0"/>
        <pc:sldMkLst>
          <pc:docMk/>
          <pc:sldMk cId="1569310565" sldId="1050"/>
        </pc:sldMkLst>
        <pc:spChg chg="mod">
          <ac:chgData name="Patrick Joseph Espy" userId="e97bdc3e-e56e-4f2e-9adf-ca8893b815c3" providerId="ADAL" clId="{91FCFFCA-58F1-471D-B282-F80ADBCB848B}" dt="2023-02-12T14:24:55.443" v="0"/>
          <ac:spMkLst>
            <pc:docMk/>
            <pc:sldMk cId="1569310565" sldId="1050"/>
            <ac:spMk id="4" creationId="{A870FC23-6A8F-4998-AEDA-B4B1131A39A6}"/>
          </ac:spMkLst>
        </pc:spChg>
        <pc:spChg chg="mod">
          <ac:chgData name="Patrick Joseph Espy" userId="e97bdc3e-e56e-4f2e-9adf-ca8893b815c3" providerId="ADAL" clId="{91FCFFCA-58F1-471D-B282-F80ADBCB848B}" dt="2023-02-12T14:24:55.443" v="0"/>
          <ac:spMkLst>
            <pc:docMk/>
            <pc:sldMk cId="1569310565" sldId="1050"/>
            <ac:spMk id="7" creationId="{8F7721F2-4E95-4A5C-A04A-36FA67791501}"/>
          </ac:spMkLst>
        </pc:spChg>
        <pc:spChg chg="mod">
          <ac:chgData name="Patrick Joseph Espy" userId="e97bdc3e-e56e-4f2e-9adf-ca8893b815c3" providerId="ADAL" clId="{91FCFFCA-58F1-471D-B282-F80ADBCB848B}" dt="2023-02-12T14:24:55.443" v="0"/>
          <ac:spMkLst>
            <pc:docMk/>
            <pc:sldMk cId="1569310565" sldId="1050"/>
            <ac:spMk id="16" creationId="{8BC45C97-EE0D-4E69-ACB5-D4C1B79AF970}"/>
          </ac:spMkLst>
        </pc:spChg>
        <pc:spChg chg="mod">
          <ac:chgData name="Patrick Joseph Espy" userId="e97bdc3e-e56e-4f2e-9adf-ca8893b815c3" providerId="ADAL" clId="{91FCFFCA-58F1-471D-B282-F80ADBCB848B}" dt="2023-02-12T14:24:55.443" v="0"/>
          <ac:spMkLst>
            <pc:docMk/>
            <pc:sldMk cId="1569310565" sldId="1050"/>
            <ac:spMk id="120835" creationId="{7802794A-F46A-4B65-AE89-579538A81BDC}"/>
          </ac:spMkLst>
        </pc:spChg>
        <pc:spChg chg="mod">
          <ac:chgData name="Patrick Joseph Espy" userId="e97bdc3e-e56e-4f2e-9adf-ca8893b815c3" providerId="ADAL" clId="{91FCFFCA-58F1-471D-B282-F80ADBCB848B}" dt="2023-02-12T14:24:55.443" v="0"/>
          <ac:spMkLst>
            <pc:docMk/>
            <pc:sldMk cId="1569310565" sldId="1050"/>
            <ac:spMk id="120837" creationId="{6058C835-11FE-4A6B-A253-E33D51452819}"/>
          </ac:spMkLst>
        </pc:spChg>
        <pc:spChg chg="mod">
          <ac:chgData name="Patrick Joseph Espy" userId="e97bdc3e-e56e-4f2e-9adf-ca8893b815c3" providerId="ADAL" clId="{91FCFFCA-58F1-471D-B282-F80ADBCB848B}" dt="2023-02-12T14:24:55.443" v="0"/>
          <ac:spMkLst>
            <pc:docMk/>
            <pc:sldMk cId="1569310565" sldId="1050"/>
            <ac:spMk id="120838" creationId="{86C94740-9716-48CD-A0D7-08860CD9709F}"/>
          </ac:spMkLst>
        </pc:spChg>
        <pc:spChg chg="mod">
          <ac:chgData name="Patrick Joseph Espy" userId="e97bdc3e-e56e-4f2e-9adf-ca8893b815c3" providerId="ADAL" clId="{91FCFFCA-58F1-471D-B282-F80ADBCB848B}" dt="2023-02-12T14:24:55.443" v="0"/>
          <ac:spMkLst>
            <pc:docMk/>
            <pc:sldMk cId="1569310565" sldId="1050"/>
            <ac:spMk id="120840" creationId="{2DBFF968-F702-4A92-91F8-18D6E4C5CD02}"/>
          </ac:spMkLst>
        </pc:spChg>
        <pc:spChg chg="mod">
          <ac:chgData name="Patrick Joseph Espy" userId="e97bdc3e-e56e-4f2e-9adf-ca8893b815c3" providerId="ADAL" clId="{91FCFFCA-58F1-471D-B282-F80ADBCB848B}" dt="2023-02-12T14:24:55.443" v="0"/>
          <ac:spMkLst>
            <pc:docMk/>
            <pc:sldMk cId="1569310565" sldId="1050"/>
            <ac:spMk id="120842" creationId="{5F276927-D225-44EF-9C43-FD3AF68184F2}"/>
          </ac:spMkLst>
        </pc:spChg>
        <pc:spChg chg="mod">
          <ac:chgData name="Patrick Joseph Espy" userId="e97bdc3e-e56e-4f2e-9adf-ca8893b815c3" providerId="ADAL" clId="{91FCFFCA-58F1-471D-B282-F80ADBCB848B}" dt="2023-02-12T14:24:55.443" v="0"/>
          <ac:spMkLst>
            <pc:docMk/>
            <pc:sldMk cId="1569310565" sldId="1050"/>
            <ac:spMk id="120843" creationId="{EB232EA8-F41A-4E77-B256-2CCF7286BE49}"/>
          </ac:spMkLst>
        </pc:spChg>
        <pc:spChg chg="mod">
          <ac:chgData name="Patrick Joseph Espy" userId="e97bdc3e-e56e-4f2e-9adf-ca8893b815c3" providerId="ADAL" clId="{91FCFFCA-58F1-471D-B282-F80ADBCB848B}" dt="2023-02-12T14:24:55.443" v="0"/>
          <ac:spMkLst>
            <pc:docMk/>
            <pc:sldMk cId="1569310565" sldId="1050"/>
            <ac:spMk id="120844" creationId="{A550BF25-6E32-4425-BEB5-938ACE705610}"/>
          </ac:spMkLst>
        </pc:spChg>
        <pc:spChg chg="mod">
          <ac:chgData name="Patrick Joseph Espy" userId="e97bdc3e-e56e-4f2e-9adf-ca8893b815c3" providerId="ADAL" clId="{91FCFFCA-58F1-471D-B282-F80ADBCB848B}" dt="2023-02-12T14:24:55.443" v="0"/>
          <ac:spMkLst>
            <pc:docMk/>
            <pc:sldMk cId="1569310565" sldId="1050"/>
            <ac:spMk id="120845" creationId="{AAE753EE-B627-40E5-9114-7E7546C862E4}"/>
          </ac:spMkLst>
        </pc:spChg>
        <pc:spChg chg="mod">
          <ac:chgData name="Patrick Joseph Espy" userId="e97bdc3e-e56e-4f2e-9adf-ca8893b815c3" providerId="ADAL" clId="{91FCFFCA-58F1-471D-B282-F80ADBCB848B}" dt="2023-02-12T14:24:55.443" v="0"/>
          <ac:spMkLst>
            <pc:docMk/>
            <pc:sldMk cId="1569310565" sldId="1050"/>
            <ac:spMk id="120847" creationId="{E6FE6913-F2BC-478F-900A-8D28D3CF867A}"/>
          </ac:spMkLst>
        </pc:spChg>
        <pc:picChg chg="mod">
          <ac:chgData name="Patrick Joseph Espy" userId="e97bdc3e-e56e-4f2e-9adf-ca8893b815c3" providerId="ADAL" clId="{91FCFFCA-58F1-471D-B282-F80ADBCB848B}" dt="2023-02-12T14:24:55.443" v="0"/>
          <ac:picMkLst>
            <pc:docMk/>
            <pc:sldMk cId="1569310565" sldId="1050"/>
            <ac:picMk id="120834" creationId="{71353C1E-42AB-4A7A-86E4-2B8C1651504C}"/>
          </ac:picMkLst>
        </pc:picChg>
        <pc:picChg chg="mod">
          <ac:chgData name="Patrick Joseph Espy" userId="e97bdc3e-e56e-4f2e-9adf-ca8893b815c3" providerId="ADAL" clId="{91FCFFCA-58F1-471D-B282-F80ADBCB848B}" dt="2023-02-12T14:24:55.443" v="0"/>
          <ac:picMkLst>
            <pc:docMk/>
            <pc:sldMk cId="1569310565" sldId="1050"/>
            <ac:picMk id="120841" creationId="{C1149917-03A2-41E9-A9F3-6627FBCFEC61}"/>
          </ac:picMkLst>
        </pc:picChg>
      </pc:sldChg>
      <pc:sldChg chg="modSp">
        <pc:chgData name="Patrick Joseph Espy" userId="e97bdc3e-e56e-4f2e-9adf-ca8893b815c3" providerId="ADAL" clId="{91FCFFCA-58F1-471D-B282-F80ADBCB848B}" dt="2023-02-12T14:24:55.443" v="0"/>
        <pc:sldMkLst>
          <pc:docMk/>
          <pc:sldMk cId="4036992350" sldId="1053"/>
        </pc:sldMkLst>
        <pc:picChg chg="mod">
          <ac:chgData name="Patrick Joseph Espy" userId="e97bdc3e-e56e-4f2e-9adf-ca8893b815c3" providerId="ADAL" clId="{91FCFFCA-58F1-471D-B282-F80ADBCB848B}" dt="2023-02-12T14:24:55.443" v="0"/>
          <ac:picMkLst>
            <pc:docMk/>
            <pc:sldMk cId="4036992350" sldId="1053"/>
            <ac:picMk id="4" creationId="{1BA86ACB-5771-4F35-8B19-60D752251AB7}"/>
          </ac:picMkLst>
        </pc:picChg>
      </pc:sldChg>
      <pc:sldChg chg="modSp modNotes">
        <pc:chgData name="Patrick Joseph Espy" userId="e97bdc3e-e56e-4f2e-9adf-ca8893b815c3" providerId="ADAL" clId="{91FCFFCA-58F1-471D-B282-F80ADBCB848B}" dt="2023-02-12T14:24:55.443" v="0"/>
        <pc:sldMkLst>
          <pc:docMk/>
          <pc:sldMk cId="3623628316" sldId="1054"/>
        </pc:sldMkLst>
        <pc:spChg chg="mod">
          <ac:chgData name="Patrick Joseph Espy" userId="e97bdc3e-e56e-4f2e-9adf-ca8893b815c3" providerId="ADAL" clId="{91FCFFCA-58F1-471D-B282-F80ADBCB848B}" dt="2023-02-12T14:24:55.443" v="0"/>
          <ac:spMkLst>
            <pc:docMk/>
            <pc:sldMk cId="3623628316" sldId="1054"/>
            <ac:spMk id="8" creationId="{00000000-0000-0000-0000-000000000000}"/>
          </ac:spMkLst>
        </pc:spChg>
        <pc:cxnChg chg="mod">
          <ac:chgData name="Patrick Joseph Espy" userId="e97bdc3e-e56e-4f2e-9adf-ca8893b815c3" providerId="ADAL" clId="{91FCFFCA-58F1-471D-B282-F80ADBCB848B}" dt="2023-02-12T14:24:55.443" v="0"/>
          <ac:cxnSpMkLst>
            <pc:docMk/>
            <pc:sldMk cId="3623628316" sldId="1054"/>
            <ac:cxnSpMk id="7" creationId="{00000000-0000-0000-0000-000000000000}"/>
          </ac:cxnSpMkLst>
        </pc:cxnChg>
      </pc:sldChg>
      <pc:sldChg chg="modSp">
        <pc:chgData name="Patrick Joseph Espy" userId="e97bdc3e-e56e-4f2e-9adf-ca8893b815c3" providerId="ADAL" clId="{91FCFFCA-58F1-471D-B282-F80ADBCB848B}" dt="2023-02-12T14:24:55.443" v="0"/>
        <pc:sldMkLst>
          <pc:docMk/>
          <pc:sldMk cId="1922805203" sldId="1055"/>
        </pc:sldMkLst>
        <pc:spChg chg="mod">
          <ac:chgData name="Patrick Joseph Espy" userId="e97bdc3e-e56e-4f2e-9adf-ca8893b815c3" providerId="ADAL" clId="{91FCFFCA-58F1-471D-B282-F80ADBCB848B}" dt="2023-02-12T14:24:55.443" v="0"/>
          <ac:spMkLst>
            <pc:docMk/>
            <pc:sldMk cId="1922805203" sldId="1055"/>
            <ac:spMk id="2" creationId="{60ED193C-009F-458C-BC7A-DBF1E3775BF5}"/>
          </ac:spMkLst>
        </pc:spChg>
        <pc:picChg chg="mod">
          <ac:chgData name="Patrick Joseph Espy" userId="e97bdc3e-e56e-4f2e-9adf-ca8893b815c3" providerId="ADAL" clId="{91FCFFCA-58F1-471D-B282-F80ADBCB848B}" dt="2023-02-12T14:24:55.443" v="0"/>
          <ac:picMkLst>
            <pc:docMk/>
            <pc:sldMk cId="1922805203" sldId="1055"/>
            <ac:picMk id="4" creationId="{226EC9F7-DEBC-4FD6-AD49-A180A2C07192}"/>
          </ac:picMkLst>
        </pc:picChg>
      </pc:sldChg>
      <pc:sldChg chg="modSp">
        <pc:chgData name="Patrick Joseph Espy" userId="e97bdc3e-e56e-4f2e-9adf-ca8893b815c3" providerId="ADAL" clId="{91FCFFCA-58F1-471D-B282-F80ADBCB848B}" dt="2023-02-12T14:24:55.443" v="0"/>
        <pc:sldMkLst>
          <pc:docMk/>
          <pc:sldMk cId="4199616412" sldId="1056"/>
        </pc:sldMkLst>
        <pc:picChg chg="mod">
          <ac:chgData name="Patrick Joseph Espy" userId="e97bdc3e-e56e-4f2e-9adf-ca8893b815c3" providerId="ADAL" clId="{91FCFFCA-58F1-471D-B282-F80ADBCB848B}" dt="2023-02-12T14:24:55.443" v="0"/>
          <ac:picMkLst>
            <pc:docMk/>
            <pc:sldMk cId="4199616412" sldId="1056"/>
            <ac:picMk id="4" creationId="{CF4808A1-DAC0-485F-BD50-0C8A6B0CED2B}"/>
          </ac:picMkLst>
        </pc:picChg>
      </pc:sldChg>
      <pc:sldChg chg="modSp">
        <pc:chgData name="Patrick Joseph Espy" userId="e97bdc3e-e56e-4f2e-9adf-ca8893b815c3" providerId="ADAL" clId="{91FCFFCA-58F1-471D-B282-F80ADBCB848B}" dt="2023-02-12T14:24:55.443" v="0"/>
        <pc:sldMkLst>
          <pc:docMk/>
          <pc:sldMk cId="3184444947" sldId="1057"/>
        </pc:sldMkLst>
        <pc:picChg chg="mod">
          <ac:chgData name="Patrick Joseph Espy" userId="e97bdc3e-e56e-4f2e-9adf-ca8893b815c3" providerId="ADAL" clId="{91FCFFCA-58F1-471D-B282-F80ADBCB848B}" dt="2023-02-12T14:24:55.443" v="0"/>
          <ac:picMkLst>
            <pc:docMk/>
            <pc:sldMk cId="3184444947" sldId="1057"/>
            <ac:picMk id="4" creationId="{C411B01E-3657-499F-A0E7-D5D776571787}"/>
          </ac:picMkLst>
        </pc:picChg>
      </pc:sldChg>
      <pc:sldChg chg="modSp">
        <pc:chgData name="Patrick Joseph Espy" userId="e97bdc3e-e56e-4f2e-9adf-ca8893b815c3" providerId="ADAL" clId="{91FCFFCA-58F1-471D-B282-F80ADBCB848B}" dt="2023-02-12T14:24:55.443" v="0"/>
        <pc:sldMkLst>
          <pc:docMk/>
          <pc:sldMk cId="1974550479" sldId="1058"/>
        </pc:sldMkLst>
        <pc:picChg chg="mod">
          <ac:chgData name="Patrick Joseph Espy" userId="e97bdc3e-e56e-4f2e-9adf-ca8893b815c3" providerId="ADAL" clId="{91FCFFCA-58F1-471D-B282-F80ADBCB848B}" dt="2023-02-12T14:24:55.443" v="0"/>
          <ac:picMkLst>
            <pc:docMk/>
            <pc:sldMk cId="1974550479" sldId="1058"/>
            <ac:picMk id="4" creationId="{15B53B35-FA29-440A-BE54-07E6F6107C2B}"/>
          </ac:picMkLst>
        </pc:picChg>
      </pc:sldChg>
      <pc:sldMasterChg chg="modSp">
        <pc:chgData name="Patrick Joseph Espy" userId="e97bdc3e-e56e-4f2e-9adf-ca8893b815c3" providerId="ADAL" clId="{91FCFFCA-58F1-471D-B282-F80ADBCB848B}" dt="2023-02-12T14:24:55.443" v="0"/>
        <pc:sldMasterMkLst>
          <pc:docMk/>
          <pc:sldMasterMk cId="0" sldId="2147483649"/>
        </pc:sldMasterMkLst>
        <pc:spChg chg="mod">
          <ac:chgData name="Patrick Joseph Espy" userId="e97bdc3e-e56e-4f2e-9adf-ca8893b815c3" providerId="ADAL" clId="{91FCFFCA-58F1-471D-B282-F80ADBCB848B}" dt="2023-02-12T14:24:55.443" v="0"/>
          <ac:spMkLst>
            <pc:docMk/>
            <pc:sldMasterMk cId="0" sldId="2147483649"/>
            <ac:spMk id="1026" creationId="{F44D3B54-5136-48DA-9CCF-65B2135496DA}"/>
          </ac:spMkLst>
        </pc:spChg>
        <pc:spChg chg="mod">
          <ac:chgData name="Patrick Joseph Espy" userId="e97bdc3e-e56e-4f2e-9adf-ca8893b815c3" providerId="ADAL" clId="{91FCFFCA-58F1-471D-B282-F80ADBCB848B}" dt="2023-02-12T14:24:55.443" v="0"/>
          <ac:spMkLst>
            <pc:docMk/>
            <pc:sldMasterMk cId="0" sldId="2147483649"/>
            <ac:spMk id="1027" creationId="{FCF83F1D-A7D9-4BA4-A652-D4D4DA33BF05}"/>
          </ac:spMkLst>
        </pc:spChg>
        <pc:spChg chg="mod">
          <ac:chgData name="Patrick Joseph Espy" userId="e97bdc3e-e56e-4f2e-9adf-ca8893b815c3" providerId="ADAL" clId="{91FCFFCA-58F1-471D-B282-F80ADBCB848B}" dt="2023-02-12T14:24:55.443" v="0"/>
          <ac:spMkLst>
            <pc:docMk/>
            <pc:sldMasterMk cId="0" sldId="2147483649"/>
            <ac:spMk id="1030" creationId="{62F6DF60-6519-4407-85A7-03AFE33BD5F8}"/>
          </ac:spMkLst>
        </pc:spChg>
        <pc:spChg chg="mod">
          <ac:chgData name="Patrick Joseph Espy" userId="e97bdc3e-e56e-4f2e-9adf-ca8893b815c3" providerId="ADAL" clId="{91FCFFCA-58F1-471D-B282-F80ADBCB848B}" dt="2023-02-12T14:24:55.443" v="0"/>
          <ac:spMkLst>
            <pc:docMk/>
            <pc:sldMasterMk cId="0" sldId="2147483649"/>
            <ac:spMk id="1031" creationId="{9DAF8794-2B0B-483C-80C8-37E73990EC33}"/>
          </ac:spMkLst>
        </pc:spChg>
        <pc:spChg chg="mod">
          <ac:chgData name="Patrick Joseph Espy" userId="e97bdc3e-e56e-4f2e-9adf-ca8893b815c3" providerId="ADAL" clId="{91FCFFCA-58F1-471D-B282-F80ADBCB848B}" dt="2023-02-12T14:24:55.443" v="0"/>
          <ac:spMkLst>
            <pc:docMk/>
            <pc:sldMasterMk cId="0" sldId="2147483649"/>
            <ac:spMk id="257029" creationId="{38F09A49-4183-424B-8292-E9527FEB03D0}"/>
          </ac:spMkLst>
        </pc:spChg>
        <pc:spChg chg="mod">
          <ac:chgData name="Patrick Joseph Espy" userId="e97bdc3e-e56e-4f2e-9adf-ca8893b815c3" providerId="ADAL" clId="{91FCFFCA-58F1-471D-B282-F80ADBCB848B}" dt="2023-02-12T14:24:55.443" v="0"/>
          <ac:spMkLst>
            <pc:docMk/>
            <pc:sldMasterMk cId="0" sldId="2147483649"/>
            <ac:spMk id="257030" creationId="{C9B6609E-A3D7-4C30-A945-E48C8EB81708}"/>
          </ac:spMkLst>
        </pc:spChg>
        <pc:spChg chg="mod">
          <ac:chgData name="Patrick Joseph Espy" userId="e97bdc3e-e56e-4f2e-9adf-ca8893b815c3" providerId="ADAL" clId="{91FCFFCA-58F1-471D-B282-F80ADBCB848B}" dt="2023-02-12T14:24:55.443" v="0"/>
          <ac:spMkLst>
            <pc:docMk/>
            <pc:sldMasterMk cId="0" sldId="2147483649"/>
            <ac:spMk id="257033" creationId="{1C6E7C56-69DD-4382-9167-0CBD53070349}"/>
          </ac:spMkLst>
        </pc:spChg>
      </pc:sldMasterChg>
      <pc:sldMasterChg chg="modSp">
        <pc:chgData name="Patrick Joseph Espy" userId="e97bdc3e-e56e-4f2e-9adf-ca8893b815c3" providerId="ADAL" clId="{91FCFFCA-58F1-471D-B282-F80ADBCB848B}" dt="2023-02-12T14:24:55.443" v="0"/>
        <pc:sldMasterMkLst>
          <pc:docMk/>
          <pc:sldMasterMk cId="0" sldId="2147483652"/>
        </pc:sldMasterMkLst>
        <pc:spChg chg="mod">
          <ac:chgData name="Patrick Joseph Espy" userId="e97bdc3e-e56e-4f2e-9adf-ca8893b815c3" providerId="ADAL" clId="{91FCFFCA-58F1-471D-B282-F80ADBCB848B}" dt="2023-02-12T14:24:55.443" v="0"/>
          <ac:spMkLst>
            <pc:docMk/>
            <pc:sldMasterMk cId="0" sldId="2147483652"/>
            <ac:spMk id="3074" creationId="{00000000-0000-0000-0000-000000000000}"/>
          </ac:spMkLst>
        </pc:spChg>
        <pc:spChg chg="mod">
          <ac:chgData name="Patrick Joseph Espy" userId="e97bdc3e-e56e-4f2e-9adf-ca8893b815c3" providerId="ADAL" clId="{91FCFFCA-58F1-471D-B282-F80ADBCB848B}" dt="2023-02-12T14:24:55.443" v="0"/>
          <ac:spMkLst>
            <pc:docMk/>
            <pc:sldMasterMk cId="0" sldId="2147483652"/>
            <ac:spMk id="3075" creationId="{00000000-0000-0000-0000-000000000000}"/>
          </ac:spMkLst>
        </pc:spChg>
        <pc:spChg chg="mod">
          <ac:chgData name="Patrick Joseph Espy" userId="e97bdc3e-e56e-4f2e-9adf-ca8893b815c3" providerId="ADAL" clId="{91FCFFCA-58F1-471D-B282-F80ADBCB848B}" dt="2023-02-12T14:24:55.443" v="0"/>
          <ac:spMkLst>
            <pc:docMk/>
            <pc:sldMasterMk cId="0" sldId="2147483652"/>
            <ac:spMk id="465924" creationId="{00000000-0000-0000-0000-000000000000}"/>
          </ac:spMkLst>
        </pc:spChg>
        <pc:spChg chg="mod">
          <ac:chgData name="Patrick Joseph Espy" userId="e97bdc3e-e56e-4f2e-9adf-ca8893b815c3" providerId="ADAL" clId="{91FCFFCA-58F1-471D-B282-F80ADBCB848B}" dt="2023-02-12T14:24:55.443" v="0"/>
          <ac:spMkLst>
            <pc:docMk/>
            <pc:sldMasterMk cId="0" sldId="2147483652"/>
            <ac:spMk id="465925" creationId="{00000000-0000-0000-0000-000000000000}"/>
          </ac:spMkLst>
        </pc:spChg>
        <pc:spChg chg="mod">
          <ac:chgData name="Patrick Joseph Espy" userId="e97bdc3e-e56e-4f2e-9adf-ca8893b815c3" providerId="ADAL" clId="{91FCFFCA-58F1-471D-B282-F80ADBCB848B}" dt="2023-02-12T14:24:55.443" v="0"/>
          <ac:spMkLst>
            <pc:docMk/>
            <pc:sldMasterMk cId="0" sldId="2147483652"/>
            <ac:spMk id="465926" creationId="{00000000-0000-0000-0000-000000000000}"/>
          </ac:spMkLst>
        </pc:spChg>
      </pc:sldMasterChg>
      <pc:sldMasterChg chg="modSp">
        <pc:chgData name="Patrick Joseph Espy" userId="e97bdc3e-e56e-4f2e-9adf-ca8893b815c3" providerId="ADAL" clId="{91FCFFCA-58F1-471D-B282-F80ADBCB848B}" dt="2023-02-12T14:24:55.443" v="0"/>
        <pc:sldMasterMkLst>
          <pc:docMk/>
          <pc:sldMasterMk cId="0" sldId="2147483655"/>
        </pc:sldMasterMkLst>
        <pc:spChg chg="mod">
          <ac:chgData name="Patrick Joseph Espy" userId="e97bdc3e-e56e-4f2e-9adf-ca8893b815c3" providerId="ADAL" clId="{91FCFFCA-58F1-471D-B282-F80ADBCB848B}" dt="2023-02-12T14:24:55.443" v="0"/>
          <ac:spMkLst>
            <pc:docMk/>
            <pc:sldMasterMk cId="0" sldId="2147483655"/>
            <ac:spMk id="5122" creationId="{00000000-0000-0000-0000-000000000000}"/>
          </ac:spMkLst>
        </pc:spChg>
        <pc:spChg chg="mod">
          <ac:chgData name="Patrick Joseph Espy" userId="e97bdc3e-e56e-4f2e-9adf-ca8893b815c3" providerId="ADAL" clId="{91FCFFCA-58F1-471D-B282-F80ADBCB848B}" dt="2023-02-12T14:24:55.443" v="0"/>
          <ac:spMkLst>
            <pc:docMk/>
            <pc:sldMasterMk cId="0" sldId="2147483655"/>
            <ac:spMk id="5123" creationId="{00000000-0000-0000-0000-000000000000}"/>
          </ac:spMkLst>
        </pc:spChg>
        <pc:spChg chg="mod">
          <ac:chgData name="Patrick Joseph Espy" userId="e97bdc3e-e56e-4f2e-9adf-ca8893b815c3" providerId="ADAL" clId="{91FCFFCA-58F1-471D-B282-F80ADBCB848B}" dt="2023-02-12T14:24:55.443" v="0"/>
          <ac:spMkLst>
            <pc:docMk/>
            <pc:sldMasterMk cId="0" sldId="2147483655"/>
            <ac:spMk id="540676" creationId="{00000000-0000-0000-0000-000000000000}"/>
          </ac:spMkLst>
        </pc:spChg>
        <pc:spChg chg="mod">
          <ac:chgData name="Patrick Joseph Espy" userId="e97bdc3e-e56e-4f2e-9adf-ca8893b815c3" providerId="ADAL" clId="{91FCFFCA-58F1-471D-B282-F80ADBCB848B}" dt="2023-02-12T14:24:55.443" v="0"/>
          <ac:spMkLst>
            <pc:docMk/>
            <pc:sldMasterMk cId="0" sldId="2147483655"/>
            <ac:spMk id="540678" creationId="{00000000-0000-0000-0000-000000000000}"/>
          </ac:spMkLst>
        </pc:spChg>
      </pc:sldMasterChg>
      <pc:sldMasterChg chg="modSp modSldLayout">
        <pc:chgData name="Patrick Joseph Espy" userId="e97bdc3e-e56e-4f2e-9adf-ca8893b815c3" providerId="ADAL" clId="{91FCFFCA-58F1-471D-B282-F80ADBCB848B}" dt="2023-02-12T14:24:55.443" v="0"/>
        <pc:sldMasterMkLst>
          <pc:docMk/>
          <pc:sldMasterMk cId="0" sldId="2147483659"/>
        </pc:sldMasterMkLst>
        <pc:spChg chg="mod">
          <ac:chgData name="Patrick Joseph Espy" userId="e97bdc3e-e56e-4f2e-9adf-ca8893b815c3" providerId="ADAL" clId="{91FCFFCA-58F1-471D-B282-F80ADBCB848B}" dt="2023-02-12T14:24:55.443" v="0"/>
          <ac:spMkLst>
            <pc:docMk/>
            <pc:sldMasterMk cId="0" sldId="2147483659"/>
            <ac:spMk id="6349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ac:spMk id="63498" creationId="{00000000-0000-0000-0000-000000000000}"/>
          </ac:spMkLst>
        </pc:spChg>
        <pc:sldLayoutChg chg="modSp">
          <pc:chgData name="Patrick Joseph Espy" userId="e97bdc3e-e56e-4f2e-9adf-ca8893b815c3" providerId="ADAL" clId="{91FCFFCA-58F1-471D-B282-F80ADBCB848B}" dt="2023-02-12T14:24:55.443" v="0"/>
          <pc:sldLayoutMkLst>
            <pc:docMk/>
            <pc:sldMasterMk cId="0" sldId="2147483659"/>
            <pc:sldLayoutMk cId="0" sldId="2147483663"/>
          </pc:sldLayoutMkLst>
          <pc:spChg chg="mod">
            <ac:chgData name="Patrick Joseph Espy" userId="e97bdc3e-e56e-4f2e-9adf-ca8893b815c3" providerId="ADAL" clId="{91FCFFCA-58F1-471D-B282-F80ADBCB848B}" dt="2023-02-12T14:24:55.443" v="0"/>
            <ac:spMkLst>
              <pc:docMk/>
              <pc:sldMasterMk cId="0" sldId="2147483659"/>
              <pc:sldLayoutMk cId="0" sldId="2147483663"/>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3"/>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3"/>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3"/>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3"/>
              <ac:spMk id="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3"/>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4"/>
          </pc:sldLayoutMkLst>
          <pc:spChg chg="mod">
            <ac:chgData name="Patrick Joseph Espy" userId="e97bdc3e-e56e-4f2e-9adf-ca8893b815c3" providerId="ADAL" clId="{91FCFFCA-58F1-471D-B282-F80ADBCB848B}" dt="2023-02-12T14:24:55.443" v="0"/>
            <ac:spMkLst>
              <pc:docMk/>
              <pc:sldMasterMk cId="0" sldId="2147483659"/>
              <pc:sldLayoutMk cId="0" sldId="2147483664"/>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4"/>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4"/>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4"/>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4"/>
              <ac:spMk id="10"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5"/>
          </pc:sldLayoutMkLst>
          <pc:spChg chg="mod">
            <ac:chgData name="Patrick Joseph Espy" userId="e97bdc3e-e56e-4f2e-9adf-ca8893b815c3" providerId="ADAL" clId="{91FCFFCA-58F1-471D-B282-F80ADBCB848B}" dt="2023-02-12T14:24:55.443" v="0"/>
            <ac:spMkLst>
              <pc:docMk/>
              <pc:sldMasterMk cId="0" sldId="2147483659"/>
              <pc:sldLayoutMk cId="0" sldId="2147483665"/>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8"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5"/>
              <ac:spMk id="11"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6"/>
          </pc:sldLayoutMkLst>
          <pc:spChg chg="mod">
            <ac:chgData name="Patrick Joseph Espy" userId="e97bdc3e-e56e-4f2e-9adf-ca8893b815c3" providerId="ADAL" clId="{91FCFFCA-58F1-471D-B282-F80ADBCB848B}" dt="2023-02-12T14:24:55.443" v="0"/>
            <ac:spMkLst>
              <pc:docMk/>
              <pc:sldMasterMk cId="0" sldId="2147483659"/>
              <pc:sldLayoutMk cId="0" sldId="2147483666"/>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6"/>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6"/>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7"/>
          </pc:sldLayoutMkLst>
          <pc:spChg chg="mod">
            <ac:chgData name="Patrick Joseph Espy" userId="e97bdc3e-e56e-4f2e-9adf-ca8893b815c3" providerId="ADAL" clId="{91FCFFCA-58F1-471D-B282-F80ADBCB848B}" dt="2023-02-12T14:24:55.443" v="0"/>
            <ac:spMkLst>
              <pc:docMk/>
              <pc:sldMasterMk cId="0" sldId="2147483659"/>
              <pc:sldLayoutMk cId="0" sldId="2147483667"/>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7"/>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7"/>
              <ac:spMk id="7"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8"/>
          </pc:sldLayoutMkLst>
          <pc:spChg chg="mod">
            <ac:chgData name="Patrick Joseph Espy" userId="e97bdc3e-e56e-4f2e-9adf-ca8893b815c3" providerId="ADAL" clId="{91FCFFCA-58F1-471D-B282-F80ADBCB848B}" dt="2023-02-12T14:24:55.443" v="0"/>
            <ac:spMkLst>
              <pc:docMk/>
              <pc:sldMasterMk cId="0" sldId="2147483659"/>
              <pc:sldLayoutMk cId="0" sldId="2147483668"/>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8"/>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8"/>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8"/>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8"/>
              <ac:spMk id="6"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69"/>
          </pc:sldLayoutMkLst>
          <pc:spChg chg="mod">
            <ac:chgData name="Patrick Joseph Espy" userId="e97bdc3e-e56e-4f2e-9adf-ca8893b815c3" providerId="ADAL" clId="{91FCFFCA-58F1-471D-B282-F80ADBCB848B}" dt="2023-02-12T14:24:55.443" v="0"/>
            <ac:spMkLst>
              <pc:docMk/>
              <pc:sldMasterMk cId="0" sldId="2147483659"/>
              <pc:sldLayoutMk cId="0" sldId="2147483669"/>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9"/>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9"/>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9"/>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9"/>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69"/>
              <ac:spMk id="9"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70"/>
          </pc:sldLayoutMkLst>
          <pc:spChg chg="mod">
            <ac:chgData name="Patrick Joseph Espy" userId="e97bdc3e-e56e-4f2e-9adf-ca8893b815c3" providerId="ADAL" clId="{91FCFFCA-58F1-471D-B282-F80ADBCB848B}" dt="2023-02-12T14:24:55.443" v="0"/>
            <ac:spMkLst>
              <pc:docMk/>
              <pc:sldMasterMk cId="0" sldId="2147483659"/>
              <pc:sldLayoutMk cId="0" sldId="2147483670"/>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70"/>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70"/>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71"/>
          </pc:sldLayoutMkLst>
          <pc:spChg chg="mod">
            <ac:chgData name="Patrick Joseph Espy" userId="e97bdc3e-e56e-4f2e-9adf-ca8893b815c3" providerId="ADAL" clId="{91FCFFCA-58F1-471D-B282-F80ADBCB848B}" dt="2023-02-12T14:24:55.443" v="0"/>
            <ac:spMkLst>
              <pc:docMk/>
              <pc:sldMasterMk cId="0" sldId="2147483659"/>
              <pc:sldLayoutMk cId="0" sldId="2147483671"/>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71"/>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71"/>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71"/>
              <ac:spMk id="5"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83"/>
          </pc:sldLayoutMkLst>
          <pc:spChg chg="mod">
            <ac:chgData name="Patrick Joseph Espy" userId="e97bdc3e-e56e-4f2e-9adf-ca8893b815c3" providerId="ADAL" clId="{91FCFFCA-58F1-471D-B282-F80ADBCB848B}" dt="2023-02-12T14:24:55.443" v="0"/>
            <ac:spMkLst>
              <pc:docMk/>
              <pc:sldMasterMk cId="0" sldId="2147483659"/>
              <pc:sldLayoutMk cId="0" sldId="2147483683"/>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3"/>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3"/>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3"/>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3"/>
              <ac:spMk id="9"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84"/>
          </pc:sldLayoutMkLst>
          <pc:spChg chg="mod">
            <ac:chgData name="Patrick Joseph Espy" userId="e97bdc3e-e56e-4f2e-9adf-ca8893b815c3" providerId="ADAL" clId="{91FCFFCA-58F1-471D-B282-F80ADBCB848B}" dt="2023-02-12T14:24:55.443" v="0"/>
            <ac:spMkLst>
              <pc:docMk/>
              <pc:sldMasterMk cId="0" sldId="2147483659"/>
              <pc:sldLayoutMk cId="0" sldId="2147483684"/>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4"/>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4"/>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4"/>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4"/>
              <ac:spMk id="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4"/>
              <ac:spMk id="10"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85"/>
          </pc:sldLayoutMkLst>
          <pc:spChg chg="mod">
            <ac:chgData name="Patrick Joseph Espy" userId="e97bdc3e-e56e-4f2e-9adf-ca8893b815c3" providerId="ADAL" clId="{91FCFFCA-58F1-471D-B282-F80ADBCB848B}" dt="2023-02-12T14:24:55.443" v="0"/>
            <ac:spMkLst>
              <pc:docMk/>
              <pc:sldMasterMk cId="0" sldId="2147483659"/>
              <pc:sldLayoutMk cId="0" sldId="2147483685"/>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5"/>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5"/>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5"/>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5"/>
              <ac:spMk id="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5"/>
              <ac:spMk id="10"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686"/>
          </pc:sldLayoutMkLst>
          <pc:spChg chg="mod">
            <ac:chgData name="Patrick Joseph Espy" userId="e97bdc3e-e56e-4f2e-9adf-ca8893b815c3" providerId="ADAL" clId="{91FCFFCA-58F1-471D-B282-F80ADBCB848B}" dt="2023-02-12T14:24:55.443" v="0"/>
            <ac:spMkLst>
              <pc:docMk/>
              <pc:sldMasterMk cId="0" sldId="2147483659"/>
              <pc:sldLayoutMk cId="0" sldId="2147483686"/>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7"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8"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686"/>
              <ac:spMk id="11"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700"/>
          </pc:sldLayoutMkLst>
          <pc:spChg chg="mod">
            <ac:chgData name="Patrick Joseph Espy" userId="e97bdc3e-e56e-4f2e-9adf-ca8893b815c3" providerId="ADAL" clId="{91FCFFCA-58F1-471D-B282-F80ADBCB848B}" dt="2023-02-12T14:24:55.443" v="0"/>
            <ac:spMkLst>
              <pc:docMk/>
              <pc:sldMasterMk cId="0" sldId="2147483659"/>
              <pc:sldLayoutMk cId="0" sldId="2147483700"/>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00"/>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00"/>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701"/>
          </pc:sldLayoutMkLst>
          <pc:spChg chg="mod">
            <ac:chgData name="Patrick Joseph Espy" userId="e97bdc3e-e56e-4f2e-9adf-ca8893b815c3" providerId="ADAL" clId="{91FCFFCA-58F1-471D-B282-F80ADBCB848B}" dt="2023-02-12T14:24:55.443" v="0"/>
            <ac:spMkLst>
              <pc:docMk/>
              <pc:sldMasterMk cId="0" sldId="2147483659"/>
              <pc:sldLayoutMk cId="0" sldId="2147483701"/>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01"/>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01"/>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765"/>
          </pc:sldLayoutMkLst>
          <pc:spChg chg="mod">
            <ac:chgData name="Patrick Joseph Espy" userId="e97bdc3e-e56e-4f2e-9adf-ca8893b815c3" providerId="ADAL" clId="{91FCFFCA-58F1-471D-B282-F80ADBCB848B}" dt="2023-02-12T14:24:55.443" v="0"/>
            <ac:spMkLst>
              <pc:docMk/>
              <pc:sldMasterMk cId="0" sldId="2147483659"/>
              <pc:sldLayoutMk cId="0" sldId="2147483765"/>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65"/>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65"/>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777"/>
          </pc:sldLayoutMkLst>
          <pc:spChg chg="mod">
            <ac:chgData name="Patrick Joseph Espy" userId="e97bdc3e-e56e-4f2e-9adf-ca8893b815c3" providerId="ADAL" clId="{91FCFFCA-58F1-471D-B282-F80ADBCB848B}" dt="2023-02-12T14:24:55.443" v="0"/>
            <ac:spMkLst>
              <pc:docMk/>
              <pc:sldMasterMk cId="0" sldId="2147483659"/>
              <pc:sldLayoutMk cId="0" sldId="2147483777"/>
              <ac:spMk id="6452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77"/>
              <ac:spMk id="64526"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77"/>
              <ac:spMk id="64527"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659"/>
            <pc:sldLayoutMk cId="0" sldId="2147483778"/>
          </pc:sldLayoutMkLst>
          <pc:spChg chg="mod">
            <ac:chgData name="Patrick Joseph Espy" userId="e97bdc3e-e56e-4f2e-9adf-ca8893b815c3" providerId="ADAL" clId="{91FCFFCA-58F1-471D-B282-F80ADBCB848B}" dt="2023-02-12T14:24:55.443" v="0"/>
            <ac:spMkLst>
              <pc:docMk/>
              <pc:sldMasterMk cId="0" sldId="2147483659"/>
              <pc:sldLayoutMk cId="0" sldId="2147483778"/>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78"/>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659"/>
              <pc:sldLayoutMk cId="0" sldId="2147483778"/>
              <ac:spMk id="6"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1148232722" sldId="2147483660"/>
        </pc:sldMasterMkLst>
        <pc:spChg chg="mod">
          <ac:chgData name="Patrick Joseph Espy" userId="e97bdc3e-e56e-4f2e-9adf-ca8893b815c3" providerId="ADAL" clId="{91FCFFCA-58F1-471D-B282-F80ADBCB848B}" dt="2023-02-12T14:24:55.443" v="0"/>
          <ac:spMkLst>
            <pc:docMk/>
            <pc:sldMasterMk cId="1148232722" sldId="2147483660"/>
            <ac:spMk id="2" creationId="{00000000-0000-0000-0000-000000000000}"/>
          </ac:spMkLst>
        </pc:spChg>
        <pc:spChg chg="mod">
          <ac:chgData name="Patrick Joseph Espy" userId="e97bdc3e-e56e-4f2e-9adf-ca8893b815c3" providerId="ADAL" clId="{91FCFFCA-58F1-471D-B282-F80ADBCB848B}" dt="2023-02-12T14:24:55.443" v="0"/>
          <ac:spMkLst>
            <pc:docMk/>
            <pc:sldMasterMk cId="1148232722" sldId="2147483660"/>
            <ac:spMk id="3" creationId="{00000000-0000-0000-0000-000000000000}"/>
          </ac:spMkLst>
        </pc:spChg>
        <pc:spChg chg="mod">
          <ac:chgData name="Patrick Joseph Espy" userId="e97bdc3e-e56e-4f2e-9adf-ca8893b815c3" providerId="ADAL" clId="{91FCFFCA-58F1-471D-B282-F80ADBCB848B}" dt="2023-02-12T14:24:55.443" v="0"/>
          <ac:spMkLst>
            <pc:docMk/>
            <pc:sldMasterMk cId="1148232722" sldId="2147483660"/>
            <ac:spMk id="4" creationId="{00000000-0000-0000-0000-000000000000}"/>
          </ac:spMkLst>
        </pc:spChg>
        <pc:spChg chg="mod">
          <ac:chgData name="Patrick Joseph Espy" userId="e97bdc3e-e56e-4f2e-9adf-ca8893b815c3" providerId="ADAL" clId="{91FCFFCA-58F1-471D-B282-F80ADBCB848B}" dt="2023-02-12T14:24:55.443" v="0"/>
          <ac:spMkLst>
            <pc:docMk/>
            <pc:sldMasterMk cId="1148232722" sldId="2147483660"/>
            <ac:spMk id="5" creationId="{00000000-0000-0000-0000-000000000000}"/>
          </ac:spMkLst>
        </pc:spChg>
        <pc:spChg chg="mod">
          <ac:chgData name="Patrick Joseph Espy" userId="e97bdc3e-e56e-4f2e-9adf-ca8893b815c3" providerId="ADAL" clId="{91FCFFCA-58F1-471D-B282-F80ADBCB848B}" dt="2023-02-12T14:24:55.443" v="0"/>
          <ac:spMkLst>
            <pc:docMk/>
            <pc:sldMasterMk cId="1148232722" sldId="2147483660"/>
            <ac:spMk id="6" creationId="{00000000-0000-0000-0000-000000000000}"/>
          </ac:spMkLst>
        </pc:spChg>
        <pc:sldLayoutChg chg="modSp">
          <pc:chgData name="Patrick Joseph Espy" userId="e97bdc3e-e56e-4f2e-9adf-ca8893b815c3" providerId="ADAL" clId="{91FCFFCA-58F1-471D-B282-F80ADBCB848B}" dt="2023-02-12T14:24:55.443" v="0"/>
          <pc:sldLayoutMkLst>
            <pc:docMk/>
            <pc:sldMasterMk cId="1148232722" sldId="2147483660"/>
            <pc:sldLayoutMk cId="4068277908" sldId="2147483661"/>
          </pc:sldLayoutMkLst>
          <pc:spChg chg="mod">
            <ac:chgData name="Patrick Joseph Espy" userId="e97bdc3e-e56e-4f2e-9adf-ca8893b815c3" providerId="ADAL" clId="{91FCFFCA-58F1-471D-B282-F80ADBCB848B}" dt="2023-02-12T14:24:55.443" v="0"/>
            <ac:spMkLst>
              <pc:docMk/>
              <pc:sldMasterMk cId="1148232722" sldId="2147483660"/>
              <pc:sldLayoutMk cId="4068277908" sldId="2147483661"/>
              <ac:spMk id="2" creationId="{00000000-0000-0000-0000-000000000000}"/>
            </ac:spMkLst>
          </pc:spChg>
          <pc:spChg chg="mod">
            <ac:chgData name="Patrick Joseph Espy" userId="e97bdc3e-e56e-4f2e-9adf-ca8893b815c3" providerId="ADAL" clId="{91FCFFCA-58F1-471D-B282-F80ADBCB848B}" dt="2023-02-12T14:24:55.443" v="0"/>
            <ac:spMkLst>
              <pc:docMk/>
              <pc:sldMasterMk cId="1148232722" sldId="2147483660"/>
              <pc:sldLayoutMk cId="4068277908" sldId="2147483661"/>
              <ac:spMk id="3"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0" sldId="2147483707"/>
        </pc:sldMasterMkLst>
        <pc:spChg chg="mod">
          <ac:chgData name="Patrick Joseph Espy" userId="e97bdc3e-e56e-4f2e-9adf-ca8893b815c3" providerId="ADAL" clId="{91FCFFCA-58F1-471D-B282-F80ADBCB848B}" dt="2023-02-12T14:24:55.443" v="0"/>
          <ac:spMkLst>
            <pc:docMk/>
            <pc:sldMasterMk cId="0" sldId="2147483707"/>
            <ac:spMk id="1026" creationId="{00000000-0000-0000-0000-000000000000}"/>
          </ac:spMkLst>
        </pc:spChg>
        <pc:spChg chg="mod">
          <ac:chgData name="Patrick Joseph Espy" userId="e97bdc3e-e56e-4f2e-9adf-ca8893b815c3" providerId="ADAL" clId="{91FCFFCA-58F1-471D-B282-F80ADBCB848B}" dt="2023-02-12T14:24:55.443" v="0"/>
          <ac:spMkLst>
            <pc:docMk/>
            <pc:sldMasterMk cId="0" sldId="2147483707"/>
            <ac:spMk id="1027" creationId="{00000000-0000-0000-0000-000000000000}"/>
          </ac:spMkLst>
        </pc:spChg>
        <pc:sldLayoutChg chg="modSp">
          <pc:chgData name="Patrick Joseph Espy" userId="e97bdc3e-e56e-4f2e-9adf-ca8893b815c3" providerId="ADAL" clId="{91FCFFCA-58F1-471D-B282-F80ADBCB848B}" dt="2023-02-12T14:24:55.443" v="0"/>
          <pc:sldLayoutMkLst>
            <pc:docMk/>
            <pc:sldMasterMk cId="0" sldId="2147483707"/>
            <pc:sldLayoutMk cId="0" sldId="2147483708"/>
          </pc:sldLayoutMkLst>
          <pc:spChg chg="mod">
            <ac:chgData name="Patrick Joseph Espy" userId="e97bdc3e-e56e-4f2e-9adf-ca8893b815c3" providerId="ADAL" clId="{91FCFFCA-58F1-471D-B282-F80ADBCB848B}" dt="2023-02-12T14:24:55.443" v="0"/>
            <ac:spMkLst>
              <pc:docMk/>
              <pc:sldMasterMk cId="0" sldId="2147483707"/>
              <pc:sldLayoutMk cId="0" sldId="2147483708"/>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707"/>
              <pc:sldLayoutMk cId="0" sldId="2147483708"/>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707"/>
              <pc:sldLayoutMk cId="0" sldId="2147483708"/>
              <ac:spMk id="5"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0" sldId="2147483709"/>
        </pc:sldMasterMkLst>
        <pc:spChg chg="mod">
          <ac:chgData name="Patrick Joseph Espy" userId="e97bdc3e-e56e-4f2e-9adf-ca8893b815c3" providerId="ADAL" clId="{91FCFFCA-58F1-471D-B282-F80ADBCB848B}" dt="2023-02-12T14:24:55.443" v="0"/>
          <ac:spMkLst>
            <pc:docMk/>
            <pc:sldMasterMk cId="0" sldId="2147483709"/>
            <ac:spMk id="1026" creationId="{00000000-0000-0000-0000-000000000000}"/>
          </ac:spMkLst>
        </pc:spChg>
        <pc:spChg chg="mod">
          <ac:chgData name="Patrick Joseph Espy" userId="e97bdc3e-e56e-4f2e-9adf-ca8893b815c3" providerId="ADAL" clId="{91FCFFCA-58F1-471D-B282-F80ADBCB848B}" dt="2023-02-12T14:24:55.443" v="0"/>
          <ac:spMkLst>
            <pc:docMk/>
            <pc:sldMasterMk cId="0" sldId="2147483709"/>
            <ac:spMk id="1027" creationId="{00000000-0000-0000-0000-000000000000}"/>
          </ac:spMkLst>
        </pc:spChg>
        <pc:sldLayoutChg chg="modSp">
          <pc:chgData name="Patrick Joseph Espy" userId="e97bdc3e-e56e-4f2e-9adf-ca8893b815c3" providerId="ADAL" clId="{91FCFFCA-58F1-471D-B282-F80ADBCB848B}" dt="2023-02-12T14:24:55.443" v="0"/>
          <pc:sldLayoutMkLst>
            <pc:docMk/>
            <pc:sldMasterMk cId="0" sldId="2147483709"/>
            <pc:sldLayoutMk cId="1877458604" sldId="2147483723"/>
          </pc:sldLayoutMkLst>
          <pc:spChg chg="mod">
            <ac:chgData name="Patrick Joseph Espy" userId="e97bdc3e-e56e-4f2e-9adf-ca8893b815c3" providerId="ADAL" clId="{91FCFFCA-58F1-471D-B282-F80ADBCB848B}" dt="2023-02-12T14:24:55.443" v="0"/>
            <ac:spMkLst>
              <pc:docMk/>
              <pc:sldMasterMk cId="0" sldId="2147483709"/>
              <pc:sldLayoutMk cId="1877458604" sldId="2147483723"/>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709"/>
              <pc:sldLayoutMk cId="1877458604" sldId="2147483723"/>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709"/>
              <pc:sldLayoutMk cId="1877458604" sldId="2147483723"/>
              <ac:spMk id="8"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09"/>
            <pc:sldLayoutMk cId="2457400622" sldId="2147483756"/>
          </pc:sldLayoutMkLst>
          <pc:spChg chg="mod">
            <ac:chgData name="Patrick Joseph Espy" userId="e97bdc3e-e56e-4f2e-9adf-ca8893b815c3" providerId="ADAL" clId="{91FCFFCA-58F1-471D-B282-F80ADBCB848B}" dt="2023-02-12T14:24:55.443" v="0"/>
            <ac:spMkLst>
              <pc:docMk/>
              <pc:sldMasterMk cId="0" sldId="2147483709"/>
              <pc:sldLayoutMk cId="2457400622" sldId="2147483756"/>
              <ac:spMk id="64524" creationId="{00000000-0000-0000-0000-000000000000}"/>
            </ac:spMkLst>
          </pc:spChg>
          <pc:spChg chg="mod">
            <ac:chgData name="Patrick Joseph Espy" userId="e97bdc3e-e56e-4f2e-9adf-ca8893b815c3" providerId="ADAL" clId="{91FCFFCA-58F1-471D-B282-F80ADBCB848B}" dt="2023-02-12T14:24:55.443" v="0"/>
            <ac:spMkLst>
              <pc:docMk/>
              <pc:sldMasterMk cId="0" sldId="2147483709"/>
              <pc:sldLayoutMk cId="2457400622" sldId="2147483756"/>
              <ac:spMk id="64526" creationId="{00000000-0000-0000-0000-000000000000}"/>
            </ac:spMkLst>
          </pc:spChg>
          <pc:spChg chg="mod">
            <ac:chgData name="Patrick Joseph Espy" userId="e97bdc3e-e56e-4f2e-9adf-ca8893b815c3" providerId="ADAL" clId="{91FCFFCA-58F1-471D-B282-F80ADBCB848B}" dt="2023-02-12T14:24:55.443" v="0"/>
            <ac:spMkLst>
              <pc:docMk/>
              <pc:sldMasterMk cId="0" sldId="2147483709"/>
              <pc:sldLayoutMk cId="2457400622" sldId="2147483756"/>
              <ac:spMk id="64527"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3799656474" sldId="2147483746"/>
        </pc:sldMasterMkLst>
        <pc:spChg chg="mod">
          <ac:chgData name="Patrick Joseph Espy" userId="e97bdc3e-e56e-4f2e-9adf-ca8893b815c3" providerId="ADAL" clId="{91FCFFCA-58F1-471D-B282-F80ADBCB848B}" dt="2023-02-12T14:24:55.443" v="0"/>
          <ac:spMkLst>
            <pc:docMk/>
            <pc:sldMasterMk cId="3799656474" sldId="2147483746"/>
            <ac:spMk id="4"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ac:spMk id="5"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ac:spMk id="6"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ac:spMk id="8"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ac:spMk id="14338"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ac:spMk id="14339" creationId="{00000000-0000-0000-0000-000000000000}"/>
          </ac:spMkLst>
        </pc:spChg>
        <pc:sldLayoutChg chg="modSp">
          <pc:chgData name="Patrick Joseph Espy" userId="e97bdc3e-e56e-4f2e-9adf-ca8893b815c3" providerId="ADAL" clId="{91FCFFCA-58F1-471D-B282-F80ADBCB848B}" dt="2023-02-12T14:24:55.443" v="0"/>
          <pc:sldLayoutMkLst>
            <pc:docMk/>
            <pc:sldMasterMk cId="3799656474" sldId="2147483746"/>
            <pc:sldLayoutMk cId="2661388035" sldId="2147483747"/>
          </pc:sldLayoutMkLst>
          <pc:spChg chg="mod">
            <ac:chgData name="Patrick Joseph Espy" userId="e97bdc3e-e56e-4f2e-9adf-ca8893b815c3" providerId="ADAL" clId="{91FCFFCA-58F1-471D-B282-F80ADBCB848B}" dt="2023-02-12T14:24:55.443" v="0"/>
            <ac:spMkLst>
              <pc:docMk/>
              <pc:sldMasterMk cId="3799656474" sldId="2147483746"/>
              <pc:sldLayoutMk cId="2661388035" sldId="2147483747"/>
              <ac:spMk id="2" creationId="{00000000-0000-0000-0000-000000000000}"/>
            </ac:spMkLst>
          </pc:spChg>
          <pc:spChg chg="mod">
            <ac:chgData name="Patrick Joseph Espy" userId="e97bdc3e-e56e-4f2e-9adf-ca8893b815c3" providerId="ADAL" clId="{91FCFFCA-58F1-471D-B282-F80ADBCB848B}" dt="2023-02-12T14:24:55.443" v="0"/>
            <ac:spMkLst>
              <pc:docMk/>
              <pc:sldMasterMk cId="3799656474" sldId="2147483746"/>
              <pc:sldLayoutMk cId="2661388035" sldId="2147483747"/>
              <ac:spMk id="5"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2500104176" sldId="2147483750"/>
        </pc:sldMasterMkLst>
        <pc:spChg chg="mod">
          <ac:chgData name="Patrick Joseph Espy" userId="e97bdc3e-e56e-4f2e-9adf-ca8893b815c3" providerId="ADAL" clId="{91FCFFCA-58F1-471D-B282-F80ADBCB848B}" dt="2023-02-12T14:24:55.443" v="0"/>
          <ac:spMkLst>
            <pc:docMk/>
            <pc:sldMasterMk cId="2500104176" sldId="2147483750"/>
            <ac:spMk id="1026" creationId="{00000000-0000-0000-0000-000000000000}"/>
          </ac:spMkLst>
        </pc:spChg>
        <pc:spChg chg="mod">
          <ac:chgData name="Patrick Joseph Espy" userId="e97bdc3e-e56e-4f2e-9adf-ca8893b815c3" providerId="ADAL" clId="{91FCFFCA-58F1-471D-B282-F80ADBCB848B}" dt="2023-02-12T14:24:55.443" v="0"/>
          <ac:spMkLst>
            <pc:docMk/>
            <pc:sldMasterMk cId="2500104176" sldId="2147483750"/>
            <ac:spMk id="1027" creationId="{00000000-0000-0000-0000-000000000000}"/>
          </ac:spMkLst>
        </pc:spChg>
        <pc:sldLayoutChg chg="modSp">
          <pc:chgData name="Patrick Joseph Espy" userId="e97bdc3e-e56e-4f2e-9adf-ca8893b815c3" providerId="ADAL" clId="{91FCFFCA-58F1-471D-B282-F80ADBCB848B}" dt="2023-02-12T14:24:55.443" v="0"/>
          <pc:sldLayoutMkLst>
            <pc:docMk/>
            <pc:sldMasterMk cId="2500104176" sldId="2147483750"/>
            <pc:sldLayoutMk cId="637781593" sldId="2147483751"/>
          </pc:sldLayoutMkLst>
          <pc:spChg chg="mod">
            <ac:chgData name="Patrick Joseph Espy" userId="e97bdc3e-e56e-4f2e-9adf-ca8893b815c3" providerId="ADAL" clId="{91FCFFCA-58F1-471D-B282-F80ADBCB848B}" dt="2023-02-12T14:24:55.443" v="0"/>
            <ac:spMkLst>
              <pc:docMk/>
              <pc:sldMasterMk cId="2500104176" sldId="2147483750"/>
              <pc:sldLayoutMk cId="637781593" sldId="2147483751"/>
              <ac:spMk id="2" creationId="{00000000-0000-0000-0000-000000000000}"/>
            </ac:spMkLst>
          </pc:spChg>
          <pc:spChg chg="mod">
            <ac:chgData name="Patrick Joseph Espy" userId="e97bdc3e-e56e-4f2e-9adf-ca8893b815c3" providerId="ADAL" clId="{91FCFFCA-58F1-471D-B282-F80ADBCB848B}" dt="2023-02-12T14:24:55.443" v="0"/>
            <ac:spMkLst>
              <pc:docMk/>
              <pc:sldMasterMk cId="2500104176" sldId="2147483750"/>
              <pc:sldLayoutMk cId="637781593" sldId="2147483751"/>
              <ac:spMk id="3" creationId="{00000000-0000-0000-0000-000000000000}"/>
            </ac:spMkLst>
          </pc:spChg>
          <pc:spChg chg="mod">
            <ac:chgData name="Patrick Joseph Espy" userId="e97bdc3e-e56e-4f2e-9adf-ca8893b815c3" providerId="ADAL" clId="{91FCFFCA-58F1-471D-B282-F80ADBCB848B}" dt="2023-02-12T14:24:55.443" v="0"/>
            <ac:spMkLst>
              <pc:docMk/>
              <pc:sldMasterMk cId="2500104176" sldId="2147483750"/>
              <pc:sldLayoutMk cId="637781593" sldId="2147483751"/>
              <ac:spMk id="4"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2167089599" sldId="2147483752"/>
        </pc:sldMasterMkLst>
        <pc:spChg chg="mod">
          <ac:chgData name="Patrick Joseph Espy" userId="e97bdc3e-e56e-4f2e-9adf-ca8893b815c3" providerId="ADAL" clId="{91FCFFCA-58F1-471D-B282-F80ADBCB848B}" dt="2023-02-12T14:24:55.443" v="0"/>
          <ac:spMkLst>
            <pc:docMk/>
            <pc:sldMasterMk cId="2167089599" sldId="2147483752"/>
            <ac:spMk id="4"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ac:spMk id="5"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ac:spMk id="6"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ac:spMk id="8"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ac:spMk id="1026"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ac:spMk id="1027" creationId="{00000000-0000-0000-0000-000000000000}"/>
          </ac:spMkLst>
        </pc:spChg>
        <pc:sldLayoutChg chg="modSp">
          <pc:chgData name="Patrick Joseph Espy" userId="e97bdc3e-e56e-4f2e-9adf-ca8893b815c3" providerId="ADAL" clId="{91FCFFCA-58F1-471D-B282-F80ADBCB848B}" dt="2023-02-12T14:24:55.443" v="0"/>
          <pc:sldLayoutMkLst>
            <pc:docMk/>
            <pc:sldMasterMk cId="2167089599" sldId="2147483752"/>
            <pc:sldLayoutMk cId="4215968811" sldId="2147483753"/>
          </pc:sldLayoutMkLst>
          <pc:spChg chg="mod">
            <ac:chgData name="Patrick Joseph Espy" userId="e97bdc3e-e56e-4f2e-9adf-ca8893b815c3" providerId="ADAL" clId="{91FCFFCA-58F1-471D-B282-F80ADBCB848B}" dt="2023-02-12T14:24:55.443" v="0"/>
            <ac:spMkLst>
              <pc:docMk/>
              <pc:sldMasterMk cId="2167089599" sldId="2147483752"/>
              <pc:sldLayoutMk cId="4215968811" sldId="2147483753"/>
              <ac:spMk id="4" creationId="{00000000-0000-0000-0000-000000000000}"/>
            </ac:spMkLst>
          </pc:spChg>
          <pc:spChg chg="mod">
            <ac:chgData name="Patrick Joseph Espy" userId="e97bdc3e-e56e-4f2e-9adf-ca8893b815c3" providerId="ADAL" clId="{91FCFFCA-58F1-471D-B282-F80ADBCB848B}" dt="2023-02-12T14:24:55.443" v="0"/>
            <ac:spMkLst>
              <pc:docMk/>
              <pc:sldMasterMk cId="2167089599" sldId="2147483752"/>
              <pc:sldLayoutMk cId="4215968811" sldId="2147483753"/>
              <ac:spMk id="5"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2771617618" sldId="2147483762"/>
        </pc:sldMasterMkLst>
        <pc:spChg chg="mod">
          <ac:chgData name="Patrick Joseph Espy" userId="e97bdc3e-e56e-4f2e-9adf-ca8893b815c3" providerId="ADAL" clId="{91FCFFCA-58F1-471D-B282-F80ADBCB848B}" dt="2023-02-12T14:24:55.443" v="0"/>
          <ac:spMkLst>
            <pc:docMk/>
            <pc:sldMasterMk cId="2771617618" sldId="2147483762"/>
            <ac:spMk id="4"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ac:spMk id="5"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ac:spMk id="6"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ac:spMk id="8"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ac:spMk id="1026"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ac:spMk id="1027" creationId="{00000000-0000-0000-0000-000000000000}"/>
          </ac:spMkLst>
        </pc:spChg>
        <pc:sldLayoutChg chg="modSp">
          <pc:chgData name="Patrick Joseph Espy" userId="e97bdc3e-e56e-4f2e-9adf-ca8893b815c3" providerId="ADAL" clId="{91FCFFCA-58F1-471D-B282-F80ADBCB848B}" dt="2023-02-12T14:24:55.443" v="0"/>
          <pc:sldLayoutMkLst>
            <pc:docMk/>
            <pc:sldMasterMk cId="2771617618" sldId="2147483762"/>
            <pc:sldLayoutMk cId="4123899563" sldId="2147483763"/>
          </pc:sldLayoutMkLst>
          <pc:spChg chg="mod">
            <ac:chgData name="Patrick Joseph Espy" userId="e97bdc3e-e56e-4f2e-9adf-ca8893b815c3" providerId="ADAL" clId="{91FCFFCA-58F1-471D-B282-F80ADBCB848B}" dt="2023-02-12T14:24:55.443" v="0"/>
            <ac:spMkLst>
              <pc:docMk/>
              <pc:sldMasterMk cId="2771617618" sldId="2147483762"/>
              <pc:sldLayoutMk cId="4123899563" sldId="2147483763"/>
              <ac:spMk id="4" creationId="{00000000-0000-0000-0000-000000000000}"/>
            </ac:spMkLst>
          </pc:spChg>
          <pc:spChg chg="mod">
            <ac:chgData name="Patrick Joseph Espy" userId="e97bdc3e-e56e-4f2e-9adf-ca8893b815c3" providerId="ADAL" clId="{91FCFFCA-58F1-471D-B282-F80ADBCB848B}" dt="2023-02-12T14:24:55.443" v="0"/>
            <ac:spMkLst>
              <pc:docMk/>
              <pc:sldMasterMk cId="2771617618" sldId="2147483762"/>
              <pc:sldLayoutMk cId="4123899563" sldId="2147483763"/>
              <ac:spMk id="5"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0" sldId="2147483764"/>
        </pc:sldMasterMkLst>
        <pc:spChg chg="mod">
          <ac:chgData name="Patrick Joseph Espy" userId="e97bdc3e-e56e-4f2e-9adf-ca8893b815c3" providerId="ADAL" clId="{91FCFFCA-58F1-471D-B282-F80ADBCB848B}" dt="2023-02-12T14:24:55.443" v="0"/>
          <ac:spMkLst>
            <pc:docMk/>
            <pc:sldMasterMk cId="0" sldId="2147483764"/>
            <ac:spMk id="728073" creationId="{00000000-0000-0000-0000-000000000000}"/>
          </ac:spMkLst>
        </pc:spChg>
        <pc:sldLayoutChg chg="modSp">
          <pc:chgData name="Patrick Joseph Espy" userId="e97bdc3e-e56e-4f2e-9adf-ca8893b815c3" providerId="ADAL" clId="{91FCFFCA-58F1-471D-B282-F80ADBCB848B}" dt="2023-02-12T14:24:55.443" v="0"/>
          <pc:sldLayoutMkLst>
            <pc:docMk/>
            <pc:sldMasterMk cId="0" sldId="2147483764"/>
            <pc:sldLayoutMk cId="0" sldId="2147483672"/>
          </pc:sldLayoutMkLst>
          <pc:spChg chg="mod">
            <ac:chgData name="Patrick Joseph Espy" userId="e97bdc3e-e56e-4f2e-9adf-ca8893b815c3" providerId="ADAL" clId="{91FCFFCA-58F1-471D-B282-F80ADBCB848B}" dt="2023-02-12T14:24:55.443" v="0"/>
            <ac:spMkLst>
              <pc:docMk/>
              <pc:sldMasterMk cId="0" sldId="2147483764"/>
              <pc:sldLayoutMk cId="0" sldId="2147483672"/>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2"/>
              <ac:spMk id="3"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73"/>
          </pc:sldLayoutMkLst>
          <pc:spChg chg="mod">
            <ac:chgData name="Patrick Joseph Espy" userId="e97bdc3e-e56e-4f2e-9adf-ca8893b815c3" providerId="ADAL" clId="{91FCFFCA-58F1-471D-B282-F80ADBCB848B}" dt="2023-02-12T14:24:55.443" v="0"/>
            <ac:spMkLst>
              <pc:docMk/>
              <pc:sldMasterMk cId="0" sldId="2147483764"/>
              <pc:sldLayoutMk cId="0" sldId="2147483673"/>
              <ac:spMk id="3"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74"/>
          </pc:sldLayoutMkLst>
          <pc:spChg chg="mod">
            <ac:chgData name="Patrick Joseph Espy" userId="e97bdc3e-e56e-4f2e-9adf-ca8893b815c3" providerId="ADAL" clId="{91FCFFCA-58F1-471D-B282-F80ADBCB848B}" dt="2023-02-12T14:24:55.443" v="0"/>
            <ac:spMkLst>
              <pc:docMk/>
              <pc:sldMasterMk cId="0" sldId="2147483764"/>
              <pc:sldLayoutMk cId="0" sldId="2147483674"/>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4"/>
              <ac:spMk id="3"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75"/>
          </pc:sldLayoutMkLst>
          <pc:spChg chg="mod">
            <ac:chgData name="Patrick Joseph Espy" userId="e97bdc3e-e56e-4f2e-9adf-ca8893b815c3" providerId="ADAL" clId="{91FCFFCA-58F1-471D-B282-F80ADBCB848B}" dt="2023-02-12T14:24:55.443" v="0"/>
            <ac:spMkLst>
              <pc:docMk/>
              <pc:sldMasterMk cId="0" sldId="2147483764"/>
              <pc:sldLayoutMk cId="0" sldId="2147483675"/>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5"/>
              <ac:spMk id="4"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76"/>
          </pc:sldLayoutMkLst>
          <pc:spChg chg="mod">
            <ac:chgData name="Patrick Joseph Espy" userId="e97bdc3e-e56e-4f2e-9adf-ca8893b815c3" providerId="ADAL" clId="{91FCFFCA-58F1-471D-B282-F80ADBCB848B}" dt="2023-02-12T14:24:55.443" v="0"/>
            <ac:spMkLst>
              <pc:docMk/>
              <pc:sldMasterMk cId="0" sldId="2147483764"/>
              <pc:sldLayoutMk cId="0" sldId="2147483676"/>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6"/>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6"/>
              <ac:spMk id="4"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6"/>
              <ac:spMk id="5"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6"/>
              <ac:spMk id="6"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79"/>
          </pc:sldLayoutMkLst>
          <pc:spChg chg="mod">
            <ac:chgData name="Patrick Joseph Espy" userId="e97bdc3e-e56e-4f2e-9adf-ca8893b815c3" providerId="ADAL" clId="{91FCFFCA-58F1-471D-B282-F80ADBCB848B}" dt="2023-02-12T14:24:55.443" v="0"/>
            <ac:spMkLst>
              <pc:docMk/>
              <pc:sldMasterMk cId="0" sldId="2147483764"/>
              <pc:sldLayoutMk cId="0" sldId="2147483679"/>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9"/>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79"/>
              <ac:spMk id="4"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81"/>
          </pc:sldLayoutMkLst>
          <pc:spChg chg="mod">
            <ac:chgData name="Patrick Joseph Espy" userId="e97bdc3e-e56e-4f2e-9adf-ca8893b815c3" providerId="ADAL" clId="{91FCFFCA-58F1-471D-B282-F80ADBCB848B}" dt="2023-02-12T14:24:55.443" v="0"/>
            <ac:spMkLst>
              <pc:docMk/>
              <pc:sldMasterMk cId="0" sldId="2147483764"/>
              <pc:sldLayoutMk cId="0" sldId="2147483681"/>
              <ac:spMk id="3"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682"/>
          </pc:sldLayoutMkLst>
          <pc:spChg chg="mod">
            <ac:chgData name="Patrick Joseph Espy" userId="e97bdc3e-e56e-4f2e-9adf-ca8893b815c3" providerId="ADAL" clId="{91FCFFCA-58F1-471D-B282-F80ADBCB848B}" dt="2023-02-12T14:24:55.443" v="0"/>
            <ac:spMkLst>
              <pc:docMk/>
              <pc:sldMasterMk cId="0" sldId="2147483764"/>
              <pc:sldLayoutMk cId="0" sldId="2147483682"/>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682"/>
              <ac:spMk id="3"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0" sldId="2147483764"/>
            <pc:sldLayoutMk cId="0" sldId="2147483779"/>
          </pc:sldLayoutMkLst>
          <pc:spChg chg="mod">
            <ac:chgData name="Patrick Joseph Espy" userId="e97bdc3e-e56e-4f2e-9adf-ca8893b815c3" providerId="ADAL" clId="{91FCFFCA-58F1-471D-B282-F80ADBCB848B}" dt="2023-02-12T14:24:55.443" v="0"/>
            <ac:spMkLst>
              <pc:docMk/>
              <pc:sldMasterMk cId="0" sldId="2147483764"/>
              <pc:sldLayoutMk cId="0" sldId="2147483779"/>
              <ac:spMk id="2"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779"/>
              <ac:spMk id="3" creationId="{00000000-0000-0000-0000-000000000000}"/>
            </ac:spMkLst>
          </pc:spChg>
          <pc:spChg chg="mod">
            <ac:chgData name="Patrick Joseph Espy" userId="e97bdc3e-e56e-4f2e-9adf-ca8893b815c3" providerId="ADAL" clId="{91FCFFCA-58F1-471D-B282-F80ADBCB848B}" dt="2023-02-12T14:24:55.443" v="0"/>
            <ac:spMkLst>
              <pc:docMk/>
              <pc:sldMasterMk cId="0" sldId="2147483764"/>
              <pc:sldLayoutMk cId="0" sldId="2147483779"/>
              <ac:spMk id="4" creationId="{00000000-0000-0000-0000-000000000000}"/>
            </ac:spMkLst>
          </pc:spChg>
        </pc:sldLayoutChg>
      </pc:sldMasterChg>
      <pc:sldMasterChg chg="modSp modSldLayout">
        <pc:chgData name="Patrick Joseph Espy" userId="e97bdc3e-e56e-4f2e-9adf-ca8893b815c3" providerId="ADAL" clId="{91FCFFCA-58F1-471D-B282-F80ADBCB848B}" dt="2023-02-12T14:24:55.443" v="0"/>
        <pc:sldMasterMkLst>
          <pc:docMk/>
          <pc:sldMasterMk cId="3911854460" sldId="2147483769"/>
        </pc:sldMasterMkLst>
        <pc:spChg chg="mod">
          <ac:chgData name="Patrick Joseph Espy" userId="e97bdc3e-e56e-4f2e-9adf-ca8893b815c3" providerId="ADAL" clId="{91FCFFCA-58F1-471D-B282-F80ADBCB848B}" dt="2023-02-12T14:24:55.443" v="0"/>
          <ac:spMkLst>
            <pc:docMk/>
            <pc:sldMasterMk cId="3911854460" sldId="2147483769"/>
            <ac:spMk id="2"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ac:spMk id="3"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ac:spMk id="4"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ac:spMk id="5" creationId="{00000000-0000-0000-0000-000000000000}"/>
          </ac:spMkLst>
        </pc:spChg>
        <pc:sldLayoutChg chg="modSp">
          <pc:chgData name="Patrick Joseph Espy" userId="e97bdc3e-e56e-4f2e-9adf-ca8893b815c3" providerId="ADAL" clId="{91FCFFCA-58F1-471D-B282-F80ADBCB848B}" dt="2023-02-12T14:24:55.443" v="0"/>
          <pc:sldLayoutMkLst>
            <pc:docMk/>
            <pc:sldMasterMk cId="3911854460" sldId="2147483769"/>
            <pc:sldLayoutMk cId="2614897448" sldId="2147483767"/>
          </pc:sldLayoutMkLst>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2"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3"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4"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5"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6"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2614897448" sldId="2147483767"/>
              <ac:spMk id="7" creationId="{00000000-0000-0000-0000-000000000000}"/>
            </ac:spMkLst>
          </pc:spChg>
        </pc:sldLayoutChg>
        <pc:sldLayoutChg chg="modSp">
          <pc:chgData name="Patrick Joseph Espy" userId="e97bdc3e-e56e-4f2e-9adf-ca8893b815c3" providerId="ADAL" clId="{91FCFFCA-58F1-471D-B282-F80ADBCB848B}" dt="2023-02-12T14:24:55.443" v="0"/>
          <pc:sldLayoutMkLst>
            <pc:docMk/>
            <pc:sldMasterMk cId="3911854460" sldId="2147483769"/>
            <pc:sldLayoutMk cId="567366461" sldId="2147484597"/>
          </pc:sldLayoutMkLst>
          <pc:spChg chg="mod">
            <ac:chgData name="Patrick Joseph Espy" userId="e97bdc3e-e56e-4f2e-9adf-ca8893b815c3" providerId="ADAL" clId="{91FCFFCA-58F1-471D-B282-F80ADBCB848B}" dt="2023-02-12T14:24:55.443" v="0"/>
            <ac:spMkLst>
              <pc:docMk/>
              <pc:sldMasterMk cId="3911854460" sldId="2147483769"/>
              <pc:sldLayoutMk cId="567366461" sldId="2147484597"/>
              <ac:spMk id="2" creationId="{00000000-0000-0000-0000-000000000000}"/>
            </ac:spMkLst>
          </pc:spChg>
          <pc:spChg chg="mod">
            <ac:chgData name="Patrick Joseph Espy" userId="e97bdc3e-e56e-4f2e-9adf-ca8893b815c3" providerId="ADAL" clId="{91FCFFCA-58F1-471D-B282-F80ADBCB848B}" dt="2023-02-12T14:24:55.443" v="0"/>
            <ac:spMkLst>
              <pc:docMk/>
              <pc:sldMasterMk cId="3911854460" sldId="2147483769"/>
              <pc:sldLayoutMk cId="567366461" sldId="2147484597"/>
              <ac:spMk id="3" creationId="{00000000-0000-0000-0000-000000000000}"/>
            </ac:spMkLst>
          </pc:spChg>
        </pc:sldLayoutChg>
      </pc:sldMasterChg>
      <pc:sldMasterChg chg="modSp">
        <pc:chgData name="Patrick Joseph Espy" userId="e97bdc3e-e56e-4f2e-9adf-ca8893b815c3" providerId="ADAL" clId="{91FCFFCA-58F1-471D-B282-F80ADBCB848B}" dt="2023-02-12T14:24:55.443" v="0"/>
        <pc:sldMasterMkLst>
          <pc:docMk/>
          <pc:sldMasterMk cId="0" sldId="2147483770"/>
        </pc:sldMasterMkLst>
        <pc:spChg chg="mod">
          <ac:chgData name="Patrick Joseph Espy" userId="e97bdc3e-e56e-4f2e-9adf-ca8893b815c3" providerId="ADAL" clId="{91FCFFCA-58F1-471D-B282-F80ADBCB848B}" dt="2023-02-12T14:24:55.443" v="0"/>
          <ac:spMkLst>
            <pc:docMk/>
            <pc:sldMasterMk cId="0" sldId="2147483770"/>
            <ac:spMk id="6146" creationId="{623DC4C1-DD22-4761-A690-9DA0E0D45EBB}"/>
          </ac:spMkLst>
        </pc:spChg>
        <pc:spChg chg="mod">
          <ac:chgData name="Patrick Joseph Espy" userId="e97bdc3e-e56e-4f2e-9adf-ca8893b815c3" providerId="ADAL" clId="{91FCFFCA-58F1-471D-B282-F80ADBCB848B}" dt="2023-02-12T14:24:55.443" v="0"/>
          <ac:spMkLst>
            <pc:docMk/>
            <pc:sldMasterMk cId="0" sldId="2147483770"/>
            <ac:spMk id="6147" creationId="{8E41E2B8-F520-4510-99F4-ED97E9974117}"/>
          </ac:spMkLst>
        </pc:spChg>
        <pc:spChg chg="mod">
          <ac:chgData name="Patrick Joseph Espy" userId="e97bdc3e-e56e-4f2e-9adf-ca8893b815c3" providerId="ADAL" clId="{91FCFFCA-58F1-471D-B282-F80ADBCB848B}" dt="2023-02-12T14:24:55.443" v="0"/>
          <ac:spMkLst>
            <pc:docMk/>
            <pc:sldMasterMk cId="0" sldId="2147483770"/>
            <ac:spMk id="1380356" creationId="{BB2D3FEB-ADCE-4E9D-A2D8-0248D831B51D}"/>
          </ac:spMkLst>
        </pc:spChg>
        <pc:spChg chg="mod">
          <ac:chgData name="Patrick Joseph Espy" userId="e97bdc3e-e56e-4f2e-9adf-ca8893b815c3" providerId="ADAL" clId="{91FCFFCA-58F1-471D-B282-F80ADBCB848B}" dt="2023-02-12T14:24:55.443" v="0"/>
          <ac:spMkLst>
            <pc:docMk/>
            <pc:sldMasterMk cId="0" sldId="2147483770"/>
            <ac:spMk id="1380357" creationId="{F534D3E6-489A-4A50-9C53-971161FB873D}"/>
          </ac:spMkLst>
        </pc:spChg>
        <pc:spChg chg="mod">
          <ac:chgData name="Patrick Joseph Espy" userId="e97bdc3e-e56e-4f2e-9adf-ca8893b815c3" providerId="ADAL" clId="{91FCFFCA-58F1-471D-B282-F80ADBCB848B}" dt="2023-02-12T14:24:55.443" v="0"/>
          <ac:spMkLst>
            <pc:docMk/>
            <pc:sldMasterMk cId="0" sldId="2147483770"/>
            <ac:spMk id="1380358" creationId="{1871CEB4-87BD-446B-8F08-2BA5C3FB9C14}"/>
          </ac:spMkLst>
        </pc:spChg>
      </pc:sldMasterChg>
      <pc:sldMasterChg chg="modSp">
        <pc:chgData name="Patrick Joseph Espy" userId="e97bdc3e-e56e-4f2e-9adf-ca8893b815c3" providerId="ADAL" clId="{91FCFFCA-58F1-471D-B282-F80ADBCB848B}" dt="2023-02-12T14:24:55.443" v="0"/>
        <pc:sldMasterMkLst>
          <pc:docMk/>
          <pc:sldMasterMk cId="0" sldId="2147483776"/>
        </pc:sldMasterMkLst>
        <pc:spChg chg="mod">
          <ac:chgData name="Patrick Joseph Espy" userId="e97bdc3e-e56e-4f2e-9adf-ca8893b815c3" providerId="ADAL" clId="{91FCFFCA-58F1-471D-B282-F80ADBCB848B}" dt="2023-02-12T14:24:55.443" v="0"/>
          <ac:spMkLst>
            <pc:docMk/>
            <pc:sldMasterMk cId="0" sldId="2147483776"/>
            <ac:spMk id="6146" creationId="{623DC4C1-DD22-4761-A690-9DA0E0D45EBB}"/>
          </ac:spMkLst>
        </pc:spChg>
        <pc:spChg chg="mod">
          <ac:chgData name="Patrick Joseph Espy" userId="e97bdc3e-e56e-4f2e-9adf-ca8893b815c3" providerId="ADAL" clId="{91FCFFCA-58F1-471D-B282-F80ADBCB848B}" dt="2023-02-12T14:24:55.443" v="0"/>
          <ac:spMkLst>
            <pc:docMk/>
            <pc:sldMasterMk cId="0" sldId="2147483776"/>
            <ac:spMk id="6147" creationId="{8E41E2B8-F520-4510-99F4-ED97E9974117}"/>
          </ac:spMkLst>
        </pc:spChg>
        <pc:spChg chg="mod">
          <ac:chgData name="Patrick Joseph Espy" userId="e97bdc3e-e56e-4f2e-9adf-ca8893b815c3" providerId="ADAL" clId="{91FCFFCA-58F1-471D-B282-F80ADBCB848B}" dt="2023-02-12T14:24:55.443" v="0"/>
          <ac:spMkLst>
            <pc:docMk/>
            <pc:sldMasterMk cId="0" sldId="2147483776"/>
            <ac:spMk id="1380356" creationId="{BB2D3FEB-ADCE-4E9D-A2D8-0248D831B51D}"/>
          </ac:spMkLst>
        </pc:spChg>
        <pc:spChg chg="mod">
          <ac:chgData name="Patrick Joseph Espy" userId="e97bdc3e-e56e-4f2e-9adf-ca8893b815c3" providerId="ADAL" clId="{91FCFFCA-58F1-471D-B282-F80ADBCB848B}" dt="2023-02-12T14:24:55.443" v="0"/>
          <ac:spMkLst>
            <pc:docMk/>
            <pc:sldMasterMk cId="0" sldId="2147483776"/>
            <ac:spMk id="1380357" creationId="{F534D3E6-489A-4A50-9C53-971161FB873D}"/>
          </ac:spMkLst>
        </pc:spChg>
        <pc:spChg chg="mod">
          <ac:chgData name="Patrick Joseph Espy" userId="e97bdc3e-e56e-4f2e-9adf-ca8893b815c3" providerId="ADAL" clId="{91FCFFCA-58F1-471D-B282-F80ADBCB848B}" dt="2023-02-12T14:24:55.443" v="0"/>
          <ac:spMkLst>
            <pc:docMk/>
            <pc:sldMasterMk cId="0" sldId="2147483776"/>
            <ac:spMk id="1380358" creationId="{1871CEB4-87BD-446B-8F08-2BA5C3FB9C14}"/>
          </ac:spMkLst>
        </pc:spChg>
      </pc:sldMasterChg>
      <pc:sldMasterChg chg="modSp">
        <pc:chgData name="Patrick Joseph Espy" userId="e97bdc3e-e56e-4f2e-9adf-ca8893b815c3" providerId="ADAL" clId="{91FCFFCA-58F1-471D-B282-F80ADBCB848B}" dt="2023-02-12T14:24:55.443" v="0"/>
        <pc:sldMasterMkLst>
          <pc:docMk/>
          <pc:sldMasterMk cId="0" sldId="2147483883"/>
        </pc:sldMasterMkLst>
        <pc:spChg chg="mod">
          <ac:chgData name="Patrick Joseph Espy" userId="e97bdc3e-e56e-4f2e-9adf-ca8893b815c3" providerId="ADAL" clId="{91FCFFCA-58F1-471D-B282-F80ADBCB848B}" dt="2023-02-12T14:24:55.443" v="0"/>
          <ac:spMkLst>
            <pc:docMk/>
            <pc:sldMasterMk cId="0" sldId="2147483883"/>
            <ac:spMk id="4" creationId="{5FB265F5-5168-4471-9F8A-E82AE3524348}"/>
          </ac:spMkLst>
        </pc:spChg>
        <pc:spChg chg="mod">
          <ac:chgData name="Patrick Joseph Espy" userId="e97bdc3e-e56e-4f2e-9adf-ca8893b815c3" providerId="ADAL" clId="{91FCFFCA-58F1-471D-B282-F80ADBCB848B}" dt="2023-02-12T14:24:55.443" v="0"/>
          <ac:spMkLst>
            <pc:docMk/>
            <pc:sldMasterMk cId="0" sldId="2147483883"/>
            <ac:spMk id="5" creationId="{A19653BC-E0D3-4448-B289-B8B1193FDF25}"/>
          </ac:spMkLst>
        </pc:spChg>
        <pc:spChg chg="mod">
          <ac:chgData name="Patrick Joseph Espy" userId="e97bdc3e-e56e-4f2e-9adf-ca8893b815c3" providerId="ADAL" clId="{91FCFFCA-58F1-471D-B282-F80ADBCB848B}" dt="2023-02-12T14:24:55.443" v="0"/>
          <ac:spMkLst>
            <pc:docMk/>
            <pc:sldMasterMk cId="0" sldId="2147483883"/>
            <ac:spMk id="6" creationId="{0A91AE73-E9AA-4E7B-9F36-F41E94674BEE}"/>
          </ac:spMkLst>
        </pc:spChg>
        <pc:spChg chg="mod">
          <ac:chgData name="Patrick Joseph Espy" userId="e97bdc3e-e56e-4f2e-9adf-ca8893b815c3" providerId="ADAL" clId="{91FCFFCA-58F1-471D-B282-F80ADBCB848B}" dt="2023-02-12T14:24:55.443" v="0"/>
          <ac:spMkLst>
            <pc:docMk/>
            <pc:sldMasterMk cId="0" sldId="2147483883"/>
            <ac:spMk id="4098" creationId="{76A4A38D-C011-4F96-849C-A86FDB41F91F}"/>
          </ac:spMkLst>
        </pc:spChg>
        <pc:spChg chg="mod">
          <ac:chgData name="Patrick Joseph Espy" userId="e97bdc3e-e56e-4f2e-9adf-ca8893b815c3" providerId="ADAL" clId="{91FCFFCA-58F1-471D-B282-F80ADBCB848B}" dt="2023-02-12T14:24:55.443" v="0"/>
          <ac:spMkLst>
            <pc:docMk/>
            <pc:sldMasterMk cId="0" sldId="2147483883"/>
            <ac:spMk id="4099" creationId="{0799323D-EE2B-4A5C-9E8E-563AB80D259B}"/>
          </ac:spMkLst>
        </pc:spChg>
      </pc:sldMasterChg>
      <pc:sldMasterChg chg="modSp">
        <pc:chgData name="Patrick Joseph Espy" userId="e97bdc3e-e56e-4f2e-9adf-ca8893b815c3" providerId="ADAL" clId="{91FCFFCA-58F1-471D-B282-F80ADBCB848B}" dt="2023-02-12T14:24:55.443" v="0"/>
        <pc:sldMasterMkLst>
          <pc:docMk/>
          <pc:sldMasterMk cId="3366725313" sldId="2147483895"/>
        </pc:sldMasterMkLst>
        <pc:spChg chg="mod">
          <ac:chgData name="Patrick Joseph Espy" userId="e97bdc3e-e56e-4f2e-9adf-ca8893b815c3" providerId="ADAL" clId="{91FCFFCA-58F1-471D-B282-F80ADBCB848B}" dt="2023-02-12T14:24:55.443" v="0"/>
          <ac:spMkLst>
            <pc:docMk/>
            <pc:sldMasterMk cId="3366725313" sldId="2147483895"/>
            <ac:spMk id="2050" creationId="{00000000-0000-0000-0000-000000000000}"/>
          </ac:spMkLst>
        </pc:spChg>
        <pc:spChg chg="mod">
          <ac:chgData name="Patrick Joseph Espy" userId="e97bdc3e-e56e-4f2e-9adf-ca8893b815c3" providerId="ADAL" clId="{91FCFFCA-58F1-471D-B282-F80ADBCB848B}" dt="2023-02-12T14:24:55.443" v="0"/>
          <ac:spMkLst>
            <pc:docMk/>
            <pc:sldMasterMk cId="3366725313" sldId="2147483895"/>
            <ac:spMk id="2051" creationId="{00000000-0000-0000-0000-000000000000}"/>
          </ac:spMkLst>
        </pc:spChg>
        <pc:spChg chg="mod">
          <ac:chgData name="Patrick Joseph Espy" userId="e97bdc3e-e56e-4f2e-9adf-ca8893b815c3" providerId="ADAL" clId="{91FCFFCA-58F1-471D-B282-F80ADBCB848B}" dt="2023-02-12T14:24:55.443" v="0"/>
          <ac:spMkLst>
            <pc:docMk/>
            <pc:sldMasterMk cId="3366725313" sldId="2147483895"/>
            <ac:spMk id="356356" creationId="{00000000-0000-0000-0000-000000000000}"/>
          </ac:spMkLst>
        </pc:spChg>
        <pc:spChg chg="mod">
          <ac:chgData name="Patrick Joseph Espy" userId="e97bdc3e-e56e-4f2e-9adf-ca8893b815c3" providerId="ADAL" clId="{91FCFFCA-58F1-471D-B282-F80ADBCB848B}" dt="2023-02-12T14:24:55.443" v="0"/>
          <ac:spMkLst>
            <pc:docMk/>
            <pc:sldMasterMk cId="3366725313" sldId="2147483895"/>
            <ac:spMk id="356357" creationId="{00000000-0000-0000-0000-000000000000}"/>
          </ac:spMkLst>
        </pc:spChg>
        <pc:spChg chg="mod">
          <ac:chgData name="Patrick Joseph Espy" userId="e97bdc3e-e56e-4f2e-9adf-ca8893b815c3" providerId="ADAL" clId="{91FCFFCA-58F1-471D-B282-F80ADBCB848B}" dt="2023-02-12T14:24:55.443" v="0"/>
          <ac:spMkLst>
            <pc:docMk/>
            <pc:sldMasterMk cId="3366725313" sldId="2147483895"/>
            <ac:spMk id="356358"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4301974" cy="339434"/>
          </a:xfrm>
          <a:prstGeom prst="rect">
            <a:avLst/>
          </a:prstGeom>
          <a:noFill/>
          <a:ln w="9525">
            <a:noFill/>
            <a:miter lim="800000"/>
            <a:headEnd/>
            <a:tailEnd/>
          </a:ln>
          <a:effectLst/>
        </p:spPr>
        <p:txBody>
          <a:bodyPr vert="horz" wrap="square" lIns="96074" tIns="48038" rIns="96074" bIns="48038" numCol="1" anchor="t" anchorCtr="0" compatLnSpc="1">
            <a:prstTxWarp prst="textNoShape">
              <a:avLst/>
            </a:prstTxWarp>
          </a:bodyPr>
          <a:lstStyle>
            <a:lvl1pPr defTabSz="960438" eaLnBrk="1" hangingPunct="1">
              <a:defRPr sz="1300" baseline="0">
                <a:latin typeface="Tahoma" pitchFamily="34" charset="0"/>
              </a:defRPr>
            </a:lvl1pPr>
          </a:lstStyle>
          <a:p>
            <a:endParaRPr lang="en-US"/>
          </a:p>
        </p:txBody>
      </p:sp>
      <p:sp>
        <p:nvSpPr>
          <p:cNvPr id="17411" name="Rectangle 3"/>
          <p:cNvSpPr>
            <a:spLocks noGrp="1" noChangeArrowheads="1"/>
          </p:cNvSpPr>
          <p:nvPr>
            <p:ph type="dt" sz="quarter" idx="1"/>
          </p:nvPr>
        </p:nvSpPr>
        <p:spPr bwMode="auto">
          <a:xfrm>
            <a:off x="5624666" y="0"/>
            <a:ext cx="4301973" cy="339434"/>
          </a:xfrm>
          <a:prstGeom prst="rect">
            <a:avLst/>
          </a:prstGeom>
          <a:noFill/>
          <a:ln w="9525">
            <a:noFill/>
            <a:miter lim="800000"/>
            <a:headEnd/>
            <a:tailEnd/>
          </a:ln>
          <a:effectLst/>
        </p:spPr>
        <p:txBody>
          <a:bodyPr vert="horz" wrap="square" lIns="96074" tIns="48038" rIns="96074" bIns="48038" numCol="1" anchor="t" anchorCtr="0" compatLnSpc="1">
            <a:prstTxWarp prst="textNoShape">
              <a:avLst/>
            </a:prstTxWarp>
          </a:bodyPr>
          <a:lstStyle>
            <a:lvl1pPr algn="r" defTabSz="960438" eaLnBrk="1" hangingPunct="1">
              <a:defRPr sz="1300" baseline="0">
                <a:latin typeface="Tahoma" pitchFamily="34" charset="0"/>
              </a:defRPr>
            </a:lvl1pPr>
          </a:lstStyle>
          <a:p>
            <a:endParaRPr lang="en-US"/>
          </a:p>
        </p:txBody>
      </p:sp>
      <p:sp>
        <p:nvSpPr>
          <p:cNvPr id="17412" name="Rectangle 4"/>
          <p:cNvSpPr>
            <a:spLocks noGrp="1" noChangeArrowheads="1"/>
          </p:cNvSpPr>
          <p:nvPr>
            <p:ph type="ftr" sz="quarter" idx="2"/>
          </p:nvPr>
        </p:nvSpPr>
        <p:spPr bwMode="auto">
          <a:xfrm>
            <a:off x="1" y="6458241"/>
            <a:ext cx="4301974" cy="339434"/>
          </a:xfrm>
          <a:prstGeom prst="rect">
            <a:avLst/>
          </a:prstGeom>
          <a:noFill/>
          <a:ln w="9525">
            <a:noFill/>
            <a:miter lim="800000"/>
            <a:headEnd/>
            <a:tailEnd/>
          </a:ln>
          <a:effectLst/>
        </p:spPr>
        <p:txBody>
          <a:bodyPr vert="horz" wrap="square" lIns="96074" tIns="48038" rIns="96074" bIns="48038" numCol="1" anchor="b" anchorCtr="0" compatLnSpc="1">
            <a:prstTxWarp prst="textNoShape">
              <a:avLst/>
            </a:prstTxWarp>
          </a:bodyPr>
          <a:lstStyle>
            <a:lvl1pPr defTabSz="960438" eaLnBrk="1" hangingPunct="1">
              <a:defRPr sz="1300" baseline="0">
                <a:latin typeface="Tahoma" pitchFamily="34" charset="0"/>
              </a:defRPr>
            </a:lvl1pPr>
          </a:lstStyle>
          <a:p>
            <a:endParaRPr lang="en-US"/>
          </a:p>
        </p:txBody>
      </p:sp>
      <p:sp>
        <p:nvSpPr>
          <p:cNvPr id="17413" name="Rectangle 5"/>
          <p:cNvSpPr>
            <a:spLocks noGrp="1" noChangeArrowheads="1"/>
          </p:cNvSpPr>
          <p:nvPr>
            <p:ph type="sldNum" sz="quarter" idx="3"/>
          </p:nvPr>
        </p:nvSpPr>
        <p:spPr bwMode="auto">
          <a:xfrm>
            <a:off x="5624666" y="6458241"/>
            <a:ext cx="4301973" cy="339434"/>
          </a:xfrm>
          <a:prstGeom prst="rect">
            <a:avLst/>
          </a:prstGeom>
          <a:noFill/>
          <a:ln w="9525">
            <a:noFill/>
            <a:miter lim="800000"/>
            <a:headEnd/>
            <a:tailEnd/>
          </a:ln>
          <a:effectLst/>
        </p:spPr>
        <p:txBody>
          <a:bodyPr vert="horz" wrap="square" lIns="96074" tIns="48038" rIns="96074" bIns="48038" numCol="1" anchor="b" anchorCtr="0" compatLnSpc="1">
            <a:prstTxWarp prst="textNoShape">
              <a:avLst/>
            </a:prstTxWarp>
          </a:bodyPr>
          <a:lstStyle>
            <a:lvl1pPr algn="r" defTabSz="960438" eaLnBrk="1" hangingPunct="1">
              <a:defRPr sz="1300" baseline="0">
                <a:latin typeface="Tahoma" pitchFamily="34" charset="0"/>
              </a:defRPr>
            </a:lvl1pPr>
          </a:lstStyle>
          <a:p>
            <a:fld id="{5428705C-EF18-49DC-9065-AF7CB6C8531C}" type="slidenum">
              <a:rPr lang="en-US"/>
              <a:pPr/>
              <a:t>‹#›</a:t>
            </a:fld>
            <a:endParaRPr lang="en-US"/>
          </a:p>
        </p:txBody>
      </p:sp>
    </p:spTree>
    <p:extLst>
      <p:ext uri="{BB962C8B-B14F-4D97-AF65-F5344CB8AC3E}">
        <p14:creationId xmlns:p14="http://schemas.microsoft.com/office/powerpoint/2010/main" val="613342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4301974" cy="339434"/>
          </a:xfrm>
          <a:prstGeom prst="rect">
            <a:avLst/>
          </a:prstGeom>
          <a:noFill/>
          <a:ln w="9525">
            <a:noFill/>
            <a:miter lim="800000"/>
            <a:headEnd/>
            <a:tailEnd/>
          </a:ln>
          <a:effectLst/>
        </p:spPr>
        <p:txBody>
          <a:bodyPr vert="horz" wrap="square" lIns="96074" tIns="48038" rIns="96074" bIns="48038" numCol="1" anchor="t" anchorCtr="0" compatLnSpc="1">
            <a:prstTxWarp prst="textNoShape">
              <a:avLst/>
            </a:prstTxWarp>
          </a:bodyPr>
          <a:lstStyle>
            <a:lvl1pPr defTabSz="960438" eaLnBrk="1" hangingPunct="1">
              <a:defRPr sz="1300" baseline="0">
                <a:latin typeface="Tahoma" pitchFamily="34" charset="0"/>
              </a:defRPr>
            </a:lvl1pPr>
          </a:lstStyle>
          <a:p>
            <a:endParaRPr lang="en-US"/>
          </a:p>
        </p:txBody>
      </p:sp>
      <p:sp>
        <p:nvSpPr>
          <p:cNvPr id="21507" name="Rectangle 3"/>
          <p:cNvSpPr>
            <a:spLocks noGrp="1" noChangeArrowheads="1"/>
          </p:cNvSpPr>
          <p:nvPr>
            <p:ph type="dt" idx="1"/>
          </p:nvPr>
        </p:nvSpPr>
        <p:spPr bwMode="auto">
          <a:xfrm>
            <a:off x="5624666" y="0"/>
            <a:ext cx="4301973" cy="339434"/>
          </a:xfrm>
          <a:prstGeom prst="rect">
            <a:avLst/>
          </a:prstGeom>
          <a:noFill/>
          <a:ln w="9525">
            <a:noFill/>
            <a:miter lim="800000"/>
            <a:headEnd/>
            <a:tailEnd/>
          </a:ln>
          <a:effectLst/>
        </p:spPr>
        <p:txBody>
          <a:bodyPr vert="horz" wrap="square" lIns="96074" tIns="48038" rIns="96074" bIns="48038" numCol="1" anchor="t" anchorCtr="0" compatLnSpc="1">
            <a:prstTxWarp prst="textNoShape">
              <a:avLst/>
            </a:prstTxWarp>
          </a:bodyPr>
          <a:lstStyle>
            <a:lvl1pPr algn="r" defTabSz="960438" eaLnBrk="1" hangingPunct="1">
              <a:defRPr sz="1300" baseline="0">
                <a:latin typeface="Tahoma" pitchFamily="34" charset="0"/>
              </a:defRPr>
            </a:lvl1pPr>
          </a:lstStyle>
          <a:p>
            <a:endParaRPr lang="en-US"/>
          </a:p>
        </p:txBody>
      </p:sp>
      <p:sp>
        <p:nvSpPr>
          <p:cNvPr id="21508" name="Rectangle 4"/>
          <p:cNvSpPr>
            <a:spLocks noGrp="1" noRot="1" noChangeAspect="1" noChangeArrowheads="1" noTextEdit="1"/>
          </p:cNvSpPr>
          <p:nvPr>
            <p:ph type="sldImg" idx="2"/>
          </p:nvPr>
        </p:nvSpPr>
        <p:spPr bwMode="auto">
          <a:xfrm>
            <a:off x="3198813" y="485775"/>
            <a:ext cx="3738562" cy="2103438"/>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333905" y="2913290"/>
            <a:ext cx="9310531" cy="3758503"/>
          </a:xfrm>
          <a:prstGeom prst="rect">
            <a:avLst/>
          </a:prstGeom>
          <a:noFill/>
          <a:ln w="9525">
            <a:noFill/>
            <a:miter lim="800000"/>
            <a:headEnd/>
            <a:tailEnd/>
          </a:ln>
          <a:effectLst/>
        </p:spPr>
        <p:txBody>
          <a:bodyPr vert="horz" wrap="square" lIns="96074" tIns="48038" rIns="96074" bIns="48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1" name="Rectangle 7"/>
          <p:cNvSpPr>
            <a:spLocks noGrp="1" noChangeArrowheads="1"/>
          </p:cNvSpPr>
          <p:nvPr>
            <p:ph type="sldNum" sz="quarter" idx="5"/>
          </p:nvPr>
        </p:nvSpPr>
        <p:spPr bwMode="auto">
          <a:xfrm>
            <a:off x="5624666" y="6536917"/>
            <a:ext cx="4301973" cy="260758"/>
          </a:xfrm>
          <a:prstGeom prst="rect">
            <a:avLst/>
          </a:prstGeom>
          <a:noFill/>
          <a:ln w="9525">
            <a:noFill/>
            <a:miter lim="800000"/>
            <a:headEnd/>
            <a:tailEnd/>
          </a:ln>
          <a:effectLst/>
        </p:spPr>
        <p:txBody>
          <a:bodyPr vert="horz" wrap="square" lIns="96074" tIns="48038" rIns="96074" bIns="48038" numCol="1" anchor="b" anchorCtr="0" compatLnSpc="1">
            <a:prstTxWarp prst="textNoShape">
              <a:avLst/>
            </a:prstTxWarp>
          </a:bodyPr>
          <a:lstStyle>
            <a:lvl1pPr algn="r" defTabSz="960438" eaLnBrk="1" hangingPunct="1">
              <a:defRPr sz="1300" baseline="0">
                <a:latin typeface="Tahoma" pitchFamily="34" charset="0"/>
              </a:defRPr>
            </a:lvl1pPr>
          </a:lstStyle>
          <a:p>
            <a:fld id="{DB6872EA-E740-4F0C-BBDC-B250A5CC24AF}" type="slidenum">
              <a:rPr lang="en-US"/>
              <a:pPr/>
              <a:t>‹#›</a:t>
            </a:fld>
            <a:endParaRPr lang="en-US"/>
          </a:p>
        </p:txBody>
      </p:sp>
    </p:spTree>
    <p:extLst>
      <p:ext uri="{BB962C8B-B14F-4D97-AF65-F5344CB8AC3E}">
        <p14:creationId xmlns:p14="http://schemas.microsoft.com/office/powerpoint/2010/main" val="40142270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5550" y="485775"/>
            <a:ext cx="4314825" cy="242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A37E5-C26A-924E-AAAF-5AD0035F8174}" type="slidenum">
              <a:rPr lang="en-US" smtClean="0"/>
              <a:t>1</a:t>
            </a:fld>
            <a:endParaRPr lang="en-US"/>
          </a:p>
        </p:txBody>
      </p:sp>
    </p:spTree>
    <p:extLst>
      <p:ext uri="{BB962C8B-B14F-4D97-AF65-F5344CB8AC3E}">
        <p14:creationId xmlns:p14="http://schemas.microsoft.com/office/powerpoint/2010/main" val="70589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5FCA79C7-5694-4843-870D-22228A5268D1}"/>
              </a:ext>
            </a:extLst>
          </p:cNvPr>
          <p:cNvSpPr>
            <a:spLocks noGrp="1" noChangeArrowheads="1"/>
          </p:cNvSpPr>
          <p:nvPr>
            <p:ph type="sldNum" sz="quarter" idx="5"/>
          </p:nvPr>
        </p:nvSpPr>
        <p:spPr>
          <a:noFill/>
        </p:spPr>
        <p:txBody>
          <a:bodyPr/>
          <a:lstStyle>
            <a:lvl1pPr defTabSz="989013">
              <a:spcBef>
                <a:spcPct val="30000"/>
              </a:spcBef>
              <a:defRPr sz="1200">
                <a:solidFill>
                  <a:schemeClr val="tx1"/>
                </a:solidFill>
                <a:latin typeface="Times New Roman" panose="02020603050405020304" pitchFamily="18" charset="0"/>
              </a:defRPr>
            </a:lvl1pPr>
            <a:lvl2pPr marL="741363" indent="-284163" defTabSz="989013">
              <a:spcBef>
                <a:spcPct val="30000"/>
              </a:spcBef>
              <a:defRPr sz="1200">
                <a:solidFill>
                  <a:schemeClr val="tx1"/>
                </a:solidFill>
                <a:latin typeface="Times New Roman" panose="02020603050405020304" pitchFamily="18" charset="0"/>
              </a:defRPr>
            </a:lvl2pPr>
            <a:lvl3pPr marL="1141413" indent="-227013" defTabSz="989013">
              <a:spcBef>
                <a:spcPct val="30000"/>
              </a:spcBef>
              <a:defRPr sz="1200">
                <a:solidFill>
                  <a:schemeClr val="tx1"/>
                </a:solidFill>
                <a:latin typeface="Times New Roman" panose="02020603050405020304" pitchFamily="18" charset="0"/>
              </a:defRPr>
            </a:lvl3pPr>
            <a:lvl4pPr marL="1598613" indent="-227013" defTabSz="989013">
              <a:spcBef>
                <a:spcPct val="30000"/>
              </a:spcBef>
              <a:defRPr sz="1200">
                <a:solidFill>
                  <a:schemeClr val="tx1"/>
                </a:solidFill>
                <a:latin typeface="Times New Roman" panose="02020603050405020304" pitchFamily="18" charset="0"/>
              </a:defRPr>
            </a:lvl4pPr>
            <a:lvl5pPr marL="2055813" indent="-227013" defTabSz="989013">
              <a:spcBef>
                <a:spcPct val="30000"/>
              </a:spcBef>
              <a:defRPr sz="1200">
                <a:solidFill>
                  <a:schemeClr val="tx1"/>
                </a:solidFill>
                <a:latin typeface="Times New Roman" panose="02020603050405020304" pitchFamily="18" charset="0"/>
              </a:defRPr>
            </a:lvl5pPr>
            <a:lvl6pPr marL="2513013" indent="-227013" defTabSz="989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89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89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89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599812-C57E-43E9-B86D-8C2D2D22CC21}" type="slidenum">
              <a:rPr lang="en-GB" altLang="en-US" smtClean="0">
                <a:solidFill>
                  <a:srgbClr val="000000"/>
                </a:solidFill>
                <a:latin typeface="Arial" panose="020B0604020202020204" pitchFamily="34" charset="0"/>
                <a:cs typeface="Arial" panose="020B0604020202020204" pitchFamily="34" charset="0"/>
              </a:rPr>
              <a:pPr>
                <a:spcBef>
                  <a:spcPct val="0"/>
                </a:spcBef>
              </a:pPr>
              <a:t>14</a:t>
            </a:fld>
            <a:endParaRPr lang="en-GB" altLang="en-US">
              <a:solidFill>
                <a:srgbClr val="000000"/>
              </a:solidFill>
              <a:latin typeface="Arial" panose="020B0604020202020204" pitchFamily="34" charset="0"/>
              <a:cs typeface="Arial" panose="020B0604020202020204" pitchFamily="34" charset="0"/>
            </a:endParaRPr>
          </a:p>
        </p:txBody>
      </p:sp>
      <p:sp>
        <p:nvSpPr>
          <p:cNvPr id="89091" name="Rectangle 2">
            <a:extLst>
              <a:ext uri="{FF2B5EF4-FFF2-40B4-BE49-F238E27FC236}">
                <a16:creationId xmlns:a16="http://schemas.microsoft.com/office/drawing/2014/main" id="{01670F70-36D8-445E-B70D-24996CF80672}"/>
              </a:ext>
            </a:extLst>
          </p:cNvPr>
          <p:cNvSpPr>
            <a:spLocks noGrp="1" noRot="1" noChangeAspect="1" noChangeArrowheads="1" noTextEdit="1"/>
          </p:cNvSpPr>
          <p:nvPr>
            <p:ph type="sldImg"/>
          </p:nvPr>
        </p:nvSpPr>
        <p:spPr>
          <a:xfrm>
            <a:off x="5268913" y="377825"/>
            <a:ext cx="3348037" cy="1884363"/>
          </a:xfrm>
          <a:ln/>
        </p:spPr>
      </p:sp>
      <p:sp>
        <p:nvSpPr>
          <p:cNvPr id="89092" name="Rectangle 3">
            <a:extLst>
              <a:ext uri="{FF2B5EF4-FFF2-40B4-BE49-F238E27FC236}">
                <a16:creationId xmlns:a16="http://schemas.microsoft.com/office/drawing/2014/main" id="{CA20AFE8-66AC-4AEF-8C60-FEE1F176E875}"/>
              </a:ext>
            </a:extLst>
          </p:cNvPr>
          <p:cNvSpPr>
            <a:spLocks noGrp="1" noChangeArrowheads="1"/>
          </p:cNvSpPr>
          <p:nvPr>
            <p:ph type="body" idx="1"/>
          </p:nvPr>
        </p:nvSpPr>
        <p:spPr>
          <a:xfrm>
            <a:off x="1391625" y="2388402"/>
            <a:ext cx="11104996" cy="2260272"/>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80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33DAFA1-309C-4C3D-B619-3450CA42B818}" type="slidenum">
              <a:rPr lang="en-US"/>
              <a:pPr/>
              <a:t>15</a:t>
            </a:fld>
            <a:endParaRPr lang="en-US"/>
          </a:p>
        </p:txBody>
      </p:sp>
      <p:sp>
        <p:nvSpPr>
          <p:cNvPr id="501762" name="Rectangle 2"/>
          <p:cNvSpPr>
            <a:spLocks noGrp="1" noRot="1" noChangeAspect="1" noChangeArrowheads="1" noTextEdit="1"/>
          </p:cNvSpPr>
          <p:nvPr>
            <p:ph type="sldImg"/>
          </p:nvPr>
        </p:nvSpPr>
        <p:spPr>
          <a:xfrm>
            <a:off x="2698750" y="511175"/>
            <a:ext cx="4529138" cy="2547938"/>
          </a:xfrm>
          <a:ln/>
        </p:spPr>
      </p:sp>
      <p:sp>
        <p:nvSpPr>
          <p:cNvPr id="501763" name="Rectangle 3"/>
          <p:cNvSpPr>
            <a:spLocks noGrp="1" noChangeArrowheads="1"/>
          </p:cNvSpPr>
          <p:nvPr>
            <p:ph type="body" idx="1"/>
          </p:nvPr>
        </p:nvSpPr>
        <p:spPr>
          <a:xfrm>
            <a:off x="441616" y="3230245"/>
            <a:ext cx="8569481" cy="3428061"/>
          </a:xfrm>
        </p:spPr>
        <p:txBody>
          <a:bodyPr lIns="91577" tIns="45789" rIns="91577" bIns="45789"/>
          <a:lstStyle/>
          <a:p>
            <a:pPr marL="228600" indent="-228600">
              <a:spcAft>
                <a:spcPts val="700"/>
              </a:spcAft>
              <a:buFontTx/>
              <a:buChar char="•"/>
            </a:pPr>
            <a:r>
              <a:rPr lang="en-US" dirty="0">
                <a:latin typeface="Times"/>
              </a:rPr>
              <a:t>The NAM is the leading mode of climate variability accounting for nearly 1/3 of the wintertime departure from climatology. The NAM “see-saw” fluctuation has no preferred period, so very difficult to pinpoint a cause.</a:t>
            </a:r>
          </a:p>
          <a:p>
            <a:pPr marL="228600" indent="-228600">
              <a:spcAft>
                <a:spcPts val="700"/>
              </a:spcAft>
              <a:buFontTx/>
              <a:buChar char="•"/>
            </a:pPr>
            <a:r>
              <a:rPr lang="en-US" dirty="0">
                <a:latin typeface="Times"/>
              </a:rPr>
              <a:t>The fluctuation in jet and waves affects the climate near the surface and in the stratosphere</a:t>
            </a:r>
          </a:p>
          <a:p>
            <a:pPr marL="228600" indent="-228600">
              <a:spcAft>
                <a:spcPts val="700"/>
              </a:spcAft>
              <a:buFontTx/>
              <a:buChar char="•"/>
            </a:pPr>
            <a:r>
              <a:rPr lang="en-US" dirty="0">
                <a:latin typeface="Times"/>
              </a:rPr>
              <a:t>We have found that we can realistically simulate the NAM using a realistic computer with the ocean in its climatological state. Thus, the NAM appears to be independent from anomalous ocean changes (particularly, the anomalous warming of the eastern equatorial Pacific ocean associated with El Nino).</a:t>
            </a:r>
          </a:p>
          <a:p>
            <a:pPr marL="228600" indent="-228600">
              <a:spcAft>
                <a:spcPts val="700"/>
              </a:spcAft>
              <a:buFontTx/>
              <a:buChar char="•"/>
            </a:pPr>
            <a:r>
              <a:rPr lang="en-US" dirty="0">
                <a:latin typeface="Times"/>
              </a:rPr>
              <a:t>We tend to think of the NAM as purely dynamical and natural modes result of complex interaction between with waves and jets.</a:t>
            </a:r>
          </a:p>
          <a:p>
            <a:pPr marL="228600" indent="-228600">
              <a:spcAft>
                <a:spcPts val="700"/>
              </a:spcAft>
              <a:buFontTx/>
              <a:buChar char="•"/>
            </a:pPr>
            <a:r>
              <a:rPr lang="en-US" dirty="0">
                <a:latin typeface="Times"/>
              </a:rPr>
              <a:t>The NAM acts like a “master switch” that can alter the climate north of 20N. When the switch is on HIGH, warm and wet conditions over N. Europe associated with more intense storm. Drought condition over Mediterranean areas. Mild temperatures over the Eastern US. The stratosphere is also much colder with stronger vortex.</a:t>
            </a:r>
          </a:p>
          <a:p>
            <a:pPr marL="228600" indent="-228600">
              <a:spcAft>
                <a:spcPts val="700"/>
              </a:spcAft>
              <a:buFontTx/>
              <a:buChar char="•"/>
            </a:pPr>
            <a:r>
              <a:rPr lang="en-US" dirty="0">
                <a:latin typeface="Times"/>
              </a:rPr>
              <a:t>When the switch is on LOW, usually wetter over Southern Europe. Clearer but much colder over Northern Europe. The eastern US is also cooler. The stratosphere is unusually warm with weaker vortex.</a:t>
            </a:r>
          </a:p>
          <a:p>
            <a:pPr marL="228600" indent="-228600">
              <a:spcAft>
                <a:spcPts val="700"/>
              </a:spcAft>
              <a:buFontTx/>
              <a:buChar char="•"/>
            </a:pPr>
            <a:r>
              <a:rPr lang="en-US" b="1" dirty="0">
                <a:latin typeface="Times"/>
              </a:rPr>
              <a:t>Of note, is that the NAM shows great extension into the stratosphere with cold and stronger vortex during the HIGH NAM.</a:t>
            </a:r>
          </a:p>
        </p:txBody>
      </p:sp>
    </p:spTree>
    <p:extLst>
      <p:ext uri="{BB962C8B-B14F-4D97-AF65-F5344CB8AC3E}">
        <p14:creationId xmlns:p14="http://schemas.microsoft.com/office/powerpoint/2010/main" val="30759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98813" y="485775"/>
            <a:ext cx="3738562" cy="210343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94CD7B7-A8F8-4C32-9E8A-9E1AD136B823}" type="slidenum">
              <a:rPr lang="zh-CN" altLang="en-US" smtClean="0"/>
              <a:t>16</a:t>
            </a:fld>
            <a:endParaRPr lang="zh-CN" altLang="en-US"/>
          </a:p>
        </p:txBody>
      </p:sp>
    </p:spTree>
    <p:extLst>
      <p:ext uri="{BB962C8B-B14F-4D97-AF65-F5344CB8AC3E}">
        <p14:creationId xmlns:p14="http://schemas.microsoft.com/office/powerpoint/2010/main" val="307595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98813" y="485775"/>
            <a:ext cx="3738562" cy="210343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94CD7B7-A8F8-4C32-9E8A-9E1AD136B823}" type="slidenum">
              <a:rPr lang="zh-CN" altLang="en-US" smtClean="0"/>
              <a:t>19</a:t>
            </a:fld>
            <a:endParaRPr lang="zh-CN" altLang="en-US"/>
          </a:p>
        </p:txBody>
      </p:sp>
    </p:spTree>
    <p:extLst>
      <p:ext uri="{BB962C8B-B14F-4D97-AF65-F5344CB8AC3E}">
        <p14:creationId xmlns:p14="http://schemas.microsoft.com/office/powerpoint/2010/main" val="1513520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98813" y="485775"/>
            <a:ext cx="3738562" cy="2103438"/>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294CD7B7-A8F8-4C32-9E8A-9E1AD136B823}" type="slidenum">
              <a:rPr lang="zh-CN" altLang="en-US" smtClean="0"/>
              <a:t>20</a:t>
            </a:fld>
            <a:endParaRPr lang="zh-CN" altLang="en-US"/>
          </a:p>
        </p:txBody>
      </p:sp>
    </p:spTree>
    <p:extLst>
      <p:ext uri="{BB962C8B-B14F-4D97-AF65-F5344CB8AC3E}">
        <p14:creationId xmlns:p14="http://schemas.microsoft.com/office/powerpoint/2010/main" val="259652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Slide Number Placeholder 6"/>
          <p:cNvSpPr>
            <a:spLocks noGrp="1" noChangeArrowheads="1"/>
          </p:cNvSpPr>
          <p:nvPr>
            <p:ph type="sldNum" sz="quarter"/>
          </p:nvPr>
        </p:nvSpPr>
        <p:spPr>
          <a:noFill/>
          <a:ln>
            <a:miter lim="800000"/>
            <a:headEnd/>
            <a:tailEnd/>
          </a:ln>
        </p:spPr>
        <p:txBody>
          <a:bodyPr/>
          <a:lstStyle/>
          <a:p>
            <a:fld id="{7E00C83F-653A-4A79-BBBD-A5AA0139418E}" type="slidenum">
              <a:rPr lang="en-US" altLang="ja-JP">
                <a:solidFill>
                  <a:prstClr val="black"/>
                </a:solidFill>
              </a:rPr>
              <a:pPr/>
              <a:t>22</a:t>
            </a:fld>
            <a:endParaRPr lang="en-US" altLang="ja-JP">
              <a:solidFill>
                <a:prstClr val="black"/>
              </a:solidFill>
            </a:endParaRPr>
          </a:p>
        </p:txBody>
      </p:sp>
      <p:sp>
        <p:nvSpPr>
          <p:cNvPr id="26627" name="Text Box 1"/>
          <p:cNvSpPr>
            <a:spLocks noGrp="1" noRot="1" noChangeAspect="1" noChangeArrowheads="1" noTextEdit="1"/>
          </p:cNvSpPr>
          <p:nvPr>
            <p:ph type="sldImg"/>
          </p:nvPr>
        </p:nvSpPr>
        <p:spPr>
          <a:xfrm>
            <a:off x="2697163" y="515938"/>
            <a:ext cx="4530725" cy="2549525"/>
          </a:xfrm>
          <a:solidFill>
            <a:srgbClr val="FFFFFF"/>
          </a:solidFill>
          <a:ln>
            <a:solidFill>
              <a:srgbClr val="000000"/>
            </a:solidFill>
          </a:ln>
        </p:spPr>
      </p:sp>
      <p:sp>
        <p:nvSpPr>
          <p:cNvPr id="26628" name="Text Box 2"/>
          <p:cNvSpPr>
            <a:spLocks noGrp="1" noChangeArrowheads="1"/>
          </p:cNvSpPr>
          <p:nvPr>
            <p:ph type="body" idx="1"/>
          </p:nvPr>
        </p:nvSpPr>
        <p:spPr>
          <a:xfrm>
            <a:off x="992247" y="3228772"/>
            <a:ext cx="7942144" cy="3001675"/>
          </a:xfrm>
          <a:noFill/>
        </p:spPr>
        <p:txBody>
          <a:bodyPr wrap="none" anchor="ctr"/>
          <a:lstStyle/>
          <a:p>
            <a:endParaRPr kumimoji="0" lang="ja-JP" altLang="en-US">
              <a:latin typeface="Times New Roman" pitchFamily="18" charset="0"/>
              <a:ea typeface="ＭＳ Ｐゴシック" pitchFamily="-109" charset="-128"/>
            </a:endParaRPr>
          </a:p>
        </p:txBody>
      </p:sp>
    </p:spTree>
    <p:extLst>
      <p:ext uri="{BB962C8B-B14F-4D97-AF65-F5344CB8AC3E}">
        <p14:creationId xmlns:p14="http://schemas.microsoft.com/office/powerpoint/2010/main" val="457207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2846" eaLnBrk="0" hangingPunct="0">
              <a:defRPr sz="2300">
                <a:solidFill>
                  <a:schemeClr val="tx1"/>
                </a:solidFill>
                <a:latin typeface="Times New Roman" pitchFamily="18" charset="0"/>
              </a:defRPr>
            </a:lvl1pPr>
            <a:lvl2pPr marL="716798" indent="-275692" defTabSz="912846" eaLnBrk="0" hangingPunct="0">
              <a:defRPr sz="2300">
                <a:solidFill>
                  <a:schemeClr val="tx1"/>
                </a:solidFill>
                <a:latin typeface="Times New Roman" pitchFamily="18" charset="0"/>
              </a:defRPr>
            </a:lvl2pPr>
            <a:lvl3pPr marL="1102766" indent="-220553" defTabSz="912846" eaLnBrk="0" hangingPunct="0">
              <a:defRPr sz="2300">
                <a:solidFill>
                  <a:schemeClr val="tx1"/>
                </a:solidFill>
                <a:latin typeface="Times New Roman" pitchFamily="18" charset="0"/>
              </a:defRPr>
            </a:lvl3pPr>
            <a:lvl4pPr marL="1543873" indent="-220553" defTabSz="912846" eaLnBrk="0" hangingPunct="0">
              <a:defRPr sz="2300">
                <a:solidFill>
                  <a:schemeClr val="tx1"/>
                </a:solidFill>
                <a:latin typeface="Times New Roman" pitchFamily="18" charset="0"/>
              </a:defRPr>
            </a:lvl4pPr>
            <a:lvl5pPr marL="1984980" indent="-220553" defTabSz="912846" eaLnBrk="0" hangingPunct="0">
              <a:defRPr sz="2300">
                <a:solidFill>
                  <a:schemeClr val="tx1"/>
                </a:solidFill>
                <a:latin typeface="Times New Roman" pitchFamily="18" charset="0"/>
              </a:defRPr>
            </a:lvl5pPr>
            <a:lvl6pPr marL="2426086" indent="-220553" algn="ctr" defTabSz="912846" eaLnBrk="0" fontAlgn="base" hangingPunct="0">
              <a:spcBef>
                <a:spcPct val="0"/>
              </a:spcBef>
              <a:spcAft>
                <a:spcPct val="0"/>
              </a:spcAft>
              <a:defRPr sz="2300">
                <a:solidFill>
                  <a:schemeClr val="tx1"/>
                </a:solidFill>
                <a:latin typeface="Times New Roman" pitchFamily="18" charset="0"/>
              </a:defRPr>
            </a:lvl6pPr>
            <a:lvl7pPr marL="2867193" indent="-220553" algn="ctr" defTabSz="912846" eaLnBrk="0" fontAlgn="base" hangingPunct="0">
              <a:spcBef>
                <a:spcPct val="0"/>
              </a:spcBef>
              <a:spcAft>
                <a:spcPct val="0"/>
              </a:spcAft>
              <a:defRPr sz="2300">
                <a:solidFill>
                  <a:schemeClr val="tx1"/>
                </a:solidFill>
                <a:latin typeface="Times New Roman" pitchFamily="18" charset="0"/>
              </a:defRPr>
            </a:lvl7pPr>
            <a:lvl8pPr marL="3308299" indent="-220553" algn="ctr" defTabSz="912846" eaLnBrk="0" fontAlgn="base" hangingPunct="0">
              <a:spcBef>
                <a:spcPct val="0"/>
              </a:spcBef>
              <a:spcAft>
                <a:spcPct val="0"/>
              </a:spcAft>
              <a:defRPr sz="2300">
                <a:solidFill>
                  <a:schemeClr val="tx1"/>
                </a:solidFill>
                <a:latin typeface="Times New Roman" pitchFamily="18" charset="0"/>
              </a:defRPr>
            </a:lvl8pPr>
            <a:lvl9pPr marL="3749406" indent="-220553" algn="ctr" defTabSz="912846" eaLnBrk="0" fontAlgn="base" hangingPunct="0">
              <a:spcBef>
                <a:spcPct val="0"/>
              </a:spcBef>
              <a:spcAft>
                <a:spcPct val="0"/>
              </a:spcAft>
              <a:defRPr sz="2300">
                <a:solidFill>
                  <a:schemeClr val="tx1"/>
                </a:solidFill>
                <a:latin typeface="Times New Roman" pitchFamily="18" charset="0"/>
              </a:defRPr>
            </a:lvl9pPr>
          </a:lstStyle>
          <a:p>
            <a:pPr eaLnBrk="1" hangingPunct="1"/>
            <a:fld id="{1DDEA3BA-8282-4785-97BA-2492B6585758}" type="slidenum">
              <a:rPr lang="en-US" sz="1200"/>
              <a:pPr eaLnBrk="1" hangingPunct="1"/>
              <a:t>23</a:t>
            </a:fld>
            <a:endParaRPr lang="en-US" sz="1200"/>
          </a:p>
        </p:txBody>
      </p:sp>
      <p:sp>
        <p:nvSpPr>
          <p:cNvPr id="89091" name="Rectangle 2"/>
          <p:cNvSpPr>
            <a:spLocks noGrp="1" noRot="1" noChangeAspect="1" noChangeArrowheads="1" noTextEdit="1"/>
          </p:cNvSpPr>
          <p:nvPr>
            <p:ph type="sldImg"/>
          </p:nvPr>
        </p:nvSpPr>
        <p:spPr>
          <a:xfrm>
            <a:off x="4791075" y="388938"/>
            <a:ext cx="3451225" cy="1941512"/>
          </a:xfrm>
          <a:ln/>
        </p:spPr>
      </p:sp>
      <p:sp>
        <p:nvSpPr>
          <p:cNvPr id="89092" name="Rectangle 3"/>
          <p:cNvSpPr>
            <a:spLocks noGrp="1" noChangeArrowheads="1"/>
          </p:cNvSpPr>
          <p:nvPr>
            <p:ph type="body" idx="1"/>
          </p:nvPr>
        </p:nvSpPr>
        <p:spPr>
          <a:xfrm>
            <a:off x="1301458" y="2459879"/>
            <a:ext cx="10425800" cy="2330168"/>
          </a:xfrm>
          <a:noFill/>
        </p:spPr>
        <p:txBody>
          <a:bodyPr/>
          <a:lstStyle/>
          <a:p>
            <a:pPr eaLnBrk="1" hangingPunct="1"/>
            <a:endParaRPr lang="en-GB" dirty="0"/>
          </a:p>
        </p:txBody>
      </p:sp>
    </p:spTree>
    <p:extLst>
      <p:ext uri="{BB962C8B-B14F-4D97-AF65-F5344CB8AC3E}">
        <p14:creationId xmlns:p14="http://schemas.microsoft.com/office/powerpoint/2010/main" val="228400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08EB54E-350A-4D02-91AE-77B04972824C}" type="slidenum">
              <a:rPr lang="en-US"/>
              <a:pPr/>
              <a:t>24</a:t>
            </a:fld>
            <a:endParaRPr lang="en-US"/>
          </a:p>
        </p:txBody>
      </p:sp>
      <p:sp>
        <p:nvSpPr>
          <p:cNvPr id="803842" name="Rectangle 2"/>
          <p:cNvSpPr>
            <a:spLocks noGrp="1" noRot="1" noChangeAspect="1" noChangeArrowheads="1" noTextEdit="1"/>
          </p:cNvSpPr>
          <p:nvPr>
            <p:ph type="sldImg"/>
          </p:nvPr>
        </p:nvSpPr>
        <p:spPr>
          <a:xfrm>
            <a:off x="2497138" y="485775"/>
            <a:ext cx="4313237" cy="2427288"/>
          </a:xfrm>
          <a:ln/>
        </p:spPr>
      </p:sp>
      <p:sp>
        <p:nvSpPr>
          <p:cNvPr id="803843" name="Rectangle 3"/>
          <p:cNvSpPr>
            <a:spLocks noGrp="1" noChangeArrowheads="1"/>
          </p:cNvSpPr>
          <p:nvPr>
            <p:ph type="body" idx="1"/>
          </p:nvPr>
        </p:nvSpPr>
        <p:spPr>
          <a:xfrm>
            <a:off x="508935" y="3076424"/>
            <a:ext cx="8336825" cy="3160988"/>
          </a:xfrm>
        </p:spPr>
        <p:txBody>
          <a:bodyPr/>
          <a:lstStyle/>
          <a:p>
            <a:pPr marL="216233" indent="-216233">
              <a:spcBef>
                <a:spcPts val="662"/>
              </a:spcBef>
              <a:spcAft>
                <a:spcPts val="662"/>
              </a:spcAft>
              <a:buFontTx/>
              <a:buChar char="•"/>
            </a:pPr>
            <a:r>
              <a:rPr lang="en-US"/>
              <a:t>Before we proceed further, let’s make sure that we are clear on the terminology of that we are using.</a:t>
            </a:r>
          </a:p>
          <a:p>
            <a:pPr marL="216233" indent="-216233">
              <a:spcBef>
                <a:spcPts val="662"/>
              </a:spcBef>
              <a:spcAft>
                <a:spcPts val="662"/>
              </a:spcAft>
              <a:buFontTx/>
              <a:buChar char="•"/>
            </a:pPr>
            <a:r>
              <a:rPr lang="en-US"/>
              <a:t>We have latitude being from south to north pole. We have longitude begin from east to west.</a:t>
            </a:r>
          </a:p>
          <a:p>
            <a:pPr marL="216233" indent="-216233">
              <a:spcBef>
                <a:spcPts val="662"/>
              </a:spcBef>
              <a:spcAft>
                <a:spcPts val="662"/>
              </a:spcAft>
              <a:buFontTx/>
              <a:buChar char="•"/>
            </a:pPr>
            <a:r>
              <a:rPr lang="en-US"/>
              <a:t>We have altitude being away from the surface.</a:t>
            </a:r>
          </a:p>
          <a:p>
            <a:pPr marL="216233" indent="-216233">
              <a:spcBef>
                <a:spcPts val="662"/>
              </a:spcBef>
              <a:spcAft>
                <a:spcPts val="662"/>
              </a:spcAft>
              <a:buFontTx/>
              <a:buChar char="•"/>
            </a:pPr>
            <a:r>
              <a:rPr lang="en-US"/>
              <a:t>We can look at an altitude versus latitude cross-section.</a:t>
            </a:r>
          </a:p>
          <a:p>
            <a:pPr marL="216233" indent="-216233">
              <a:spcBef>
                <a:spcPts val="662"/>
              </a:spcBef>
              <a:spcAft>
                <a:spcPts val="662"/>
              </a:spcAft>
              <a:buFontTx/>
              <a:buChar char="•"/>
            </a:pPr>
            <a:r>
              <a:rPr lang="en-US"/>
              <a:t>We have the troposphere, stratosphere, and the mesosphere.</a:t>
            </a:r>
          </a:p>
          <a:p>
            <a:pPr marL="216233" indent="-216233">
              <a:spcBef>
                <a:spcPts val="662"/>
              </a:spcBef>
              <a:spcAft>
                <a:spcPts val="662"/>
              </a:spcAft>
              <a:buFontTx/>
              <a:buChar char="•"/>
            </a:pPr>
            <a:r>
              <a:rPr lang="en-US"/>
              <a:t>During the Northern Hemisphere wintertime, there is a vortex that extends from the upper troposphere to the lower mesosphere. </a:t>
            </a:r>
          </a:p>
          <a:p>
            <a:pPr marL="216233" indent="-216233">
              <a:spcBef>
                <a:spcPts val="662"/>
              </a:spcBef>
              <a:spcAft>
                <a:spcPts val="662"/>
              </a:spcAft>
              <a:buFontTx/>
              <a:buChar char="•"/>
            </a:pPr>
            <a:r>
              <a:rPr lang="en-US"/>
              <a:t>The vortex is circumpolar wind. The core of the vortex is cold and dark.</a:t>
            </a:r>
          </a:p>
          <a:p>
            <a:pPr marL="216233" indent="-216233">
              <a:spcBef>
                <a:spcPts val="662"/>
              </a:spcBef>
              <a:spcAft>
                <a:spcPts val="662"/>
              </a:spcAft>
              <a:buFontTx/>
              <a:buChar char="•"/>
            </a:pPr>
            <a:r>
              <a:rPr lang="en-US"/>
              <a:t>As this movie shows, the vortex is wobbly and its boundary is typically wavy. </a:t>
            </a:r>
          </a:p>
        </p:txBody>
      </p:sp>
    </p:spTree>
    <p:extLst>
      <p:ext uri="{BB962C8B-B14F-4D97-AF65-F5344CB8AC3E}">
        <p14:creationId xmlns:p14="http://schemas.microsoft.com/office/powerpoint/2010/main" val="128579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08EB54E-350A-4D02-91AE-77B04972824C}" type="slidenum">
              <a:rPr lang="en-US"/>
              <a:pPr/>
              <a:t>25</a:t>
            </a:fld>
            <a:endParaRPr lang="en-US"/>
          </a:p>
        </p:txBody>
      </p:sp>
      <p:sp>
        <p:nvSpPr>
          <p:cNvPr id="803842" name="Rectangle 2"/>
          <p:cNvSpPr>
            <a:spLocks noGrp="1" noRot="1" noChangeAspect="1" noChangeArrowheads="1" noTextEdit="1"/>
          </p:cNvSpPr>
          <p:nvPr>
            <p:ph type="sldImg"/>
          </p:nvPr>
        </p:nvSpPr>
        <p:spPr>
          <a:xfrm>
            <a:off x="2497138" y="485775"/>
            <a:ext cx="4313237" cy="2427288"/>
          </a:xfrm>
          <a:ln/>
        </p:spPr>
      </p:sp>
      <p:sp>
        <p:nvSpPr>
          <p:cNvPr id="803843" name="Rectangle 3"/>
          <p:cNvSpPr>
            <a:spLocks noGrp="1" noChangeArrowheads="1"/>
          </p:cNvSpPr>
          <p:nvPr>
            <p:ph type="body" idx="1"/>
          </p:nvPr>
        </p:nvSpPr>
        <p:spPr>
          <a:xfrm>
            <a:off x="508935" y="3076424"/>
            <a:ext cx="8336825" cy="3160988"/>
          </a:xfrm>
        </p:spPr>
        <p:txBody>
          <a:bodyPr/>
          <a:lstStyle/>
          <a:p>
            <a:pPr marL="216233" indent="-216233">
              <a:spcBef>
                <a:spcPts val="662"/>
              </a:spcBef>
              <a:spcAft>
                <a:spcPts val="662"/>
              </a:spcAft>
              <a:buFontTx/>
              <a:buChar char="•"/>
            </a:pPr>
            <a:r>
              <a:rPr lang="en-US"/>
              <a:t>Before we proceed further, let’s make sure that we are clear on the terminology of that we are using.</a:t>
            </a:r>
          </a:p>
          <a:p>
            <a:pPr marL="216233" indent="-216233">
              <a:spcBef>
                <a:spcPts val="662"/>
              </a:spcBef>
              <a:spcAft>
                <a:spcPts val="662"/>
              </a:spcAft>
              <a:buFontTx/>
              <a:buChar char="•"/>
            </a:pPr>
            <a:r>
              <a:rPr lang="en-US"/>
              <a:t>We have latitude being from south to north pole. We have longitude begin from east to west.</a:t>
            </a:r>
          </a:p>
          <a:p>
            <a:pPr marL="216233" indent="-216233">
              <a:spcBef>
                <a:spcPts val="662"/>
              </a:spcBef>
              <a:spcAft>
                <a:spcPts val="662"/>
              </a:spcAft>
              <a:buFontTx/>
              <a:buChar char="•"/>
            </a:pPr>
            <a:r>
              <a:rPr lang="en-US"/>
              <a:t>We have altitude being away from the surface.</a:t>
            </a:r>
          </a:p>
          <a:p>
            <a:pPr marL="216233" indent="-216233">
              <a:spcBef>
                <a:spcPts val="662"/>
              </a:spcBef>
              <a:spcAft>
                <a:spcPts val="662"/>
              </a:spcAft>
              <a:buFontTx/>
              <a:buChar char="•"/>
            </a:pPr>
            <a:r>
              <a:rPr lang="en-US"/>
              <a:t>We can look at an altitude versus latitude cross-section.</a:t>
            </a:r>
          </a:p>
          <a:p>
            <a:pPr marL="216233" indent="-216233">
              <a:spcBef>
                <a:spcPts val="662"/>
              </a:spcBef>
              <a:spcAft>
                <a:spcPts val="662"/>
              </a:spcAft>
              <a:buFontTx/>
              <a:buChar char="•"/>
            </a:pPr>
            <a:r>
              <a:rPr lang="en-US"/>
              <a:t>We have the troposphere, stratosphere, and the mesosphere.</a:t>
            </a:r>
          </a:p>
          <a:p>
            <a:pPr marL="216233" indent="-216233">
              <a:spcBef>
                <a:spcPts val="662"/>
              </a:spcBef>
              <a:spcAft>
                <a:spcPts val="662"/>
              </a:spcAft>
              <a:buFontTx/>
              <a:buChar char="•"/>
            </a:pPr>
            <a:r>
              <a:rPr lang="en-US"/>
              <a:t>During the Northern Hemisphere wintertime, there is a vortex that extends from the upper troposphere to the lower mesosphere. </a:t>
            </a:r>
          </a:p>
          <a:p>
            <a:pPr marL="216233" indent="-216233">
              <a:spcBef>
                <a:spcPts val="662"/>
              </a:spcBef>
              <a:spcAft>
                <a:spcPts val="662"/>
              </a:spcAft>
              <a:buFontTx/>
              <a:buChar char="•"/>
            </a:pPr>
            <a:r>
              <a:rPr lang="en-US"/>
              <a:t>The vortex is circumpolar wind. The core of the vortex is cold and dark.</a:t>
            </a:r>
          </a:p>
          <a:p>
            <a:pPr marL="216233" indent="-216233">
              <a:spcBef>
                <a:spcPts val="662"/>
              </a:spcBef>
              <a:spcAft>
                <a:spcPts val="662"/>
              </a:spcAft>
              <a:buFontTx/>
              <a:buChar char="•"/>
            </a:pPr>
            <a:r>
              <a:rPr lang="en-US"/>
              <a:t>As this movie shows, the vortex is wobbly and its boundary is typically wavy. </a:t>
            </a:r>
          </a:p>
        </p:txBody>
      </p:sp>
    </p:spTree>
    <p:extLst>
      <p:ext uri="{BB962C8B-B14F-4D97-AF65-F5344CB8AC3E}">
        <p14:creationId xmlns:p14="http://schemas.microsoft.com/office/powerpoint/2010/main" val="77435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08EB54E-350A-4D02-91AE-77B04972824C}" type="slidenum">
              <a:rPr lang="en-US"/>
              <a:pPr/>
              <a:t>26</a:t>
            </a:fld>
            <a:endParaRPr lang="en-US"/>
          </a:p>
        </p:txBody>
      </p:sp>
      <p:sp>
        <p:nvSpPr>
          <p:cNvPr id="803842" name="Rectangle 2"/>
          <p:cNvSpPr>
            <a:spLocks noGrp="1" noRot="1" noChangeAspect="1" noChangeArrowheads="1" noTextEdit="1"/>
          </p:cNvSpPr>
          <p:nvPr>
            <p:ph type="sldImg"/>
          </p:nvPr>
        </p:nvSpPr>
        <p:spPr>
          <a:xfrm>
            <a:off x="2497138" y="485775"/>
            <a:ext cx="4313237" cy="2427288"/>
          </a:xfrm>
          <a:ln/>
        </p:spPr>
      </p:sp>
      <p:sp>
        <p:nvSpPr>
          <p:cNvPr id="803843" name="Rectangle 3"/>
          <p:cNvSpPr>
            <a:spLocks noGrp="1" noChangeArrowheads="1"/>
          </p:cNvSpPr>
          <p:nvPr>
            <p:ph type="body" idx="1"/>
          </p:nvPr>
        </p:nvSpPr>
        <p:spPr>
          <a:xfrm>
            <a:off x="508935" y="3076424"/>
            <a:ext cx="8336825" cy="3160988"/>
          </a:xfrm>
        </p:spPr>
        <p:txBody>
          <a:bodyPr/>
          <a:lstStyle/>
          <a:p>
            <a:pPr marL="216233" indent="-216233">
              <a:spcBef>
                <a:spcPts val="662"/>
              </a:spcBef>
              <a:spcAft>
                <a:spcPts val="662"/>
              </a:spcAft>
              <a:buFontTx/>
              <a:buChar char="•"/>
            </a:pPr>
            <a:r>
              <a:rPr lang="en-US"/>
              <a:t>Before we proceed further, let’s make sure that we are clear on the terminology of that we are using.</a:t>
            </a:r>
          </a:p>
          <a:p>
            <a:pPr marL="216233" indent="-216233">
              <a:spcBef>
                <a:spcPts val="662"/>
              </a:spcBef>
              <a:spcAft>
                <a:spcPts val="662"/>
              </a:spcAft>
              <a:buFontTx/>
              <a:buChar char="•"/>
            </a:pPr>
            <a:r>
              <a:rPr lang="en-US"/>
              <a:t>We have latitude being from south to north pole. We have longitude begin from east to west.</a:t>
            </a:r>
          </a:p>
          <a:p>
            <a:pPr marL="216233" indent="-216233">
              <a:spcBef>
                <a:spcPts val="662"/>
              </a:spcBef>
              <a:spcAft>
                <a:spcPts val="662"/>
              </a:spcAft>
              <a:buFontTx/>
              <a:buChar char="•"/>
            </a:pPr>
            <a:r>
              <a:rPr lang="en-US"/>
              <a:t>We have altitude being away from the surface.</a:t>
            </a:r>
          </a:p>
          <a:p>
            <a:pPr marL="216233" indent="-216233">
              <a:spcBef>
                <a:spcPts val="662"/>
              </a:spcBef>
              <a:spcAft>
                <a:spcPts val="662"/>
              </a:spcAft>
              <a:buFontTx/>
              <a:buChar char="•"/>
            </a:pPr>
            <a:r>
              <a:rPr lang="en-US"/>
              <a:t>We can look at an altitude versus latitude cross-section.</a:t>
            </a:r>
          </a:p>
          <a:p>
            <a:pPr marL="216233" indent="-216233">
              <a:spcBef>
                <a:spcPts val="662"/>
              </a:spcBef>
              <a:spcAft>
                <a:spcPts val="662"/>
              </a:spcAft>
              <a:buFontTx/>
              <a:buChar char="•"/>
            </a:pPr>
            <a:r>
              <a:rPr lang="en-US"/>
              <a:t>We have the troposphere, stratosphere, and the mesosphere.</a:t>
            </a:r>
          </a:p>
          <a:p>
            <a:pPr marL="216233" indent="-216233">
              <a:spcBef>
                <a:spcPts val="662"/>
              </a:spcBef>
              <a:spcAft>
                <a:spcPts val="662"/>
              </a:spcAft>
              <a:buFontTx/>
              <a:buChar char="•"/>
            </a:pPr>
            <a:r>
              <a:rPr lang="en-US"/>
              <a:t>During the Northern Hemisphere wintertime, there is a vortex that extends from the upper troposphere to the lower mesosphere. </a:t>
            </a:r>
          </a:p>
          <a:p>
            <a:pPr marL="216233" indent="-216233">
              <a:spcBef>
                <a:spcPts val="662"/>
              </a:spcBef>
              <a:spcAft>
                <a:spcPts val="662"/>
              </a:spcAft>
              <a:buFontTx/>
              <a:buChar char="•"/>
            </a:pPr>
            <a:r>
              <a:rPr lang="en-US"/>
              <a:t>The vortex is circumpolar wind. The core of the vortex is cold and dark.</a:t>
            </a:r>
          </a:p>
          <a:p>
            <a:pPr marL="216233" indent="-216233">
              <a:spcBef>
                <a:spcPts val="662"/>
              </a:spcBef>
              <a:spcAft>
                <a:spcPts val="662"/>
              </a:spcAft>
              <a:buFontTx/>
              <a:buChar char="•"/>
            </a:pPr>
            <a:r>
              <a:rPr lang="en-US"/>
              <a:t>As this movie shows, the vortex is wobbly and its boundary is typically wavy. </a:t>
            </a:r>
          </a:p>
        </p:txBody>
      </p:sp>
    </p:spTree>
    <p:extLst>
      <p:ext uri="{BB962C8B-B14F-4D97-AF65-F5344CB8AC3E}">
        <p14:creationId xmlns:p14="http://schemas.microsoft.com/office/powerpoint/2010/main" val="74617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2846" eaLnBrk="0" hangingPunct="0">
              <a:defRPr sz="2300">
                <a:solidFill>
                  <a:schemeClr val="tx1"/>
                </a:solidFill>
                <a:latin typeface="Times New Roman" pitchFamily="18" charset="0"/>
              </a:defRPr>
            </a:lvl1pPr>
            <a:lvl2pPr marL="716798" indent="-275692" defTabSz="912846" eaLnBrk="0" hangingPunct="0">
              <a:defRPr sz="2300">
                <a:solidFill>
                  <a:schemeClr val="tx1"/>
                </a:solidFill>
                <a:latin typeface="Times New Roman" pitchFamily="18" charset="0"/>
              </a:defRPr>
            </a:lvl2pPr>
            <a:lvl3pPr marL="1102766" indent="-220553" defTabSz="912846" eaLnBrk="0" hangingPunct="0">
              <a:defRPr sz="2300">
                <a:solidFill>
                  <a:schemeClr val="tx1"/>
                </a:solidFill>
                <a:latin typeface="Times New Roman" pitchFamily="18" charset="0"/>
              </a:defRPr>
            </a:lvl3pPr>
            <a:lvl4pPr marL="1543873" indent="-220553" defTabSz="912846" eaLnBrk="0" hangingPunct="0">
              <a:defRPr sz="2300">
                <a:solidFill>
                  <a:schemeClr val="tx1"/>
                </a:solidFill>
                <a:latin typeface="Times New Roman" pitchFamily="18" charset="0"/>
              </a:defRPr>
            </a:lvl4pPr>
            <a:lvl5pPr marL="1984980" indent="-220553" defTabSz="912846" eaLnBrk="0" hangingPunct="0">
              <a:defRPr sz="2300">
                <a:solidFill>
                  <a:schemeClr val="tx1"/>
                </a:solidFill>
                <a:latin typeface="Times New Roman" pitchFamily="18" charset="0"/>
              </a:defRPr>
            </a:lvl5pPr>
            <a:lvl6pPr marL="2426086" indent="-220553" algn="ctr" defTabSz="912846" eaLnBrk="0" fontAlgn="base" hangingPunct="0">
              <a:spcBef>
                <a:spcPct val="0"/>
              </a:spcBef>
              <a:spcAft>
                <a:spcPct val="0"/>
              </a:spcAft>
              <a:defRPr sz="2300">
                <a:solidFill>
                  <a:schemeClr val="tx1"/>
                </a:solidFill>
                <a:latin typeface="Times New Roman" pitchFamily="18" charset="0"/>
              </a:defRPr>
            </a:lvl6pPr>
            <a:lvl7pPr marL="2867193" indent="-220553" algn="ctr" defTabSz="912846" eaLnBrk="0" fontAlgn="base" hangingPunct="0">
              <a:spcBef>
                <a:spcPct val="0"/>
              </a:spcBef>
              <a:spcAft>
                <a:spcPct val="0"/>
              </a:spcAft>
              <a:defRPr sz="2300">
                <a:solidFill>
                  <a:schemeClr val="tx1"/>
                </a:solidFill>
                <a:latin typeface="Times New Roman" pitchFamily="18" charset="0"/>
              </a:defRPr>
            </a:lvl7pPr>
            <a:lvl8pPr marL="3308299" indent="-220553" algn="ctr" defTabSz="912846" eaLnBrk="0" fontAlgn="base" hangingPunct="0">
              <a:spcBef>
                <a:spcPct val="0"/>
              </a:spcBef>
              <a:spcAft>
                <a:spcPct val="0"/>
              </a:spcAft>
              <a:defRPr sz="2300">
                <a:solidFill>
                  <a:schemeClr val="tx1"/>
                </a:solidFill>
                <a:latin typeface="Times New Roman" pitchFamily="18" charset="0"/>
              </a:defRPr>
            </a:lvl8pPr>
            <a:lvl9pPr marL="3749406" indent="-220553" algn="ctr" defTabSz="912846" eaLnBrk="0" fontAlgn="base" hangingPunct="0">
              <a:spcBef>
                <a:spcPct val="0"/>
              </a:spcBef>
              <a:spcAft>
                <a:spcPct val="0"/>
              </a:spcAft>
              <a:defRPr sz="2300">
                <a:solidFill>
                  <a:schemeClr val="tx1"/>
                </a:solidFill>
                <a:latin typeface="Times New Roman" pitchFamily="18" charset="0"/>
              </a:defRPr>
            </a:lvl9pPr>
          </a:lstStyle>
          <a:p>
            <a:pPr eaLnBrk="1" hangingPunct="1"/>
            <a:fld id="{5CC512F6-36C0-407E-832C-0E39473B2BA0}" type="slidenum">
              <a:rPr lang="en-US" sz="1200"/>
              <a:pPr eaLnBrk="1" hangingPunct="1"/>
              <a:t>4</a:t>
            </a:fld>
            <a:endParaRPr lang="en-US" sz="1200"/>
          </a:p>
        </p:txBody>
      </p:sp>
      <p:sp>
        <p:nvSpPr>
          <p:cNvPr id="80899" name="Rectangle 2"/>
          <p:cNvSpPr>
            <a:spLocks noGrp="1" noRot="1" noChangeAspect="1" noChangeArrowheads="1" noTextEdit="1"/>
          </p:cNvSpPr>
          <p:nvPr>
            <p:ph type="sldImg"/>
          </p:nvPr>
        </p:nvSpPr>
        <p:spPr>
          <a:xfrm>
            <a:off x="4789488" y="388938"/>
            <a:ext cx="3449637" cy="1941512"/>
          </a:xfrm>
          <a:ln/>
        </p:spPr>
      </p:sp>
      <p:sp>
        <p:nvSpPr>
          <p:cNvPr id="80900" name="Rectangle 3"/>
          <p:cNvSpPr>
            <a:spLocks noGrp="1" noChangeArrowheads="1"/>
          </p:cNvSpPr>
          <p:nvPr>
            <p:ph type="body" idx="1"/>
          </p:nvPr>
        </p:nvSpPr>
        <p:spPr>
          <a:xfrm>
            <a:off x="1301458" y="2459879"/>
            <a:ext cx="10425800" cy="2330168"/>
          </a:xfrm>
          <a:noFill/>
        </p:spPr>
        <p:txBody>
          <a:bodyPr/>
          <a:lstStyle/>
          <a:p>
            <a:pPr eaLnBrk="1" hangingPunct="1"/>
            <a:endParaRPr lang="en-GB"/>
          </a:p>
        </p:txBody>
      </p:sp>
    </p:spTree>
    <p:extLst>
      <p:ext uri="{BB962C8B-B14F-4D97-AF65-F5344CB8AC3E}">
        <p14:creationId xmlns:p14="http://schemas.microsoft.com/office/powerpoint/2010/main" val="1441863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08EB54E-350A-4D02-91AE-77B04972824C}" type="slidenum">
              <a:rPr lang="en-US"/>
              <a:pPr/>
              <a:t>27</a:t>
            </a:fld>
            <a:endParaRPr lang="en-US"/>
          </a:p>
        </p:txBody>
      </p:sp>
      <p:sp>
        <p:nvSpPr>
          <p:cNvPr id="803842" name="Rectangle 2"/>
          <p:cNvSpPr>
            <a:spLocks noGrp="1" noRot="1" noChangeAspect="1" noChangeArrowheads="1" noTextEdit="1"/>
          </p:cNvSpPr>
          <p:nvPr>
            <p:ph type="sldImg"/>
          </p:nvPr>
        </p:nvSpPr>
        <p:spPr>
          <a:xfrm>
            <a:off x="2497138" y="485775"/>
            <a:ext cx="4313237" cy="2427288"/>
          </a:xfrm>
          <a:ln/>
        </p:spPr>
      </p:sp>
      <p:sp>
        <p:nvSpPr>
          <p:cNvPr id="803843" name="Rectangle 3"/>
          <p:cNvSpPr>
            <a:spLocks noGrp="1" noChangeArrowheads="1"/>
          </p:cNvSpPr>
          <p:nvPr>
            <p:ph type="body" idx="1"/>
          </p:nvPr>
        </p:nvSpPr>
        <p:spPr>
          <a:xfrm>
            <a:off x="508935" y="3076424"/>
            <a:ext cx="8336825" cy="3160988"/>
          </a:xfrm>
        </p:spPr>
        <p:txBody>
          <a:bodyPr/>
          <a:lstStyle/>
          <a:p>
            <a:pPr marL="216233" indent="-216233">
              <a:spcBef>
                <a:spcPts val="662"/>
              </a:spcBef>
              <a:spcAft>
                <a:spcPts val="662"/>
              </a:spcAft>
              <a:buFontTx/>
              <a:buChar char="•"/>
            </a:pPr>
            <a:r>
              <a:rPr lang="en-US"/>
              <a:t>Before we proceed further, let’s make sure that we are clear on the terminology of that we are using.</a:t>
            </a:r>
          </a:p>
          <a:p>
            <a:pPr marL="216233" indent="-216233">
              <a:spcBef>
                <a:spcPts val="662"/>
              </a:spcBef>
              <a:spcAft>
                <a:spcPts val="662"/>
              </a:spcAft>
              <a:buFontTx/>
              <a:buChar char="•"/>
            </a:pPr>
            <a:r>
              <a:rPr lang="en-US"/>
              <a:t>We have latitude being from south to north pole. We have longitude begin from east to west.</a:t>
            </a:r>
          </a:p>
          <a:p>
            <a:pPr marL="216233" indent="-216233">
              <a:spcBef>
                <a:spcPts val="662"/>
              </a:spcBef>
              <a:spcAft>
                <a:spcPts val="662"/>
              </a:spcAft>
              <a:buFontTx/>
              <a:buChar char="•"/>
            </a:pPr>
            <a:r>
              <a:rPr lang="en-US"/>
              <a:t>We have altitude being away from the surface.</a:t>
            </a:r>
          </a:p>
          <a:p>
            <a:pPr marL="216233" indent="-216233">
              <a:spcBef>
                <a:spcPts val="662"/>
              </a:spcBef>
              <a:spcAft>
                <a:spcPts val="662"/>
              </a:spcAft>
              <a:buFontTx/>
              <a:buChar char="•"/>
            </a:pPr>
            <a:r>
              <a:rPr lang="en-US"/>
              <a:t>We can look at an altitude versus latitude cross-section.</a:t>
            </a:r>
          </a:p>
          <a:p>
            <a:pPr marL="216233" indent="-216233">
              <a:spcBef>
                <a:spcPts val="662"/>
              </a:spcBef>
              <a:spcAft>
                <a:spcPts val="662"/>
              </a:spcAft>
              <a:buFontTx/>
              <a:buChar char="•"/>
            </a:pPr>
            <a:r>
              <a:rPr lang="en-US"/>
              <a:t>We have the troposphere, stratosphere, and the mesosphere.</a:t>
            </a:r>
          </a:p>
          <a:p>
            <a:pPr marL="216233" indent="-216233">
              <a:spcBef>
                <a:spcPts val="662"/>
              </a:spcBef>
              <a:spcAft>
                <a:spcPts val="662"/>
              </a:spcAft>
              <a:buFontTx/>
              <a:buChar char="•"/>
            </a:pPr>
            <a:r>
              <a:rPr lang="en-US"/>
              <a:t>During the Northern Hemisphere wintertime, there is a vortex that extends from the upper troposphere to the lower mesosphere. </a:t>
            </a:r>
          </a:p>
          <a:p>
            <a:pPr marL="216233" indent="-216233">
              <a:spcBef>
                <a:spcPts val="662"/>
              </a:spcBef>
              <a:spcAft>
                <a:spcPts val="662"/>
              </a:spcAft>
              <a:buFontTx/>
              <a:buChar char="•"/>
            </a:pPr>
            <a:r>
              <a:rPr lang="en-US"/>
              <a:t>The vortex is circumpolar wind. The core of the vortex is cold and dark.</a:t>
            </a:r>
          </a:p>
          <a:p>
            <a:pPr marL="216233" indent="-216233">
              <a:spcBef>
                <a:spcPts val="662"/>
              </a:spcBef>
              <a:spcAft>
                <a:spcPts val="662"/>
              </a:spcAft>
              <a:buFontTx/>
              <a:buChar char="•"/>
            </a:pPr>
            <a:r>
              <a:rPr lang="en-US"/>
              <a:t>As this movie shows, the vortex is wobbly and its boundary is typically wavy. </a:t>
            </a:r>
          </a:p>
        </p:txBody>
      </p:sp>
    </p:spTree>
    <p:extLst>
      <p:ext uri="{BB962C8B-B14F-4D97-AF65-F5344CB8AC3E}">
        <p14:creationId xmlns:p14="http://schemas.microsoft.com/office/powerpoint/2010/main" val="1862125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08EB54E-350A-4D02-91AE-77B04972824C}" type="slidenum">
              <a:rPr lang="en-US"/>
              <a:pPr/>
              <a:t>28</a:t>
            </a:fld>
            <a:endParaRPr lang="en-US"/>
          </a:p>
        </p:txBody>
      </p:sp>
      <p:sp>
        <p:nvSpPr>
          <p:cNvPr id="803842" name="Rectangle 2"/>
          <p:cNvSpPr>
            <a:spLocks noGrp="1" noRot="1" noChangeAspect="1" noChangeArrowheads="1" noTextEdit="1"/>
          </p:cNvSpPr>
          <p:nvPr>
            <p:ph type="sldImg"/>
          </p:nvPr>
        </p:nvSpPr>
        <p:spPr>
          <a:xfrm>
            <a:off x="2497138" y="485775"/>
            <a:ext cx="4313237" cy="2427288"/>
          </a:xfrm>
          <a:ln/>
        </p:spPr>
      </p:sp>
      <p:sp>
        <p:nvSpPr>
          <p:cNvPr id="803843" name="Rectangle 3"/>
          <p:cNvSpPr>
            <a:spLocks noGrp="1" noChangeArrowheads="1"/>
          </p:cNvSpPr>
          <p:nvPr>
            <p:ph type="body" idx="1"/>
          </p:nvPr>
        </p:nvSpPr>
        <p:spPr>
          <a:xfrm>
            <a:off x="508935" y="3076424"/>
            <a:ext cx="8336825" cy="3160988"/>
          </a:xfrm>
        </p:spPr>
        <p:txBody>
          <a:bodyPr/>
          <a:lstStyle/>
          <a:p>
            <a:pPr marL="216233" indent="-216233">
              <a:spcBef>
                <a:spcPts val="662"/>
              </a:spcBef>
              <a:spcAft>
                <a:spcPts val="662"/>
              </a:spcAft>
              <a:buFontTx/>
              <a:buChar char="•"/>
            </a:pPr>
            <a:r>
              <a:rPr lang="en-US"/>
              <a:t>Before we proceed further, let’s make sure that we are clear on the terminology of that we are using.</a:t>
            </a:r>
          </a:p>
          <a:p>
            <a:pPr marL="216233" indent="-216233">
              <a:spcBef>
                <a:spcPts val="662"/>
              </a:spcBef>
              <a:spcAft>
                <a:spcPts val="662"/>
              </a:spcAft>
              <a:buFontTx/>
              <a:buChar char="•"/>
            </a:pPr>
            <a:r>
              <a:rPr lang="en-US"/>
              <a:t>We have latitude being from south to north pole. We have longitude begin from east to west.</a:t>
            </a:r>
          </a:p>
          <a:p>
            <a:pPr marL="216233" indent="-216233">
              <a:spcBef>
                <a:spcPts val="662"/>
              </a:spcBef>
              <a:spcAft>
                <a:spcPts val="662"/>
              </a:spcAft>
              <a:buFontTx/>
              <a:buChar char="•"/>
            </a:pPr>
            <a:r>
              <a:rPr lang="en-US"/>
              <a:t>We have altitude being away from the surface.</a:t>
            </a:r>
          </a:p>
          <a:p>
            <a:pPr marL="216233" indent="-216233">
              <a:spcBef>
                <a:spcPts val="662"/>
              </a:spcBef>
              <a:spcAft>
                <a:spcPts val="662"/>
              </a:spcAft>
              <a:buFontTx/>
              <a:buChar char="•"/>
            </a:pPr>
            <a:r>
              <a:rPr lang="en-US"/>
              <a:t>We can look at an altitude versus latitude cross-section.</a:t>
            </a:r>
          </a:p>
          <a:p>
            <a:pPr marL="216233" indent="-216233">
              <a:spcBef>
                <a:spcPts val="662"/>
              </a:spcBef>
              <a:spcAft>
                <a:spcPts val="662"/>
              </a:spcAft>
              <a:buFontTx/>
              <a:buChar char="•"/>
            </a:pPr>
            <a:r>
              <a:rPr lang="en-US"/>
              <a:t>We have the troposphere, stratosphere, and the mesosphere.</a:t>
            </a:r>
          </a:p>
          <a:p>
            <a:pPr marL="216233" indent="-216233">
              <a:spcBef>
                <a:spcPts val="662"/>
              </a:spcBef>
              <a:spcAft>
                <a:spcPts val="662"/>
              </a:spcAft>
              <a:buFontTx/>
              <a:buChar char="•"/>
            </a:pPr>
            <a:r>
              <a:rPr lang="en-US"/>
              <a:t>During the Northern Hemisphere wintertime, there is a vortex that extends from the upper troposphere to the lower mesosphere. </a:t>
            </a:r>
          </a:p>
          <a:p>
            <a:pPr marL="216233" indent="-216233">
              <a:spcBef>
                <a:spcPts val="662"/>
              </a:spcBef>
              <a:spcAft>
                <a:spcPts val="662"/>
              </a:spcAft>
              <a:buFontTx/>
              <a:buChar char="•"/>
            </a:pPr>
            <a:r>
              <a:rPr lang="en-US"/>
              <a:t>The vortex is circumpolar wind. The core of the vortex is cold and dark.</a:t>
            </a:r>
          </a:p>
          <a:p>
            <a:pPr marL="216233" indent="-216233">
              <a:spcBef>
                <a:spcPts val="662"/>
              </a:spcBef>
              <a:spcAft>
                <a:spcPts val="662"/>
              </a:spcAft>
              <a:buFontTx/>
              <a:buChar char="•"/>
            </a:pPr>
            <a:r>
              <a:rPr lang="en-US"/>
              <a:t>As this movie shows, the vortex is wobbly and its boundary is typically wavy. </a:t>
            </a:r>
          </a:p>
        </p:txBody>
      </p:sp>
    </p:spTree>
    <p:extLst>
      <p:ext uri="{BB962C8B-B14F-4D97-AF65-F5344CB8AC3E}">
        <p14:creationId xmlns:p14="http://schemas.microsoft.com/office/powerpoint/2010/main" val="376503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5550" y="485775"/>
            <a:ext cx="4314825" cy="2427288"/>
          </a:xfrm>
        </p:spPr>
      </p:sp>
      <p:sp>
        <p:nvSpPr>
          <p:cNvPr id="3" name="Notes Placeholder 2"/>
          <p:cNvSpPr>
            <a:spLocks noGrp="1"/>
          </p:cNvSpPr>
          <p:nvPr>
            <p:ph type="body" idx="1"/>
          </p:nvPr>
        </p:nvSpPr>
        <p:spPr/>
        <p:txBody>
          <a:bodyPr/>
          <a:lstStyle/>
          <a:p>
            <a:r>
              <a:rPr lang="en-US" b="1" dirty="0"/>
              <a:t>In a nutshell, a major SSW is about the </a:t>
            </a:r>
            <a:r>
              <a:rPr lang="en-US" b="1" u="sng" dirty="0">
                <a:solidFill>
                  <a:srgbClr val="FF0000"/>
                </a:solidFill>
              </a:rPr>
              <a:t>strong disturbed state</a:t>
            </a:r>
            <a:r>
              <a:rPr lang="en-US" b="1" dirty="0">
                <a:solidFill>
                  <a:srgbClr val="FF0000"/>
                </a:solidFill>
              </a:rPr>
              <a:t> </a:t>
            </a:r>
            <a:r>
              <a:rPr lang="en-US" b="1" dirty="0"/>
              <a:t>of the winter polar vortex in the Northern Hemisphere.</a:t>
            </a:r>
          </a:p>
          <a:p>
            <a:endParaRPr lang="en-US" b="1" dirty="0"/>
          </a:p>
          <a:p>
            <a:r>
              <a:rPr lang="en-US" b="1" dirty="0"/>
              <a:t>In the winter, the lack of insolation in the polar stratosphere region sets up a strong north-south temperature gradient as shown here for 1 Jan 2009 at 25 km. The temperature is provided in the filled color with blue being very cold.</a:t>
            </a:r>
          </a:p>
          <a:p>
            <a:endParaRPr lang="en-US" b="1" dirty="0"/>
          </a:p>
          <a:p>
            <a:r>
              <a:rPr lang="en-US" b="1" dirty="0"/>
              <a:t>This thermal configuration then sets up a strong circumpolar flow that wraps around the North Pole. The wind is shown as vectors and the contour is the geopotential height. </a:t>
            </a:r>
          </a:p>
          <a:p>
            <a:endParaRPr lang="en-US" b="1" dirty="0"/>
          </a:p>
          <a:p>
            <a:r>
              <a:rPr lang="en-US" b="1" dirty="0"/>
              <a:t>The wind speed can exceed 100 m/s or equivalent to a </a:t>
            </a:r>
            <a:r>
              <a:rPr lang="en-US" b="1" u="sng" dirty="0"/>
              <a:t>Category 5 hurricane</a:t>
            </a:r>
            <a:r>
              <a:rPr lang="en-US" b="1" dirty="0"/>
              <a:t>.</a:t>
            </a:r>
          </a:p>
          <a:p>
            <a:endParaRPr lang="en-US" b="1" dirty="0"/>
          </a:p>
          <a:p>
            <a:r>
              <a:rPr lang="en-US" b="1" dirty="0"/>
              <a:t>So, the polar vortex acts to contain the cold air over the polar cap.</a:t>
            </a:r>
          </a:p>
        </p:txBody>
      </p:sp>
      <p:sp>
        <p:nvSpPr>
          <p:cNvPr id="4" name="Slide Number Placeholder 3"/>
          <p:cNvSpPr>
            <a:spLocks noGrp="1"/>
          </p:cNvSpPr>
          <p:nvPr>
            <p:ph type="sldNum" sz="quarter" idx="10"/>
          </p:nvPr>
        </p:nvSpPr>
        <p:spPr/>
        <p:txBody>
          <a:bodyPr/>
          <a:lstStyle/>
          <a:p>
            <a:fld id="{128A37E5-C26A-924E-AAAF-5AD0035F8174}" type="slidenum">
              <a:rPr lang="en-US" smtClean="0"/>
              <a:t>39</a:t>
            </a:fld>
            <a:endParaRPr lang="en-US"/>
          </a:p>
        </p:txBody>
      </p:sp>
    </p:spTree>
    <p:extLst>
      <p:ext uri="{BB962C8B-B14F-4D97-AF65-F5344CB8AC3E}">
        <p14:creationId xmlns:p14="http://schemas.microsoft.com/office/powerpoint/2010/main" val="359300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98813" y="485775"/>
            <a:ext cx="3738562" cy="21034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4CD7B7-A8F8-4C32-9E8A-9E1AD136B823}" type="slidenum">
              <a:rPr lang="zh-CN" altLang="en-US" smtClean="0"/>
              <a:t>40</a:t>
            </a:fld>
            <a:endParaRPr lang="zh-CN" altLang="en-US"/>
          </a:p>
        </p:txBody>
      </p:sp>
    </p:spTree>
    <p:extLst>
      <p:ext uri="{BB962C8B-B14F-4D97-AF65-F5344CB8AC3E}">
        <p14:creationId xmlns:p14="http://schemas.microsoft.com/office/powerpoint/2010/main" val="213641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5550" y="485775"/>
            <a:ext cx="4314825" cy="242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A37E5-C26A-924E-AAAF-5AD0035F8174}" type="slidenum">
              <a:rPr lang="en-US" smtClean="0"/>
              <a:t>5</a:t>
            </a:fld>
            <a:endParaRPr lang="en-US"/>
          </a:p>
        </p:txBody>
      </p:sp>
    </p:spTree>
    <p:extLst>
      <p:ext uri="{BB962C8B-B14F-4D97-AF65-F5344CB8AC3E}">
        <p14:creationId xmlns:p14="http://schemas.microsoft.com/office/powerpoint/2010/main" val="210563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5550" y="485775"/>
            <a:ext cx="4314825" cy="2427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A37E5-C26A-924E-AAAF-5AD0035F8174}" type="slidenum">
              <a:rPr lang="en-US" smtClean="0"/>
              <a:t>6</a:t>
            </a:fld>
            <a:endParaRPr lang="en-US"/>
          </a:p>
        </p:txBody>
      </p:sp>
    </p:spTree>
    <p:extLst>
      <p:ext uri="{BB962C8B-B14F-4D97-AF65-F5344CB8AC3E}">
        <p14:creationId xmlns:p14="http://schemas.microsoft.com/office/powerpoint/2010/main" val="155842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99F61B4-B5C8-44D1-A857-048CDB47A87A}" type="slidenum">
              <a:rPr lang="en-US">
                <a:solidFill>
                  <a:srgbClr val="000000"/>
                </a:solidFill>
              </a:rPr>
              <a:pPr/>
              <a:t>9</a:t>
            </a:fld>
            <a:endParaRPr lang="en-US">
              <a:solidFill>
                <a:srgbClr val="000000"/>
              </a:solidFill>
            </a:endParaRPr>
          </a:p>
        </p:txBody>
      </p:sp>
      <p:sp>
        <p:nvSpPr>
          <p:cNvPr id="479234" name="Rectangle 2"/>
          <p:cNvSpPr>
            <a:spLocks noGrp="1" noRot="1" noChangeAspect="1" noChangeArrowheads="1" noTextEdit="1"/>
          </p:cNvSpPr>
          <p:nvPr>
            <p:ph type="sldImg"/>
          </p:nvPr>
        </p:nvSpPr>
        <p:spPr>
          <a:xfrm>
            <a:off x="2698750" y="511175"/>
            <a:ext cx="4529138" cy="2547938"/>
          </a:xfrm>
          <a:ln/>
        </p:spPr>
      </p:sp>
      <p:sp>
        <p:nvSpPr>
          <p:cNvPr id="479235" name="Rectangle 3"/>
          <p:cNvSpPr>
            <a:spLocks noGrp="1" noChangeArrowheads="1"/>
          </p:cNvSpPr>
          <p:nvPr>
            <p:ph type="body" idx="1"/>
          </p:nvPr>
        </p:nvSpPr>
        <p:spPr>
          <a:xfrm>
            <a:off x="262815" y="3229121"/>
            <a:ext cx="9028330" cy="3058279"/>
          </a:xfrm>
        </p:spPr>
        <p:txBody>
          <a:bodyPr/>
          <a:lstStyle/>
          <a:p>
            <a:pPr>
              <a:buFontTx/>
              <a:buChar char="•"/>
            </a:pPr>
            <a:endParaRPr lang="en-US" dirty="0"/>
          </a:p>
          <a:p>
            <a:endParaRPr lang="en-US" dirty="0"/>
          </a:p>
        </p:txBody>
      </p:sp>
    </p:spTree>
    <p:extLst>
      <p:ext uri="{BB962C8B-B14F-4D97-AF65-F5344CB8AC3E}">
        <p14:creationId xmlns:p14="http://schemas.microsoft.com/office/powerpoint/2010/main" val="108917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8813" y="485775"/>
            <a:ext cx="3738562" cy="2103438"/>
          </a:xfrm>
        </p:spPr>
      </p:sp>
      <p:sp>
        <p:nvSpPr>
          <p:cNvPr id="3" name="Notes Placeholder 2"/>
          <p:cNvSpPr>
            <a:spLocks noGrp="1"/>
          </p:cNvSpPr>
          <p:nvPr>
            <p:ph type="body" idx="1"/>
          </p:nvPr>
        </p:nvSpPr>
        <p:spPr>
          <a:xfrm>
            <a:off x="930623" y="3075140"/>
            <a:ext cx="7444979" cy="3330470"/>
          </a:xfrm>
        </p:spPr>
        <p:txBody>
          <a:bodyPr/>
          <a:lstStyle/>
          <a:p>
            <a:r>
              <a:rPr lang="en-US" sz="1400" dirty="0"/>
              <a:t>.</a:t>
            </a:r>
          </a:p>
          <a:p>
            <a:endParaRPr lang="en-US" sz="1400" dirty="0"/>
          </a:p>
        </p:txBody>
      </p:sp>
      <p:sp>
        <p:nvSpPr>
          <p:cNvPr id="4" name="Slide Number Placeholder 3"/>
          <p:cNvSpPr>
            <a:spLocks noGrp="1"/>
          </p:cNvSpPr>
          <p:nvPr>
            <p:ph type="sldNum" sz="quarter" idx="10"/>
          </p:nvPr>
        </p:nvSpPr>
        <p:spPr/>
        <p:txBody>
          <a:bodyPr/>
          <a:lstStyle/>
          <a:p>
            <a:fld id="{802FD58A-FD9C-AA42-876B-3897A193414A}" type="slidenum">
              <a:rPr lang="en-US" smtClean="0"/>
              <a:t>10</a:t>
            </a:fld>
            <a:endParaRPr lang="en-US"/>
          </a:p>
        </p:txBody>
      </p:sp>
    </p:spTree>
    <p:extLst>
      <p:ext uri="{BB962C8B-B14F-4D97-AF65-F5344CB8AC3E}">
        <p14:creationId xmlns:p14="http://schemas.microsoft.com/office/powerpoint/2010/main" val="74926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C936C16-E6A5-46DF-AA8C-B4C45C7E9268}" type="slidenum">
              <a:rPr lang="en-US"/>
              <a:pPr/>
              <a:t>11</a:t>
            </a:fld>
            <a:endParaRPr lang="en-US"/>
          </a:p>
        </p:txBody>
      </p:sp>
      <p:sp>
        <p:nvSpPr>
          <p:cNvPr id="799746" name="Rectangle 2"/>
          <p:cNvSpPr>
            <a:spLocks noGrp="1" noRot="1" noChangeAspect="1" noChangeArrowheads="1" noTextEdit="1"/>
          </p:cNvSpPr>
          <p:nvPr>
            <p:ph type="sldImg"/>
          </p:nvPr>
        </p:nvSpPr>
        <p:spPr>
          <a:xfrm>
            <a:off x="2497138" y="485775"/>
            <a:ext cx="4313237" cy="2427288"/>
          </a:xfrm>
          <a:ln/>
        </p:spPr>
      </p:sp>
      <p:sp>
        <p:nvSpPr>
          <p:cNvPr id="799747" name="Rectangle 3"/>
          <p:cNvSpPr>
            <a:spLocks noGrp="1" noChangeArrowheads="1"/>
          </p:cNvSpPr>
          <p:nvPr>
            <p:ph type="body" idx="1"/>
          </p:nvPr>
        </p:nvSpPr>
        <p:spPr>
          <a:xfrm>
            <a:off x="508935" y="3076424"/>
            <a:ext cx="8336825" cy="3160988"/>
          </a:xfrm>
        </p:spPr>
        <p:txBody>
          <a:bodyPr/>
          <a:lstStyle/>
          <a:p>
            <a:pPr marL="216193" indent="-216193">
              <a:spcBef>
                <a:spcPts val="662"/>
              </a:spcBef>
              <a:spcAft>
                <a:spcPts val="662"/>
              </a:spcAft>
              <a:buFontTx/>
              <a:buChar char="•"/>
            </a:pPr>
            <a:endParaRPr lang="en-US" dirty="0"/>
          </a:p>
        </p:txBody>
      </p:sp>
    </p:spTree>
    <p:extLst>
      <p:ext uri="{BB962C8B-B14F-4D97-AF65-F5344CB8AC3E}">
        <p14:creationId xmlns:p14="http://schemas.microsoft.com/office/powerpoint/2010/main" val="370071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99F61B4-B5C8-44D1-A857-048CDB47A87A}" type="slidenum">
              <a:rPr lang="en-US">
                <a:solidFill>
                  <a:srgbClr val="000000"/>
                </a:solidFill>
              </a:rPr>
              <a:pPr/>
              <a:t>12</a:t>
            </a:fld>
            <a:endParaRPr lang="en-US">
              <a:solidFill>
                <a:srgbClr val="000000"/>
              </a:solidFill>
            </a:endParaRPr>
          </a:p>
        </p:txBody>
      </p:sp>
      <p:sp>
        <p:nvSpPr>
          <p:cNvPr id="479234" name="Rectangle 2"/>
          <p:cNvSpPr>
            <a:spLocks noGrp="1" noRot="1" noChangeAspect="1" noChangeArrowheads="1" noTextEdit="1"/>
          </p:cNvSpPr>
          <p:nvPr>
            <p:ph type="sldImg"/>
          </p:nvPr>
        </p:nvSpPr>
        <p:spPr>
          <a:xfrm>
            <a:off x="2698750" y="511175"/>
            <a:ext cx="4529138" cy="2547938"/>
          </a:xfrm>
          <a:ln/>
        </p:spPr>
      </p:sp>
      <p:sp>
        <p:nvSpPr>
          <p:cNvPr id="479235" name="Rectangle 3"/>
          <p:cNvSpPr>
            <a:spLocks noGrp="1" noChangeArrowheads="1"/>
          </p:cNvSpPr>
          <p:nvPr>
            <p:ph type="body" idx="1"/>
          </p:nvPr>
        </p:nvSpPr>
        <p:spPr>
          <a:xfrm>
            <a:off x="262815" y="3229121"/>
            <a:ext cx="9028330" cy="3058279"/>
          </a:xfrm>
        </p:spPr>
        <p:txBody>
          <a:bodyPr/>
          <a:lstStyle/>
          <a:p>
            <a:pPr>
              <a:buFontTx/>
              <a:buChar char="•"/>
            </a:pPr>
            <a:endParaRPr lang="en-US" dirty="0"/>
          </a:p>
          <a:p>
            <a:endParaRPr lang="en-US" dirty="0"/>
          </a:p>
        </p:txBody>
      </p:sp>
    </p:spTree>
    <p:extLst>
      <p:ext uri="{BB962C8B-B14F-4D97-AF65-F5344CB8AC3E}">
        <p14:creationId xmlns:p14="http://schemas.microsoft.com/office/powerpoint/2010/main" val="334287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4230BCD-B122-40C7-BDA8-BFBF469BC330}"/>
              </a:ext>
            </a:extLst>
          </p:cNvPr>
          <p:cNvSpPr>
            <a:spLocks noGrp="1" noChangeArrowheads="1"/>
          </p:cNvSpPr>
          <p:nvPr>
            <p:ph type="sldNum" sz="quarter" idx="5"/>
          </p:nvPr>
        </p:nvSpPr>
        <p:spPr>
          <a:noFill/>
        </p:spPr>
        <p:txBody>
          <a:bodyPr/>
          <a:lstStyle>
            <a:lvl1pPr defTabSz="989013">
              <a:spcBef>
                <a:spcPct val="30000"/>
              </a:spcBef>
              <a:defRPr sz="1200">
                <a:solidFill>
                  <a:schemeClr val="tx1"/>
                </a:solidFill>
                <a:latin typeface="Times New Roman" panose="02020603050405020304" pitchFamily="18" charset="0"/>
              </a:defRPr>
            </a:lvl1pPr>
            <a:lvl2pPr marL="741363" indent="-284163" defTabSz="989013">
              <a:spcBef>
                <a:spcPct val="30000"/>
              </a:spcBef>
              <a:defRPr sz="1200">
                <a:solidFill>
                  <a:schemeClr val="tx1"/>
                </a:solidFill>
                <a:latin typeface="Times New Roman" panose="02020603050405020304" pitchFamily="18" charset="0"/>
              </a:defRPr>
            </a:lvl2pPr>
            <a:lvl3pPr marL="1141413" indent="-227013" defTabSz="989013">
              <a:spcBef>
                <a:spcPct val="30000"/>
              </a:spcBef>
              <a:defRPr sz="1200">
                <a:solidFill>
                  <a:schemeClr val="tx1"/>
                </a:solidFill>
                <a:latin typeface="Times New Roman" panose="02020603050405020304" pitchFamily="18" charset="0"/>
              </a:defRPr>
            </a:lvl3pPr>
            <a:lvl4pPr marL="1598613" indent="-227013" defTabSz="989013">
              <a:spcBef>
                <a:spcPct val="30000"/>
              </a:spcBef>
              <a:defRPr sz="1200">
                <a:solidFill>
                  <a:schemeClr val="tx1"/>
                </a:solidFill>
                <a:latin typeface="Times New Roman" panose="02020603050405020304" pitchFamily="18" charset="0"/>
              </a:defRPr>
            </a:lvl4pPr>
            <a:lvl5pPr marL="2055813" indent="-227013" defTabSz="989013">
              <a:spcBef>
                <a:spcPct val="30000"/>
              </a:spcBef>
              <a:defRPr sz="1200">
                <a:solidFill>
                  <a:schemeClr val="tx1"/>
                </a:solidFill>
                <a:latin typeface="Times New Roman" panose="02020603050405020304" pitchFamily="18" charset="0"/>
              </a:defRPr>
            </a:lvl5pPr>
            <a:lvl6pPr marL="2513013" indent="-227013" defTabSz="989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89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89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89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5202E4-E6A3-4FBF-81FB-42262EEE4447}" type="slidenum">
              <a:rPr lang="en-GB" altLang="en-US" smtClean="0">
                <a:solidFill>
                  <a:srgbClr val="000000"/>
                </a:solidFill>
                <a:latin typeface="Arial" panose="020B0604020202020204" pitchFamily="34" charset="0"/>
                <a:cs typeface="Arial" panose="020B0604020202020204" pitchFamily="34" charset="0"/>
              </a:rPr>
              <a:pPr>
                <a:spcBef>
                  <a:spcPct val="0"/>
                </a:spcBef>
              </a:pPr>
              <a:t>13</a:t>
            </a:fld>
            <a:endParaRPr lang="en-GB" altLang="en-US">
              <a:solidFill>
                <a:srgbClr val="000000"/>
              </a:solidFill>
              <a:latin typeface="Arial" panose="020B0604020202020204" pitchFamily="34" charset="0"/>
              <a:cs typeface="Arial" panose="020B0604020202020204" pitchFamily="34" charset="0"/>
            </a:endParaRPr>
          </a:p>
        </p:txBody>
      </p:sp>
      <p:sp>
        <p:nvSpPr>
          <p:cNvPr id="82947" name="Rectangle 2">
            <a:extLst>
              <a:ext uri="{FF2B5EF4-FFF2-40B4-BE49-F238E27FC236}">
                <a16:creationId xmlns:a16="http://schemas.microsoft.com/office/drawing/2014/main" id="{A47233D4-D209-46EE-9878-9C7AF5C01A13}"/>
              </a:ext>
            </a:extLst>
          </p:cNvPr>
          <p:cNvSpPr>
            <a:spLocks noGrp="1" noRot="1" noChangeAspect="1" noChangeArrowheads="1" noTextEdit="1"/>
          </p:cNvSpPr>
          <p:nvPr>
            <p:ph type="sldImg"/>
          </p:nvPr>
        </p:nvSpPr>
        <p:spPr>
          <a:xfrm>
            <a:off x="5268913" y="377825"/>
            <a:ext cx="3348037" cy="1884363"/>
          </a:xfrm>
          <a:ln/>
        </p:spPr>
      </p:sp>
      <p:sp>
        <p:nvSpPr>
          <p:cNvPr id="82948" name="Rectangle 3">
            <a:extLst>
              <a:ext uri="{FF2B5EF4-FFF2-40B4-BE49-F238E27FC236}">
                <a16:creationId xmlns:a16="http://schemas.microsoft.com/office/drawing/2014/main" id="{437C9AB3-0DC2-4C7D-B9C3-0A987CFAB995}"/>
              </a:ext>
            </a:extLst>
          </p:cNvPr>
          <p:cNvSpPr>
            <a:spLocks noGrp="1" noChangeArrowheads="1"/>
          </p:cNvSpPr>
          <p:nvPr>
            <p:ph type="body" idx="1"/>
          </p:nvPr>
        </p:nvSpPr>
        <p:spPr>
          <a:xfrm>
            <a:off x="1391625" y="2388402"/>
            <a:ext cx="11104996" cy="2260272"/>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00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24" name="Rectangle 12"/>
          <p:cNvSpPr>
            <a:spLocks noGrp="1" noChangeArrowheads="1"/>
          </p:cNvSpPr>
          <p:nvPr>
            <p:ph type="ctrTitle"/>
          </p:nvPr>
        </p:nvSpPr>
        <p:spPr>
          <a:xfrm>
            <a:off x="1625600" y="228600"/>
            <a:ext cx="10363200" cy="990600"/>
          </a:xfrm>
        </p:spPr>
        <p:txBody>
          <a:bodyPr/>
          <a:lstStyle>
            <a:lvl1pPr>
              <a:defRPr sz="3600"/>
            </a:lvl1pPr>
          </a:lstStyle>
          <a:p>
            <a:r>
              <a:rPr lang="en-US"/>
              <a:t>Click to edit Master title style</a:t>
            </a:r>
          </a:p>
        </p:txBody>
      </p:sp>
      <p:sp>
        <p:nvSpPr>
          <p:cNvPr id="64526" name="Rectangle 14"/>
          <p:cNvSpPr>
            <a:spLocks noGrp="1" noChangeArrowheads="1"/>
          </p:cNvSpPr>
          <p:nvPr>
            <p:ph type="dt" sz="half" idx="2"/>
          </p:nvPr>
        </p:nvSpPr>
        <p:spPr>
          <a:xfrm>
            <a:off x="1320800" y="6248400"/>
            <a:ext cx="2540000" cy="457200"/>
          </a:xfrm>
          <a:prstGeom prst="rect">
            <a:avLst/>
          </a:prstGeom>
        </p:spPr>
        <p:txBody>
          <a:bodyPr/>
          <a:lstStyle>
            <a:lvl1pPr>
              <a:defRPr>
                <a:solidFill>
                  <a:schemeClr val="bg2"/>
                </a:solidFill>
              </a:defRPr>
            </a:lvl1pPr>
          </a:lstStyle>
          <a:p>
            <a:fld id="{78C87E9A-D030-471F-8936-C634E1D66172}" type="datetime1">
              <a:rPr lang="en-US"/>
              <a:pPr/>
              <a:t>2/12/2023</a:t>
            </a:fld>
            <a:endParaRPr lang="en-US"/>
          </a:p>
        </p:txBody>
      </p:sp>
      <p:sp>
        <p:nvSpPr>
          <p:cNvPr id="64527" name="Rectangle 15"/>
          <p:cNvSpPr>
            <a:spLocks noGrp="1" noChangeArrowheads="1"/>
          </p:cNvSpPr>
          <p:nvPr>
            <p:ph type="ftr" sz="quarter" idx="3"/>
          </p:nvPr>
        </p:nvSpPr>
        <p:spPr>
          <a:xfrm>
            <a:off x="4572000" y="6248400"/>
            <a:ext cx="3860800" cy="457200"/>
          </a:xfrm>
          <a:prstGeom prst="rect">
            <a:avLst/>
          </a:prstGeom>
        </p:spPr>
        <p:txBody>
          <a:bodyPr/>
          <a:lstStyle>
            <a:lvl1pPr>
              <a:defRPr>
                <a:solidFill>
                  <a:schemeClr val="bg2"/>
                </a:solidFill>
              </a:defRPr>
            </a:lvl1pPr>
          </a:lstStyle>
          <a:p>
            <a:endParaRPr lang="en-US"/>
          </a:p>
        </p:txBody>
      </p:sp>
    </p:spTree>
  </p:cSld>
  <p:clrMapOvr>
    <a:masterClrMapping/>
  </p:clrMapOvr>
  <p:transition spd="slow"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1828800" cy="457200"/>
          </a:xfrm>
          <a:prstGeom prst="rect">
            <a:avLst/>
          </a:prstGeom>
        </p:spPr>
        <p:txBody>
          <a:bodyPr/>
          <a:lstStyle>
            <a:lvl1pPr>
              <a:defRPr/>
            </a:lvl1pPr>
          </a:lstStyle>
          <a:p>
            <a:fld id="{E189570F-7A6D-4E9F-BC7E-654C5B9D5FAB}" type="datetime1">
              <a:rPr lang="en-US"/>
              <a:pPr/>
              <a:t>2/12/2023</a:t>
            </a:fld>
            <a:endParaRPr lang="en-US"/>
          </a:p>
        </p:txBody>
      </p:sp>
      <p:sp>
        <p:nvSpPr>
          <p:cNvPr id="3" name="Footer Placeholder 2"/>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7"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248400"/>
            <a:ext cx="1828800" cy="457200"/>
          </a:xfrm>
          <a:prstGeom prst="rect">
            <a:avLst/>
          </a:prstGeom>
        </p:spPr>
        <p:txBody>
          <a:bodyPr/>
          <a:lstStyle>
            <a:lvl1pPr>
              <a:defRPr/>
            </a:lvl1pPr>
          </a:lstStyle>
          <a:p>
            <a:fld id="{C9193BB4-7086-440D-BD8E-FA85F61FEDF4}" type="datetime1">
              <a:rPr lang="en-US"/>
              <a:pPr/>
              <a:t>2/12/2023</a:t>
            </a:fld>
            <a:endParaRPr lang="en-US"/>
          </a:p>
        </p:txBody>
      </p:sp>
      <p:sp>
        <p:nvSpPr>
          <p:cNvPr id="6" name="Footer Placeholder 5"/>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Tree>
  </p:cSld>
  <p:clrMapOvr>
    <a:masterClrMapping/>
  </p:clrMapOvr>
  <p:transition spd="slow" advClick="0" advTm="1500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248400"/>
            <a:ext cx="1828800" cy="457200"/>
          </a:xfrm>
          <a:prstGeom prst="rect">
            <a:avLst/>
          </a:prstGeom>
        </p:spPr>
        <p:txBody>
          <a:bodyPr/>
          <a:lstStyle>
            <a:lvl1pPr>
              <a:defRPr/>
            </a:lvl1pPr>
          </a:lstStyle>
          <a:p>
            <a:fld id="{B71C083A-AC26-4E2D-AD72-1DDD80171E2A}" type="datetime1">
              <a:rPr lang="en-US"/>
              <a:pPr/>
              <a:t>2/12/2023</a:t>
            </a:fld>
            <a:endParaRPr lang="en-US"/>
          </a:p>
        </p:txBody>
      </p:sp>
      <p:sp>
        <p:nvSpPr>
          <p:cNvPr id="6" name="Footer Placeholder 5"/>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9" name="Rectangle 9"/>
          <p:cNvSpPr txBox="1">
            <a:spLocks noChangeArrowheads="1"/>
          </p:cNvSpPr>
          <p:nvPr userDrawn="1"/>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a:solidFill>
                  <a:schemeClr val="tx2"/>
                </a:solidFill>
                <a:latin typeface="Tahoma" pitchFamily="34" charset="0"/>
              </a:defRPr>
            </a:lvl2pPr>
            <a:lvl3pPr algn="l" rtl="0" fontAlgn="base">
              <a:spcBef>
                <a:spcPct val="0"/>
              </a:spcBef>
              <a:spcAft>
                <a:spcPct val="0"/>
              </a:spcAft>
              <a:defRPr sz="3200">
                <a:solidFill>
                  <a:schemeClr val="tx2"/>
                </a:solidFill>
                <a:latin typeface="Tahoma" pitchFamily="34" charset="0"/>
              </a:defRPr>
            </a:lvl3pPr>
            <a:lvl4pPr algn="l" rtl="0" fontAlgn="base">
              <a:spcBef>
                <a:spcPct val="0"/>
              </a:spcBef>
              <a:spcAft>
                <a:spcPct val="0"/>
              </a:spcAft>
              <a:defRPr sz="3200">
                <a:solidFill>
                  <a:schemeClr val="tx2"/>
                </a:solidFill>
                <a:latin typeface="Tahoma" pitchFamily="34" charset="0"/>
              </a:defRPr>
            </a:lvl4pPr>
            <a:lvl5pPr algn="l" rtl="0" fontAlgn="base">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a:lstStyle>
          <a:p>
            <a:r>
              <a:rPr lang="en-US" sz="2800"/>
              <a:t>Click to edit Master title style</a:t>
            </a:r>
            <a:endParaRPr lang="en-US" sz="2800" dirty="0"/>
          </a:p>
        </p:txBody>
      </p:sp>
    </p:spTree>
  </p:cSld>
  <p:clrMapOvr>
    <a:masterClrMapping/>
  </p:clrMapOvr>
  <p:transition spd="slow" advClick="0" advTm="15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1828800" cy="457200"/>
          </a:xfrm>
          <a:prstGeom prst="rect">
            <a:avLst/>
          </a:prstGeom>
        </p:spPr>
        <p:txBody>
          <a:bodyPr/>
          <a:lstStyle>
            <a:lvl1pPr>
              <a:defRPr/>
            </a:lvl1pPr>
          </a:lstStyle>
          <a:p>
            <a:fld id="{DED5B489-F619-4A18-B2ED-E31AA9C90B06}" type="datetime1">
              <a:rPr lang="en-US"/>
              <a:pPr/>
              <a:t>2/12/2023</a:t>
            </a:fld>
            <a:endParaRPr lang="en-US"/>
          </a:p>
        </p:txBody>
      </p:sp>
      <p:sp>
        <p:nvSpPr>
          <p:cNvPr id="5" name="Footer Placeholder 4"/>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120651"/>
            <a:ext cx="2971800" cy="6011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20651"/>
            <a:ext cx="8712200" cy="6011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1828800" cy="457200"/>
          </a:xfrm>
          <a:prstGeom prst="rect">
            <a:avLst/>
          </a:prstGeom>
        </p:spPr>
        <p:txBody>
          <a:bodyPr/>
          <a:lstStyle>
            <a:lvl1pPr>
              <a:defRPr/>
            </a:lvl1pPr>
          </a:lstStyle>
          <a:p>
            <a:fld id="{8409FD87-CA6B-40AB-8FAB-3906A2233543}" type="datetime1">
              <a:rPr lang="en-US"/>
              <a:pPr/>
              <a:t>2/12/2023</a:t>
            </a:fld>
            <a:endParaRPr lang="en-US"/>
          </a:p>
        </p:txBody>
      </p:sp>
      <p:sp>
        <p:nvSpPr>
          <p:cNvPr id="5" name="Footer Placeholder 4"/>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Tree>
  </p:cSld>
  <p:clrMapOvr>
    <a:masterClrMapping/>
  </p:clrMapOvr>
  <p:transition spd="slow" advClick="0" advTm="15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04800" y="1066801"/>
            <a:ext cx="57150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3000" y="1066801"/>
            <a:ext cx="5717117"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1828800" cy="457200"/>
          </a:xfrm>
          <a:prstGeom prst="rect">
            <a:avLst/>
          </a:prstGeom>
        </p:spPr>
        <p:txBody>
          <a:bodyPr/>
          <a:lstStyle>
            <a:lvl1pPr>
              <a:defRPr/>
            </a:lvl1pPr>
          </a:lstStyle>
          <a:p>
            <a:fld id="{FC652D0F-2AAD-44C6-B9E4-E0D26B8352A0}" type="datetime1">
              <a:rPr lang="en-US"/>
              <a:pPr/>
              <a:t>2/12/2023</a:t>
            </a:fld>
            <a:endParaRPr lang="en-US"/>
          </a:p>
        </p:txBody>
      </p:sp>
      <p:sp>
        <p:nvSpPr>
          <p:cNvPr id="6" name="Footer Placeholder 5"/>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9"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66801"/>
            <a:ext cx="57150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066801"/>
            <a:ext cx="5717117"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23000" y="3675063"/>
            <a:ext cx="5717117"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1828800" cy="457200"/>
          </a:xfrm>
          <a:prstGeom prst="rect">
            <a:avLst/>
          </a:prstGeom>
        </p:spPr>
        <p:txBody>
          <a:bodyPr/>
          <a:lstStyle>
            <a:lvl1pPr>
              <a:defRPr/>
            </a:lvl1pPr>
          </a:lstStyle>
          <a:p>
            <a:fld id="{6E700080-25F8-4334-AEE6-A63CC0C63355}" type="datetime1">
              <a:rPr lang="en-US"/>
              <a:pPr/>
              <a:t>2/12/2023</a:t>
            </a:fld>
            <a:endParaRPr lang="en-US"/>
          </a:p>
        </p:txBody>
      </p:sp>
      <p:sp>
        <p:nvSpPr>
          <p:cNvPr id="7" name="Footer Placeholder 6"/>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10" name="Tit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04800" y="1066801"/>
            <a:ext cx="57150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066801"/>
            <a:ext cx="5717117"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23000" y="3675063"/>
            <a:ext cx="5717117"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1828800" cy="457200"/>
          </a:xfrm>
          <a:prstGeom prst="rect">
            <a:avLst/>
          </a:prstGeom>
        </p:spPr>
        <p:txBody>
          <a:bodyPr/>
          <a:lstStyle>
            <a:lvl1pPr>
              <a:defRPr/>
            </a:lvl1pPr>
          </a:lstStyle>
          <a:p>
            <a:fld id="{AD208019-8012-4A7C-BF77-B19E9C112F38}" type="datetime1">
              <a:rPr lang="en-US"/>
              <a:pPr/>
              <a:t>2/12/2023</a:t>
            </a:fld>
            <a:endParaRPr lang="en-US"/>
          </a:p>
        </p:txBody>
      </p:sp>
      <p:sp>
        <p:nvSpPr>
          <p:cNvPr id="7" name="Footer Placeholder 6"/>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10" name="Tit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066801"/>
            <a:ext cx="5715000"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066801"/>
            <a:ext cx="5717117"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675063"/>
            <a:ext cx="5715000"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23000" y="3675063"/>
            <a:ext cx="5717117"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1828800" cy="457200"/>
          </a:xfrm>
          <a:prstGeom prst="rect">
            <a:avLst/>
          </a:prstGeom>
        </p:spPr>
        <p:txBody>
          <a:bodyPr/>
          <a:lstStyle>
            <a:lvl1pPr>
              <a:defRPr/>
            </a:lvl1pPr>
          </a:lstStyle>
          <a:p>
            <a:fld id="{E0E3FFA4-221C-47D9-BB04-53A3B268228B}" type="datetime1">
              <a:rPr lang="en-US"/>
              <a:pPr/>
              <a:t>2/12/2023</a:t>
            </a:fld>
            <a:endParaRPr lang="en-US"/>
          </a:p>
        </p:txBody>
      </p:sp>
      <p:sp>
        <p:nvSpPr>
          <p:cNvPr id="8" name="Footer Placeholder 7"/>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11"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1828800" cy="457200"/>
          </a:xfrm>
          <a:prstGeom prst="rect">
            <a:avLst/>
          </a:prstGeom>
        </p:spPr>
        <p:txBody>
          <a:bodyPr/>
          <a:lstStyle>
            <a:lvl1pPr>
              <a:defRPr/>
            </a:lvl1pPr>
          </a:lstStyle>
          <a:p>
            <a:fld id="{FBF951EC-15C7-4416-B20B-34C580D0C5EA}" type="datetime1">
              <a:rPr lang="en-US"/>
              <a:pPr/>
              <a:t>2/12/2023</a:t>
            </a:fld>
            <a:endParaRPr lang="en-US"/>
          </a:p>
        </p:txBody>
      </p:sp>
      <p:sp>
        <p:nvSpPr>
          <p:cNvPr id="5" name="Footer Placeholder 4"/>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14400" y="6248400"/>
            <a:ext cx="1828800" cy="457200"/>
          </a:xfrm>
          <a:prstGeom prst="rect">
            <a:avLst/>
          </a:prstGeom>
        </p:spPr>
        <p:txBody>
          <a:bodyPr/>
          <a:lstStyle/>
          <a:p>
            <a:fld id="{2764C494-4F06-4AB2-993D-D76FC6176DAF}" type="datetime1">
              <a:rPr lang="en-US" smtClean="0"/>
              <a:pPr/>
              <a:t>2/12/2023</a:t>
            </a:fld>
            <a:endParaRPr lang="en-US"/>
          </a:p>
        </p:txBody>
      </p:sp>
      <p:sp>
        <p:nvSpPr>
          <p:cNvPr id="4" name="Footer Placeholder 3"/>
          <p:cNvSpPr>
            <a:spLocks noGrp="1"/>
          </p:cNvSpPr>
          <p:nvPr>
            <p:ph type="ftr" sz="quarter" idx="11"/>
          </p:nvPr>
        </p:nvSpPr>
        <p:spPr>
          <a:xfrm>
            <a:off x="4470400" y="6324600"/>
            <a:ext cx="3860800" cy="457200"/>
          </a:xfrm>
          <a:prstGeom prst="rect">
            <a:avLst/>
          </a:prstGeom>
        </p:spPr>
        <p:txBody>
          <a:bodyPr/>
          <a:lstStyle/>
          <a:p>
            <a:endParaRPr lang="en-US"/>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7734" y="88901"/>
            <a:ext cx="2781300" cy="60372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88901"/>
            <a:ext cx="8144933" cy="60372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n-NO"/>
          </a:p>
        </p:txBody>
      </p:sp>
      <p:sp>
        <p:nvSpPr>
          <p:cNvPr id="3" name="Plassholder for dato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fld id="{F1C250C5-F7B2-4C0D-A54B-948AF441CC08}" type="datetime1">
              <a:rPr lang="nn-NO" baseline="0" smtClean="0">
                <a:solidFill>
                  <a:prstClr val="black"/>
                </a:solidFill>
              </a:rPr>
              <a:pPr defTabSz="457200" eaLnBrk="1" hangingPunct="1">
                <a:defRPr/>
              </a:pPr>
              <a:t>12.02.2023</a:t>
            </a:fld>
            <a:endParaRPr lang="nn-NO" baseline="0">
              <a:solidFill>
                <a:prstClr val="black"/>
              </a:solidFill>
            </a:endParaRPr>
          </a:p>
        </p:txBody>
      </p:sp>
      <p:sp>
        <p:nvSpPr>
          <p:cNvPr id="4" name="Plassholder for bunntekst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endParaRPr lang="nn-NO" baseline="0">
              <a:solidFill>
                <a:prstClr val="black"/>
              </a:solidFill>
            </a:endParaRPr>
          </a:p>
        </p:txBody>
      </p:sp>
      <p:sp>
        <p:nvSpPr>
          <p:cNvPr id="5" name="Plassholder for lysbildenummer 4"/>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fld id="{2A47E54D-FF49-4DFE-88EF-2C41FAA956C2}" type="slidenum">
              <a:rPr lang="nn-NO" baseline="0" smtClean="0">
                <a:solidFill>
                  <a:prstClr val="black"/>
                </a:solidFill>
              </a:rPr>
              <a:pPr defTabSz="457200" eaLnBrk="1" hangingPunct="1">
                <a:defRPr/>
              </a:pPr>
              <a:t>‹#›</a:t>
            </a:fld>
            <a:endParaRPr lang="nn-NO" baseline="0">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1828800" cy="457200"/>
          </a:xfrm>
          <a:prstGeom prst="rect">
            <a:avLst/>
          </a:prstGeom>
        </p:spPr>
        <p:txBody>
          <a:bodyPr/>
          <a:lstStyle>
            <a:lvl1pPr>
              <a:defRPr/>
            </a:lvl1pPr>
          </a:lstStyle>
          <a:p>
            <a:pPr defTabSz="457200" eaLnBrk="1" hangingPunct="1"/>
            <a:fld id="{FBF951EC-15C7-4416-B20B-34C580D0C5EA}" type="datetime1">
              <a:rPr lang="en-US" baseline="0" smtClean="0">
                <a:solidFill>
                  <a:prstClr val="black"/>
                </a:solidFill>
                <a:latin typeface="Lucida Grande" pitchFamily="-109" charset="0"/>
              </a:rPr>
              <a:pPr defTabSz="457200" eaLnBrk="1" hangingPunct="1"/>
              <a:t>2/12/2023</a:t>
            </a:fld>
            <a:endParaRPr lang="en-US" baseline="0">
              <a:solidFill>
                <a:prstClr val="black"/>
              </a:solidFill>
              <a:latin typeface="Lucida Grande" pitchFamily="-109" charset="0"/>
            </a:endParaRPr>
          </a:p>
        </p:txBody>
      </p:sp>
      <p:sp>
        <p:nvSpPr>
          <p:cNvPr id="5" name="Footer Placeholder 4"/>
          <p:cNvSpPr>
            <a:spLocks noGrp="1"/>
          </p:cNvSpPr>
          <p:nvPr>
            <p:ph type="ftr" sz="quarter" idx="11"/>
          </p:nvPr>
        </p:nvSpPr>
        <p:spPr>
          <a:xfrm>
            <a:off x="4470400" y="6324600"/>
            <a:ext cx="3860800" cy="457200"/>
          </a:xfrm>
          <a:prstGeom prst="rect">
            <a:avLst/>
          </a:prstGeom>
        </p:spPr>
        <p:txBody>
          <a:bodyPr/>
          <a:lstStyle>
            <a:lvl1pPr>
              <a:defRPr/>
            </a:lvl1pPr>
          </a:lstStyle>
          <a:p>
            <a:pPr defTabSz="457200" eaLnBrk="1" hangingPunct="1"/>
            <a:endParaRPr lang="en-US" baseline="0">
              <a:solidFill>
                <a:prstClr val="black"/>
              </a:solidFill>
              <a:latin typeface="Lucida Grande" pitchFamily="-109" charset="0"/>
            </a:endParaRPr>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77458604"/>
      </p:ext>
    </p:extLst>
  </p:cSld>
  <p:clrMapOvr>
    <a:masterClrMapping/>
  </p:clrMapOvr>
  <p:transition spd="slow" advClick="0" advTm="1500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64524" name="Rectangle 12"/>
          <p:cNvSpPr>
            <a:spLocks noGrp="1" noChangeArrowheads="1"/>
          </p:cNvSpPr>
          <p:nvPr>
            <p:ph type="ctrTitle"/>
          </p:nvPr>
        </p:nvSpPr>
        <p:spPr>
          <a:xfrm>
            <a:off x="1625600" y="228600"/>
            <a:ext cx="10363200" cy="990600"/>
          </a:xfrm>
        </p:spPr>
        <p:txBody>
          <a:bodyPr/>
          <a:lstStyle>
            <a:lvl1pPr>
              <a:defRPr sz="2700"/>
            </a:lvl1pPr>
          </a:lstStyle>
          <a:p>
            <a:r>
              <a:rPr lang="en-US"/>
              <a:t>Click to edit Master title style</a:t>
            </a:r>
          </a:p>
        </p:txBody>
      </p:sp>
      <p:sp>
        <p:nvSpPr>
          <p:cNvPr id="64526" name="Rectangle 14"/>
          <p:cNvSpPr>
            <a:spLocks noGrp="1" noChangeArrowheads="1"/>
          </p:cNvSpPr>
          <p:nvPr>
            <p:ph type="dt" sz="half" idx="2"/>
          </p:nvPr>
        </p:nvSpPr>
        <p:spPr>
          <a:xfrm>
            <a:off x="1320800" y="6248400"/>
            <a:ext cx="2540000" cy="457200"/>
          </a:xfrm>
          <a:prstGeom prst="rect">
            <a:avLst/>
          </a:prstGeom>
        </p:spPr>
        <p:txBody>
          <a:bodyPr/>
          <a:lstStyle>
            <a:lvl1pPr>
              <a:defRPr>
                <a:solidFill>
                  <a:schemeClr val="bg2"/>
                </a:solidFill>
              </a:defRPr>
            </a:lvl1pPr>
          </a:lstStyle>
          <a:p>
            <a:fld id="{78C87E9A-D030-471F-8936-C634E1D66172}" type="datetime1">
              <a:rPr lang="en-US" smtClean="0">
                <a:solidFill>
                  <a:srgbClr val="1C1C1C"/>
                </a:solidFill>
                <a:ea typeface="ＭＳ Ｐゴシック" charset="0"/>
              </a:rPr>
              <a:pPr/>
              <a:t>2/12/2023</a:t>
            </a:fld>
            <a:endParaRPr lang="en-US">
              <a:solidFill>
                <a:srgbClr val="1C1C1C"/>
              </a:solidFill>
              <a:ea typeface="ＭＳ Ｐゴシック" charset="0"/>
            </a:endParaRPr>
          </a:p>
        </p:txBody>
      </p:sp>
      <p:sp>
        <p:nvSpPr>
          <p:cNvPr id="64527" name="Rectangle 15"/>
          <p:cNvSpPr>
            <a:spLocks noGrp="1" noChangeArrowheads="1"/>
          </p:cNvSpPr>
          <p:nvPr>
            <p:ph type="ftr" sz="quarter" idx="3"/>
          </p:nvPr>
        </p:nvSpPr>
        <p:spPr>
          <a:xfrm>
            <a:off x="4572000" y="6248400"/>
            <a:ext cx="3860800" cy="457200"/>
          </a:xfrm>
          <a:prstGeom prst="rect">
            <a:avLst/>
          </a:prstGeom>
        </p:spPr>
        <p:txBody>
          <a:bodyPr/>
          <a:lstStyle>
            <a:lvl1pPr>
              <a:defRPr>
                <a:solidFill>
                  <a:schemeClr val="bg2"/>
                </a:solidFill>
              </a:defRPr>
            </a:lvl1pPr>
          </a:lstStyle>
          <a:p>
            <a:endParaRPr lang="en-US">
              <a:solidFill>
                <a:srgbClr val="1C1C1C"/>
              </a:solidFill>
              <a:ea typeface="ＭＳ Ｐゴシック" charset="0"/>
            </a:endParaRPr>
          </a:p>
        </p:txBody>
      </p:sp>
    </p:spTree>
    <p:extLst>
      <p:ext uri="{BB962C8B-B14F-4D97-AF65-F5344CB8AC3E}">
        <p14:creationId xmlns:p14="http://schemas.microsoft.com/office/powerpoint/2010/main" val="2457400622"/>
      </p:ext>
    </p:extLst>
  </p:cSld>
  <p:clrMapOvr>
    <a:masterClrMapping/>
  </p:clrMapOvr>
  <p:transition spd="slow" advClick="0" advTm="1500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9347200" y="-12700"/>
            <a:ext cx="2844800" cy="273050"/>
          </a:xfrm>
          <a:prstGeom prst="rect">
            <a:avLst/>
          </a:prstGeom>
        </p:spPr>
        <p:txBody>
          <a:bodyPr anchor="ctr"/>
          <a:lstStyle>
            <a:defPPr>
              <a:defRPr lang="en-US"/>
            </a:defPPr>
            <a:lvl1pPr algn="r" rtl="0" fontAlgn="base">
              <a:spcBef>
                <a:spcPct val="0"/>
              </a:spcBef>
              <a:spcAft>
                <a:spcPct val="0"/>
              </a:spcAft>
              <a:defRPr sz="1200" kern="1200">
                <a:solidFill>
                  <a:srgbClr val="898989"/>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eaLnBrk="1" hangingPunct="1">
              <a:defRPr/>
            </a:pPr>
            <a:fld id="{F4DB04BF-4857-4801-A2E5-75F8FDAA8274}" type="slidenum">
              <a:rPr lang="en-US" sz="1200" baseline="0" smtClean="0"/>
              <a:pPr eaLnBrk="1" hangingPunct="1">
                <a:defRPr/>
              </a:pPr>
              <a:t>‹#›</a:t>
            </a:fld>
            <a:endParaRPr lang="en-US" sz="1200" baseline="0"/>
          </a:p>
        </p:txBody>
      </p:sp>
      <p:sp>
        <p:nvSpPr>
          <p:cNvPr id="3" name="Date Placeholder 3"/>
          <p:cNvSpPr>
            <a:spLocks noGrp="1"/>
          </p:cNvSpPr>
          <p:nvPr>
            <p:ph type="dt" sz="half" idx="10"/>
          </p:nvPr>
        </p:nvSpPr>
        <p:spPr/>
        <p:txBody>
          <a:bodyPr/>
          <a:lstStyle>
            <a:lvl1pPr defTabSz="457200" eaLnBrk="0" hangingPunct="0">
              <a:defRPr>
                <a:latin typeface="Lucida Grande" pitchFamily="-109" charset="0"/>
                <a:ea typeface="Geneva" pitchFamily="-109" charset="0"/>
              </a:defRPr>
            </a:lvl1pPr>
          </a:lstStyle>
          <a:p>
            <a:pPr>
              <a:defRPr/>
            </a:pPr>
            <a:fld id="{D68490EF-F611-4CAB-8753-857868542168}" type="datetimeFigureOut">
              <a:rPr lang="en-US"/>
              <a:pPr>
                <a:defRPr/>
              </a:pPr>
              <a:t>2/12/2023</a:t>
            </a:fld>
            <a:endParaRPr lang="en-US"/>
          </a:p>
        </p:txBody>
      </p:sp>
      <p:sp>
        <p:nvSpPr>
          <p:cNvPr id="4"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5" name="Slide Number Placeholder 5"/>
          <p:cNvSpPr>
            <a:spLocks noGrp="1"/>
          </p:cNvSpPr>
          <p:nvPr>
            <p:ph type="sldNum" sz="quarter" idx="12"/>
          </p:nvPr>
        </p:nvSpPr>
        <p:spPr>
          <a:xfrm>
            <a:off x="9347200" y="6484939"/>
            <a:ext cx="2844800" cy="365125"/>
          </a:xfrm>
        </p:spPr>
        <p:txBody>
          <a:bodyPr/>
          <a:lstStyle>
            <a:lvl1pPr defTabSz="457200" eaLnBrk="0" hangingPunct="0">
              <a:defRPr>
                <a:latin typeface="Lucida Grande" pitchFamily="-109" charset="0"/>
                <a:ea typeface="Geneva" pitchFamily="-109" charset="0"/>
              </a:defRPr>
            </a:lvl1pPr>
          </a:lstStyle>
          <a:p>
            <a:pPr>
              <a:defRPr/>
            </a:pPr>
            <a:fld id="{D11A139C-445D-4B9C-85A9-5CB9B86C596C}" type="slidenum">
              <a:rPr lang="en-US"/>
              <a:pPr>
                <a:defRPr/>
              </a:pPr>
              <a:t>‹#›</a:t>
            </a:fld>
            <a:endParaRPr lang="en-US" dirty="0"/>
          </a:p>
        </p:txBody>
      </p:sp>
    </p:spTree>
    <p:extLst>
      <p:ext uri="{BB962C8B-B14F-4D97-AF65-F5344CB8AC3E}">
        <p14:creationId xmlns:p14="http://schemas.microsoft.com/office/powerpoint/2010/main" val="266138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09600" y="6356352"/>
            <a:ext cx="2844800" cy="365125"/>
          </a:xfrm>
          <a:prstGeom prst="rect">
            <a:avLst/>
          </a:prstGeom>
        </p:spPr>
        <p:txBody>
          <a:bodyPr/>
          <a:lstStyle>
            <a:lvl1pPr fontAlgn="auto">
              <a:spcBef>
                <a:spcPts val="0"/>
              </a:spcBef>
              <a:spcAft>
                <a:spcPts val="0"/>
              </a:spcAft>
              <a:defRPr>
                <a:latin typeface="+mn-lt"/>
                <a:ea typeface="+mn-ea"/>
                <a:cs typeface="+mn-cs"/>
              </a:defRPr>
            </a:lvl1pPr>
          </a:lstStyle>
          <a:p>
            <a:pPr defTabSz="342900" eaLnBrk="1" hangingPunct="1">
              <a:defRPr/>
            </a:pPr>
            <a:fld id="{EBEBFD07-0AD5-4F49-BFC6-0B5D6F612864}" type="datetime1">
              <a:rPr lang="nn-NO" baseline="0" smtClean="0">
                <a:solidFill>
                  <a:prstClr val="black"/>
                </a:solidFill>
              </a:rPr>
              <a:pPr defTabSz="342900" eaLnBrk="1" hangingPunct="1">
                <a:defRPr/>
              </a:pPr>
              <a:t>12.02.2023</a:t>
            </a:fld>
            <a:endParaRPr lang="nn-NO" baseline="0">
              <a:solidFill>
                <a:prstClr val="black"/>
              </a:solidFill>
            </a:endParaRPr>
          </a:p>
        </p:txBody>
      </p:sp>
      <p:sp>
        <p:nvSpPr>
          <p:cNvPr id="3" name="Plassholder for bunntekst 2"/>
          <p:cNvSpPr>
            <a:spLocks noGrp="1"/>
          </p:cNvSpPr>
          <p:nvPr>
            <p:ph type="ftr" sz="quarter" idx="11"/>
          </p:nvPr>
        </p:nvSpPr>
        <p:spPr>
          <a:xfrm>
            <a:off x="4165600" y="6356352"/>
            <a:ext cx="3860800" cy="365125"/>
          </a:xfrm>
          <a:prstGeom prst="rect">
            <a:avLst/>
          </a:prstGeom>
        </p:spPr>
        <p:txBody>
          <a:bodyPr/>
          <a:lstStyle>
            <a:lvl1pPr fontAlgn="auto">
              <a:spcBef>
                <a:spcPts val="0"/>
              </a:spcBef>
              <a:spcAft>
                <a:spcPts val="0"/>
              </a:spcAft>
              <a:defRPr>
                <a:latin typeface="+mn-lt"/>
                <a:ea typeface="+mn-ea"/>
                <a:cs typeface="+mn-cs"/>
              </a:defRPr>
            </a:lvl1pPr>
          </a:lstStyle>
          <a:p>
            <a:pPr defTabSz="342900" eaLnBrk="1" hangingPunct="1">
              <a:defRPr/>
            </a:pPr>
            <a:endParaRPr lang="nn-NO" baseline="0">
              <a:solidFill>
                <a:prstClr val="black"/>
              </a:solidFill>
            </a:endParaRPr>
          </a:p>
        </p:txBody>
      </p:sp>
      <p:sp>
        <p:nvSpPr>
          <p:cNvPr id="4" name="Plassholder for lysbildenummer 3"/>
          <p:cNvSpPr>
            <a:spLocks noGrp="1"/>
          </p:cNvSpPr>
          <p:nvPr>
            <p:ph type="sldNum" sz="quarter" idx="12"/>
          </p:nvPr>
        </p:nvSpPr>
        <p:spPr>
          <a:xfrm>
            <a:off x="8737600" y="6356352"/>
            <a:ext cx="2844800" cy="365125"/>
          </a:xfrm>
          <a:prstGeom prst="rect">
            <a:avLst/>
          </a:prstGeom>
        </p:spPr>
        <p:txBody>
          <a:bodyPr/>
          <a:lstStyle>
            <a:lvl1pPr fontAlgn="auto">
              <a:spcBef>
                <a:spcPts val="0"/>
              </a:spcBef>
              <a:spcAft>
                <a:spcPts val="0"/>
              </a:spcAft>
              <a:defRPr>
                <a:latin typeface="+mn-lt"/>
                <a:ea typeface="+mn-ea"/>
                <a:cs typeface="+mn-cs"/>
              </a:defRPr>
            </a:lvl1pPr>
          </a:lstStyle>
          <a:p>
            <a:pPr defTabSz="342900" eaLnBrk="1" hangingPunct="1">
              <a:defRPr/>
            </a:pPr>
            <a:fld id="{764E03CF-F378-4C59-BD44-0DC7149AE48E}" type="slidenum">
              <a:rPr lang="nn-NO" baseline="0" smtClean="0">
                <a:solidFill>
                  <a:prstClr val="black"/>
                </a:solidFill>
              </a:rPr>
              <a:pPr defTabSz="342900" eaLnBrk="1" hangingPunct="1">
                <a:defRPr/>
              </a:pPr>
              <a:t>‹#›</a:t>
            </a:fld>
            <a:endParaRPr lang="nn-NO" baseline="0">
              <a:solidFill>
                <a:prstClr val="black"/>
              </a:solidFill>
            </a:endParaRPr>
          </a:p>
        </p:txBody>
      </p:sp>
    </p:spTree>
    <p:extLst>
      <p:ext uri="{BB962C8B-B14F-4D97-AF65-F5344CB8AC3E}">
        <p14:creationId xmlns:p14="http://schemas.microsoft.com/office/powerpoint/2010/main" val="637781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AE0125-C930-EF48-B7C3-0FDADFE410E1}" type="datetimeFigureOut">
              <a:rPr lang="en-US"/>
              <a:pPr>
                <a:defRPr/>
              </a:pPr>
              <a:t>2/12/2023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9347200" y="6485437"/>
            <a:ext cx="2844800" cy="365125"/>
          </a:xfrm>
        </p:spPr>
        <p:txBody>
          <a:bodyPr/>
          <a:lstStyle>
            <a:lvl1pPr>
              <a:defRPr/>
            </a:lvl1pPr>
          </a:lstStyle>
          <a:p>
            <a:pPr>
              <a:defRPr/>
            </a:pPr>
            <a:fld id="{7CD89CD7-6DF9-9546-9442-8A3360A6EB9A}" type="slidenum">
              <a:rPr lang="en-US" smtClean="0"/>
              <a:pPr>
                <a:defRPr/>
              </a:pPr>
              <a:t>‹#›</a:t>
            </a:fld>
            <a:endParaRPr lang="en-US" dirty="0"/>
          </a:p>
        </p:txBody>
      </p:sp>
      <p:sp>
        <p:nvSpPr>
          <p:cNvPr id="5" name="Slide Number Placeholder 5"/>
          <p:cNvSpPr txBox="1">
            <a:spLocks/>
          </p:cNvSpPr>
          <p:nvPr userDrawn="1"/>
        </p:nvSpPr>
        <p:spPr>
          <a:xfrm>
            <a:off x="9347200" y="-13145"/>
            <a:ext cx="2844800" cy="27379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eaLnBrk="1" hangingPunct="1">
              <a:defRPr/>
            </a:pPr>
            <a:fld id="{A925741F-65E0-CB45-AB8D-1092DC73F976}" type="slidenum">
              <a:rPr lang="en-US" sz="1200" baseline="0" smtClean="0"/>
              <a:pPr eaLnBrk="1" hangingPunct="1">
                <a:defRPr/>
              </a:pPr>
              <a:t>‹#›</a:t>
            </a:fld>
            <a:endParaRPr lang="en-US" sz="1200" baseline="0"/>
          </a:p>
        </p:txBody>
      </p:sp>
    </p:spTree>
    <p:extLst>
      <p:ext uri="{BB962C8B-B14F-4D97-AF65-F5344CB8AC3E}">
        <p14:creationId xmlns:p14="http://schemas.microsoft.com/office/powerpoint/2010/main" val="4215968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AE0125-C930-EF48-B7C3-0FDADFE410E1}" type="datetimeFigureOut">
              <a:rPr lang="en-US"/>
              <a:pPr>
                <a:defRPr/>
              </a:pPr>
              <a:t>2/12/2023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9347200" y="6485437"/>
            <a:ext cx="2844800" cy="365125"/>
          </a:xfrm>
        </p:spPr>
        <p:txBody>
          <a:bodyPr/>
          <a:lstStyle>
            <a:lvl1pPr>
              <a:defRPr/>
            </a:lvl1pPr>
          </a:lstStyle>
          <a:p>
            <a:pPr>
              <a:defRPr/>
            </a:pPr>
            <a:fld id="{7CD89CD7-6DF9-9546-9442-8A3360A6EB9A}" type="slidenum">
              <a:rPr lang="en-US" smtClean="0"/>
              <a:pPr>
                <a:defRPr/>
              </a:pPr>
              <a:t>‹#›</a:t>
            </a:fld>
            <a:endParaRPr lang="en-US" dirty="0"/>
          </a:p>
        </p:txBody>
      </p:sp>
      <p:sp>
        <p:nvSpPr>
          <p:cNvPr id="5" name="Slide Number Placeholder 5"/>
          <p:cNvSpPr txBox="1">
            <a:spLocks/>
          </p:cNvSpPr>
          <p:nvPr userDrawn="1"/>
        </p:nvSpPr>
        <p:spPr>
          <a:xfrm>
            <a:off x="9347200" y="-13145"/>
            <a:ext cx="2844800" cy="27379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eaLnBrk="1" hangingPunct="1">
              <a:defRPr/>
            </a:pPr>
            <a:fld id="{A925741F-65E0-CB45-AB8D-1092DC73F976}" type="slidenum">
              <a:rPr lang="en-US" sz="1200" baseline="0" smtClean="0"/>
              <a:pPr eaLnBrk="1" hangingPunct="1">
                <a:defRPr/>
              </a:pPr>
              <a:t>‹#›</a:t>
            </a:fld>
            <a:endParaRPr lang="en-US" sz="1200" baseline="0"/>
          </a:p>
        </p:txBody>
      </p:sp>
    </p:spTree>
    <p:extLst>
      <p:ext uri="{BB962C8B-B14F-4D97-AF65-F5344CB8AC3E}">
        <p14:creationId xmlns:p14="http://schemas.microsoft.com/office/powerpoint/2010/main" val="4123899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02834" y="120651"/>
            <a:ext cx="10689167" cy="703263"/>
          </a:xfrm>
        </p:spPr>
        <p:txBody>
          <a:bodyPr/>
          <a:lstStyle/>
          <a:p>
            <a:r>
              <a:rPr lang="en-US"/>
              <a:t>Click to edit Master title style</a:t>
            </a:r>
          </a:p>
        </p:txBody>
      </p:sp>
      <p:sp>
        <p:nvSpPr>
          <p:cNvPr id="3" name="Text Placeholder 2"/>
          <p:cNvSpPr>
            <a:spLocks noGrp="1"/>
          </p:cNvSpPr>
          <p:nvPr>
            <p:ph type="body" sz="half" idx="1"/>
          </p:nvPr>
        </p:nvSpPr>
        <p:spPr>
          <a:xfrm>
            <a:off x="304800" y="1066801"/>
            <a:ext cx="57150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066801"/>
            <a:ext cx="5717117"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23000" y="3675063"/>
            <a:ext cx="5717117"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1828800" cy="457200"/>
          </a:xfrm>
        </p:spPr>
        <p:txBody>
          <a:bodyPr/>
          <a:lstStyle>
            <a:lvl1pPr>
              <a:defRPr/>
            </a:lvl1pPr>
          </a:lstStyle>
          <a:p>
            <a:fld id="{AD208019-8012-4A7C-BF77-B19E9C112F38}" type="datetime1">
              <a:rPr lang="en-US"/>
              <a:pPr/>
              <a:t>2/12/2023</a:t>
            </a:fld>
            <a:endParaRPr lang="en-US"/>
          </a:p>
        </p:txBody>
      </p:sp>
      <p:sp>
        <p:nvSpPr>
          <p:cNvPr id="7" name="Footer Placeholder 6"/>
          <p:cNvSpPr>
            <a:spLocks noGrp="1"/>
          </p:cNvSpPr>
          <p:nvPr>
            <p:ph type="ftr" sz="quarter" idx="11"/>
          </p:nvPr>
        </p:nvSpPr>
        <p:spPr>
          <a:xfrm>
            <a:off x="4470400" y="6324600"/>
            <a:ext cx="3860800" cy="457200"/>
          </a:xfrm>
        </p:spPr>
        <p:txBody>
          <a:bodyPr/>
          <a:lstStyle>
            <a:lvl1pPr>
              <a:defRPr/>
            </a:lvl1pPr>
          </a:lstStyle>
          <a:p>
            <a:endParaRPr lang="en-US"/>
          </a:p>
        </p:txBody>
      </p:sp>
    </p:spTree>
    <p:extLst>
      <p:ext uri="{BB962C8B-B14F-4D97-AF65-F5344CB8AC3E}">
        <p14:creationId xmlns:p14="http://schemas.microsoft.com/office/powerpoint/2010/main" val="2614897448"/>
      </p:ext>
    </p:extLst>
  </p:cSld>
  <p:clrMapOvr>
    <a:masterClrMapping/>
  </p:clrMapOvr>
  <p:transition spd="slow" advClick="0" advTm="1500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F9D64-01AF-5043-85B2-836CD5AAA6B5}" type="datetime1">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698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14400" y="6248400"/>
            <a:ext cx="1828800" cy="457200"/>
          </a:xfrm>
          <a:prstGeom prst="rect">
            <a:avLst/>
          </a:prstGeom>
        </p:spPr>
        <p:txBody>
          <a:bodyPr/>
          <a:lstStyle/>
          <a:p>
            <a:fld id="{2764C494-4F06-4AB2-993D-D76FC6176DAF}" type="datetime1">
              <a:rPr lang="en-US" smtClean="0"/>
              <a:pPr/>
              <a:t>2/12/2023</a:t>
            </a:fld>
            <a:endParaRPr lang="en-US"/>
          </a:p>
        </p:txBody>
      </p:sp>
      <p:sp>
        <p:nvSpPr>
          <p:cNvPr id="4" name="Footer Placeholder 3"/>
          <p:cNvSpPr>
            <a:spLocks noGrp="1"/>
          </p:cNvSpPr>
          <p:nvPr>
            <p:ph type="ftr" sz="quarter" idx="11"/>
          </p:nvPr>
        </p:nvSpPr>
        <p:spPr>
          <a:xfrm>
            <a:off x="4470400" y="6324600"/>
            <a:ext cx="3860800" cy="457200"/>
          </a:xfrm>
          <a:prstGeom prst="rect">
            <a:avLst/>
          </a:prstGeom>
        </p:spPr>
        <p:txBody>
          <a:bodyPr/>
          <a:lstStyle/>
          <a:p>
            <a:endParaRPr lang="en-US"/>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2CAA26-4DB6-5C44-9829-951F9B25AAB2}" type="datetime1">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7366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C3E70F75-2953-49AE-AD78-CD8BD3140CC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DE2A566-C9FF-4FF9-B319-DC6903D3FF0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319FEAD-8588-4C09-BB27-F81390520961}"/>
              </a:ext>
            </a:extLst>
          </p:cNvPr>
          <p:cNvSpPr>
            <a:spLocks noGrp="1" noChangeArrowheads="1"/>
          </p:cNvSpPr>
          <p:nvPr>
            <p:ph type="sldNum" sz="quarter" idx="12"/>
          </p:nvPr>
        </p:nvSpPr>
        <p:spPr>
          <a:ln/>
        </p:spPr>
        <p:txBody>
          <a:bodyPr/>
          <a:lstStyle>
            <a:lvl1pPr>
              <a:defRPr/>
            </a:lvl1pPr>
          </a:lstStyle>
          <a:p>
            <a:pPr>
              <a:defRPr/>
            </a:pPr>
            <a:fld id="{5ACBEE4A-EEEE-4A54-83BC-3932AAF0367F}" type="slidenum">
              <a:rPr lang="en-GB" altLang="en-US"/>
              <a:pPr>
                <a:defRPr/>
              </a:pPr>
              <a:t>‹#›</a:t>
            </a:fld>
            <a:endParaRPr lang="en-GB" altLang="en-US"/>
          </a:p>
        </p:txBody>
      </p:sp>
    </p:spTree>
    <p:extLst>
      <p:ext uri="{BB962C8B-B14F-4D97-AF65-F5344CB8AC3E}">
        <p14:creationId xmlns:p14="http://schemas.microsoft.com/office/powerpoint/2010/main" val="142769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D9ED88-5501-41C4-BC12-9AEB37D55CE1}"/>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2BEA334-2859-4641-9734-A4F81BCE3BD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3B08B596-D31B-428D-8858-80962B659324}"/>
              </a:ext>
            </a:extLst>
          </p:cNvPr>
          <p:cNvSpPr>
            <a:spLocks noGrp="1" noChangeArrowheads="1"/>
          </p:cNvSpPr>
          <p:nvPr>
            <p:ph type="sldNum" sz="quarter" idx="12"/>
          </p:nvPr>
        </p:nvSpPr>
        <p:spPr>
          <a:ln/>
        </p:spPr>
        <p:txBody>
          <a:bodyPr/>
          <a:lstStyle>
            <a:lvl1pPr>
              <a:defRPr/>
            </a:lvl1pPr>
          </a:lstStyle>
          <a:p>
            <a:pPr>
              <a:defRPr/>
            </a:pPr>
            <a:fld id="{23BC5FC2-C0E1-4178-A15B-AB3185768BDC}" type="slidenum">
              <a:rPr lang="en-GB" altLang="en-US"/>
              <a:pPr>
                <a:defRPr/>
              </a:pPr>
              <a:t>‹#›</a:t>
            </a:fld>
            <a:endParaRPr lang="en-GB" altLang="en-US"/>
          </a:p>
        </p:txBody>
      </p:sp>
    </p:spTree>
    <p:extLst>
      <p:ext uri="{BB962C8B-B14F-4D97-AF65-F5344CB8AC3E}">
        <p14:creationId xmlns:p14="http://schemas.microsoft.com/office/powerpoint/2010/main" val="914603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F9B3124-52DD-465B-91E4-14E10AEBD569}" type="slidenum">
              <a:rPr lang="en-US"/>
              <a:pPr>
                <a:defRPr/>
              </a:pPr>
              <a:t>‹#›</a:t>
            </a:fld>
            <a:endParaRPr lang="en-US"/>
          </a:p>
        </p:txBody>
      </p:sp>
    </p:spTree>
    <p:extLst>
      <p:ext uri="{BB962C8B-B14F-4D97-AF65-F5344CB8AC3E}">
        <p14:creationId xmlns:p14="http://schemas.microsoft.com/office/powerpoint/2010/main" val="4247238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28A69B-7963-402F-B7EC-A50F725CBB4A}" type="slidenum">
              <a:rPr lang="en-US"/>
              <a:pPr>
                <a:defRPr/>
              </a:pPr>
              <a:t>‹#›</a:t>
            </a:fld>
            <a:endParaRPr lang="en-US"/>
          </a:p>
        </p:txBody>
      </p:sp>
    </p:spTree>
    <p:extLst>
      <p:ext uri="{BB962C8B-B14F-4D97-AF65-F5344CB8AC3E}">
        <p14:creationId xmlns:p14="http://schemas.microsoft.com/office/powerpoint/2010/main" val="2336225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785DF-8DEF-4121-8B9D-821491901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56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5">
            <a:extLst>
              <a:ext uri="{FF2B5EF4-FFF2-40B4-BE49-F238E27FC236}">
                <a16:creationId xmlns:a16="http://schemas.microsoft.com/office/drawing/2014/main" id="{B9A3696C-5C1E-4814-9283-06B77194BA3E}"/>
              </a:ext>
            </a:extLst>
          </p:cNvPr>
          <p:cNvSpPr>
            <a:spLocks noGrp="1" noChangeArrowheads="1"/>
          </p:cNvSpPr>
          <p:nvPr>
            <p:ph type="dt" sz="half" idx="10"/>
          </p:nvPr>
        </p:nvSpPr>
        <p:spPr>
          <a:ln/>
        </p:spPr>
        <p:txBody>
          <a:bodyPr/>
          <a:lstStyle>
            <a:lvl1pPr>
              <a:defRPr/>
            </a:lvl1pPr>
          </a:lstStyle>
          <a:p>
            <a:pPr>
              <a:defRPr/>
            </a:pPr>
            <a:endParaRPr lang="nn-NO"/>
          </a:p>
        </p:txBody>
      </p:sp>
      <p:sp>
        <p:nvSpPr>
          <p:cNvPr id="5" name="Rectangle 6">
            <a:extLst>
              <a:ext uri="{FF2B5EF4-FFF2-40B4-BE49-F238E27FC236}">
                <a16:creationId xmlns:a16="http://schemas.microsoft.com/office/drawing/2014/main" id="{620CCDD9-163A-4AAB-A664-11A8C6C75C60}"/>
              </a:ext>
            </a:extLst>
          </p:cNvPr>
          <p:cNvSpPr>
            <a:spLocks noGrp="1" noChangeArrowheads="1"/>
          </p:cNvSpPr>
          <p:nvPr>
            <p:ph type="ftr" sz="quarter" idx="11"/>
          </p:nvPr>
        </p:nvSpPr>
        <p:spPr>
          <a:ln/>
        </p:spPr>
        <p:txBody>
          <a:bodyPr/>
          <a:lstStyle>
            <a:lvl1pPr>
              <a:defRPr/>
            </a:lvl1pPr>
          </a:lstStyle>
          <a:p>
            <a:pPr>
              <a:defRPr/>
            </a:pPr>
            <a:endParaRPr lang="nn-NO"/>
          </a:p>
        </p:txBody>
      </p:sp>
      <p:sp>
        <p:nvSpPr>
          <p:cNvPr id="6" name="Rectangle 9">
            <a:extLst>
              <a:ext uri="{FF2B5EF4-FFF2-40B4-BE49-F238E27FC236}">
                <a16:creationId xmlns:a16="http://schemas.microsoft.com/office/drawing/2014/main" id="{183BF546-8123-48E3-879A-D895FB18BB8A}"/>
              </a:ext>
            </a:extLst>
          </p:cNvPr>
          <p:cNvSpPr>
            <a:spLocks noGrp="1" noChangeArrowheads="1"/>
          </p:cNvSpPr>
          <p:nvPr>
            <p:ph type="sldNum" sz="quarter" idx="12"/>
          </p:nvPr>
        </p:nvSpPr>
        <p:spPr>
          <a:ln/>
        </p:spPr>
        <p:txBody>
          <a:bodyPr/>
          <a:lstStyle>
            <a:lvl1pPr>
              <a:defRPr/>
            </a:lvl1pPr>
          </a:lstStyle>
          <a:p>
            <a:pPr>
              <a:defRPr/>
            </a:pPr>
            <a:fld id="{45831144-90E0-4C0A-8E59-DE2F150068B3}" type="slidenum">
              <a:rPr lang="en-GB" altLang="en-US"/>
              <a:pPr>
                <a:defRPr/>
              </a:pPr>
              <a:t>‹#›</a:t>
            </a:fld>
            <a:endParaRPr lang="en-GB" altLang="en-US"/>
          </a:p>
        </p:txBody>
      </p:sp>
    </p:spTree>
    <p:extLst>
      <p:ext uri="{BB962C8B-B14F-4D97-AF65-F5344CB8AC3E}">
        <p14:creationId xmlns:p14="http://schemas.microsoft.com/office/powerpoint/2010/main" val="1103385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F30D7-828D-4D0B-9239-797EB801508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E1C1CC1D-048B-4CE6-9CA9-AAFC17123BFD}" type="datetimeFigureOut">
              <a:rPr lang="en-US"/>
              <a:pPr>
                <a:defRPr/>
              </a:pPr>
              <a:t>2/12/2023</a:t>
            </a:fld>
            <a:endParaRPr lang="en-US"/>
          </a:p>
        </p:txBody>
      </p:sp>
      <p:sp>
        <p:nvSpPr>
          <p:cNvPr id="3" name="Footer Placeholder 2">
            <a:extLst>
              <a:ext uri="{FF2B5EF4-FFF2-40B4-BE49-F238E27FC236}">
                <a16:creationId xmlns:a16="http://schemas.microsoft.com/office/drawing/2014/main" id="{4259B9E6-A5DA-4D6F-8996-28EB4699682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6732E19E-CE6A-4B27-BF15-6336D970E77A}"/>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2EBDFD97-DD8F-4995-A70F-6BCF17A5E34F}" type="slidenum">
              <a:rPr lang="en-US"/>
              <a:pPr>
                <a:defRPr/>
              </a:pPr>
              <a:t>‹#›</a:t>
            </a:fld>
            <a:endParaRPr lang="en-US"/>
          </a:p>
        </p:txBody>
      </p:sp>
    </p:spTree>
    <p:extLst>
      <p:ext uri="{BB962C8B-B14F-4D97-AF65-F5344CB8AC3E}">
        <p14:creationId xmlns:p14="http://schemas.microsoft.com/office/powerpoint/2010/main" val="2463222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223889540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33045195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914400" y="6248400"/>
            <a:ext cx="1828800" cy="457200"/>
          </a:xfrm>
          <a:prstGeom prst="rect">
            <a:avLst/>
          </a:prstGeom>
        </p:spPr>
        <p:txBody>
          <a:bodyPr/>
          <a:lstStyle>
            <a:lvl1pPr>
              <a:defRPr/>
            </a:lvl1pPr>
          </a:lstStyle>
          <a:p>
            <a:fld id="{81BF209E-FC13-4A91-8E86-CFF3D2D3C01E}" type="datetime1">
              <a:rPr lang="en-US"/>
              <a:pPr/>
              <a:t>2/12/2023</a:t>
            </a:fld>
            <a:endParaRPr lang="en-US"/>
          </a:p>
        </p:txBody>
      </p:sp>
      <p:sp>
        <p:nvSpPr>
          <p:cNvPr id="5" name="Footer Placeholder 4"/>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7" name="Rectangle 9"/>
          <p:cNvSpPr txBox="1">
            <a:spLocks noChangeArrowheads="1"/>
          </p:cNvSpPr>
          <p:nvPr userDrawn="1"/>
        </p:nvSpPr>
        <p:spPr bwMode="auto">
          <a:xfrm>
            <a:off x="122035" y="114419"/>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a:solidFill>
                  <a:schemeClr val="tx2"/>
                </a:solidFill>
                <a:latin typeface="Tahoma" pitchFamily="34" charset="0"/>
              </a:defRPr>
            </a:lvl2pPr>
            <a:lvl3pPr algn="l" rtl="0" fontAlgn="base">
              <a:spcBef>
                <a:spcPct val="0"/>
              </a:spcBef>
              <a:spcAft>
                <a:spcPct val="0"/>
              </a:spcAft>
              <a:defRPr sz="3200">
                <a:solidFill>
                  <a:schemeClr val="tx2"/>
                </a:solidFill>
                <a:latin typeface="Tahoma" pitchFamily="34" charset="0"/>
              </a:defRPr>
            </a:lvl3pPr>
            <a:lvl4pPr algn="l" rtl="0" fontAlgn="base">
              <a:spcBef>
                <a:spcPct val="0"/>
              </a:spcBef>
              <a:spcAft>
                <a:spcPct val="0"/>
              </a:spcAft>
              <a:defRPr sz="3200">
                <a:solidFill>
                  <a:schemeClr val="tx2"/>
                </a:solidFill>
                <a:latin typeface="Tahoma" pitchFamily="34" charset="0"/>
              </a:defRPr>
            </a:lvl4pPr>
            <a:lvl5pPr algn="l" rtl="0" fontAlgn="base">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a:lstStyle>
          <a:p>
            <a:r>
              <a:rPr lang="en-US" sz="2800"/>
              <a:t>Click to edit Master title style</a:t>
            </a:r>
            <a:endParaRPr lang="en-US" sz="2800" dirty="0"/>
          </a:p>
        </p:txBody>
      </p:sp>
      <p:sp>
        <p:nvSpPr>
          <p:cNvPr id="8" name="Rectangle 9"/>
          <p:cNvSpPr txBox="1">
            <a:spLocks noChangeArrowheads="1"/>
          </p:cNvSpPr>
          <p:nvPr userDrawn="1"/>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a:solidFill>
                  <a:schemeClr val="tx2"/>
                </a:solidFill>
                <a:latin typeface="Tahoma" pitchFamily="34" charset="0"/>
              </a:defRPr>
            </a:lvl2pPr>
            <a:lvl3pPr algn="l" rtl="0" fontAlgn="base">
              <a:spcBef>
                <a:spcPct val="0"/>
              </a:spcBef>
              <a:spcAft>
                <a:spcPct val="0"/>
              </a:spcAft>
              <a:defRPr sz="3200">
                <a:solidFill>
                  <a:schemeClr val="tx2"/>
                </a:solidFill>
                <a:latin typeface="Tahoma" pitchFamily="34" charset="0"/>
              </a:defRPr>
            </a:lvl3pPr>
            <a:lvl4pPr algn="l" rtl="0" fontAlgn="base">
              <a:spcBef>
                <a:spcPct val="0"/>
              </a:spcBef>
              <a:spcAft>
                <a:spcPct val="0"/>
              </a:spcAft>
              <a:defRPr sz="3200">
                <a:solidFill>
                  <a:schemeClr val="tx2"/>
                </a:solidFill>
                <a:latin typeface="Tahoma" pitchFamily="34" charset="0"/>
              </a:defRPr>
            </a:lvl4pPr>
            <a:lvl5pPr algn="l" rtl="0" fontAlgn="base">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a:lstStyle>
          <a:p>
            <a:r>
              <a:rPr lang="en-US" sz="2800"/>
              <a:t>Click to edit Master title style</a:t>
            </a:r>
            <a:endParaRPr lang="en-US" sz="2800" dirty="0"/>
          </a:p>
        </p:txBody>
      </p:sp>
    </p:spTree>
  </p:cSld>
  <p:clrMapOvr>
    <a:masterClrMapping/>
  </p:clrMapOvr>
  <p:transition spd="slow" advClick="0" advTm="1500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275140442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304275764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263986426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222046636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3684713140"/>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351643605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294314753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122454955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523E63-629E-4E2E-8741-6C27A7E83BA4}" type="datetime1">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3AB32-1A72-4A66-A8A7-5A604DC36F6B}" type="slidenum">
              <a:rPr lang="zh-CN" altLang="en-US" smtClean="0"/>
              <a:t>‹#›</a:t>
            </a:fld>
            <a:endParaRPr lang="zh-CN" altLang="en-US"/>
          </a:p>
        </p:txBody>
      </p:sp>
    </p:spTree>
    <p:extLst>
      <p:ext uri="{BB962C8B-B14F-4D97-AF65-F5344CB8AC3E}">
        <p14:creationId xmlns:p14="http://schemas.microsoft.com/office/powerpoint/2010/main" val="168384146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14400" y="6248400"/>
            <a:ext cx="1828800" cy="457200"/>
          </a:xfrm>
          <a:prstGeom prst="rect">
            <a:avLst/>
          </a:prstGeom>
        </p:spPr>
        <p:txBody>
          <a:bodyPr/>
          <a:lstStyle/>
          <a:p>
            <a:fld id="{2764C494-4F06-4AB2-993D-D76FC6176DAF}" type="datetime1">
              <a:rPr lang="en-US" smtClean="0"/>
              <a:pPr/>
              <a:t>2/12/2023</a:t>
            </a:fld>
            <a:endParaRPr lang="en-US"/>
          </a:p>
        </p:txBody>
      </p:sp>
      <p:sp>
        <p:nvSpPr>
          <p:cNvPr id="4" name="Footer Placeholder 3"/>
          <p:cNvSpPr>
            <a:spLocks noGrp="1"/>
          </p:cNvSpPr>
          <p:nvPr>
            <p:ph type="ftr" sz="quarter" idx="11"/>
          </p:nvPr>
        </p:nvSpPr>
        <p:spPr>
          <a:xfrm>
            <a:off x="4470400" y="6324600"/>
            <a:ext cx="3860800" cy="457200"/>
          </a:xfrm>
          <a:prstGeom prst="rect">
            <a:avLst/>
          </a:prstGeom>
        </p:spPr>
        <p:txBody>
          <a:bodyPr/>
          <a:lstStyle/>
          <a:p>
            <a:endParaRPr lang="en-US"/>
          </a:p>
        </p:txBody>
      </p:sp>
      <p:sp>
        <p:nvSpPr>
          <p:cNvPr id="6"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66801"/>
            <a:ext cx="5715000" cy="5065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3000" y="1066801"/>
            <a:ext cx="5717117" cy="5065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1828800" cy="457200"/>
          </a:xfrm>
          <a:prstGeom prst="rect">
            <a:avLst/>
          </a:prstGeom>
        </p:spPr>
        <p:txBody>
          <a:bodyPr/>
          <a:lstStyle>
            <a:lvl1pPr>
              <a:defRPr/>
            </a:lvl1pPr>
          </a:lstStyle>
          <a:p>
            <a:fld id="{BC524163-7B1D-431B-A151-34D3EFECB605}" type="datetime1">
              <a:rPr lang="en-US"/>
              <a:pPr/>
              <a:t>2/12/2023</a:t>
            </a:fld>
            <a:endParaRPr lang="en-US"/>
          </a:p>
        </p:txBody>
      </p:sp>
      <p:sp>
        <p:nvSpPr>
          <p:cNvPr id="6" name="Footer Placeholder 5"/>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10" name="Tit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1828800" cy="457200"/>
          </a:xfrm>
          <a:prstGeom prst="rect">
            <a:avLst/>
          </a:prstGeom>
        </p:spPr>
        <p:txBody>
          <a:bodyPr/>
          <a:lstStyle>
            <a:lvl1pPr>
              <a:defRPr/>
            </a:lvl1pPr>
          </a:lstStyle>
          <a:p>
            <a:fld id="{0F011128-8FD2-4A45-9C54-E2C5B6B436A1}" type="datetime1">
              <a:rPr lang="en-US"/>
              <a:pPr/>
              <a:t>2/12/2023</a:t>
            </a:fld>
            <a:endParaRPr lang="en-US"/>
          </a:p>
        </p:txBody>
      </p:sp>
      <p:sp>
        <p:nvSpPr>
          <p:cNvPr id="8" name="Footer Placeholder 7"/>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11"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14400" y="6248400"/>
            <a:ext cx="1828800" cy="457200"/>
          </a:xfrm>
          <a:prstGeom prst="rect">
            <a:avLst/>
          </a:prstGeom>
        </p:spPr>
        <p:txBody>
          <a:bodyPr/>
          <a:lstStyle>
            <a:lvl1pPr>
              <a:defRPr/>
            </a:lvl1pPr>
          </a:lstStyle>
          <a:p>
            <a:fld id="{816AADE5-22AD-4CF3-BE9D-63CB93EBDE46}" type="datetime1">
              <a:rPr lang="en-US"/>
              <a:pPr/>
              <a:t>2/12/2023</a:t>
            </a:fld>
            <a:endParaRPr lang="en-US"/>
          </a:p>
        </p:txBody>
      </p:sp>
      <p:sp>
        <p:nvSpPr>
          <p:cNvPr id="4" name="Footer Placeholder 3"/>
          <p:cNvSpPr>
            <a:spLocks noGrp="1"/>
          </p:cNvSpPr>
          <p:nvPr>
            <p:ph type="ftr" sz="quarter" idx="11"/>
          </p:nvPr>
        </p:nvSpPr>
        <p:spPr>
          <a:xfrm>
            <a:off x="4470400" y="6324600"/>
            <a:ext cx="3860800" cy="457200"/>
          </a:xfrm>
          <a:prstGeom prst="rect">
            <a:avLst/>
          </a:prstGeom>
        </p:spPr>
        <p:txBody>
          <a:bodyPr/>
          <a:lstStyle>
            <a:lvl1pPr>
              <a:defRPr/>
            </a:lvl1pPr>
          </a:lstStyle>
          <a:p>
            <a:endParaRPr lang="en-US"/>
          </a:p>
        </p:txBody>
      </p:sp>
      <p:sp>
        <p:nvSpPr>
          <p:cNvPr id="8"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Ovr>
    <a:masterClrMapping/>
  </p:clrMapOvr>
  <p:transition spd="slow"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8" name="Rectangle 10"/>
          <p:cNvSpPr>
            <a:spLocks noGrp="1" noChangeArrowheads="1"/>
          </p:cNvSpPr>
          <p:nvPr>
            <p:ph type="body" idx="1"/>
          </p:nvPr>
        </p:nvSpPr>
        <p:spPr bwMode="auto">
          <a:xfrm>
            <a:off x="122034" y="846702"/>
            <a:ext cx="11959372" cy="58811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497" name="Rectangle 9"/>
          <p:cNvSpPr>
            <a:spLocks noGrp="1" noChangeArrowheads="1"/>
          </p:cNvSpPr>
          <p:nvPr>
            <p:ph type="title"/>
          </p:nvPr>
        </p:nvSpPr>
        <p:spPr bwMode="auto">
          <a:xfrm>
            <a:off x="106781" y="22883"/>
            <a:ext cx="12069964"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65" r:id="rId2"/>
    <p:sldLayoutId id="2147483700" r:id="rId3"/>
    <p:sldLayoutId id="2147483701" r:id="rId4"/>
    <p:sldLayoutId id="2147483663" r:id="rId5"/>
    <p:sldLayoutId id="2147483778"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83" r:id="rId15"/>
    <p:sldLayoutId id="2147483684" r:id="rId16"/>
    <p:sldLayoutId id="2147483685" r:id="rId17"/>
    <p:sldLayoutId id="2147483686" r:id="rId18"/>
  </p:sldLayoutIdLst>
  <p:transition spd="slow" advClick="0" advTm="15000"/>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a:solidFill>
            <a:schemeClr val="tx2"/>
          </a:solidFill>
          <a:latin typeface="Tahoma" pitchFamily="34" charset="0"/>
        </a:defRPr>
      </a:lvl2pPr>
      <a:lvl3pPr algn="l" rtl="0" fontAlgn="base">
        <a:spcBef>
          <a:spcPct val="0"/>
        </a:spcBef>
        <a:spcAft>
          <a:spcPct val="0"/>
        </a:spcAft>
        <a:defRPr sz="3200">
          <a:solidFill>
            <a:schemeClr val="tx2"/>
          </a:solidFill>
          <a:latin typeface="Tahoma" pitchFamily="34" charset="0"/>
        </a:defRPr>
      </a:lvl3pPr>
      <a:lvl4pPr algn="l" rtl="0" fontAlgn="base">
        <a:spcBef>
          <a:spcPct val="0"/>
        </a:spcBef>
        <a:spcAft>
          <a:spcPct val="0"/>
        </a:spcAft>
        <a:defRPr sz="3200">
          <a:solidFill>
            <a:schemeClr val="tx2"/>
          </a:solidFill>
          <a:latin typeface="Tahoma" pitchFamily="34" charset="0"/>
        </a:defRPr>
      </a:lvl4pPr>
      <a:lvl5pPr algn="l" rtl="0" fontAlgn="base">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11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rgbClr val="33CC33"/>
        </a:buClr>
        <a:buSzPct val="12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23DC4C1-DD22-4761-A690-9DA0E0D45EBB}"/>
              </a:ext>
            </a:extLst>
          </p:cNvPr>
          <p:cNvSpPr>
            <a:spLocks noGrp="1" noChangeArrowheads="1"/>
          </p:cNvSpPr>
          <p:nvPr>
            <p:ph type="title"/>
          </p:nvPr>
        </p:nvSpPr>
        <p:spPr bwMode="auto">
          <a:xfrm>
            <a:off x="912284" y="333376"/>
            <a:ext cx="103632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7" name="Rectangle 3">
            <a:extLst>
              <a:ext uri="{FF2B5EF4-FFF2-40B4-BE49-F238E27FC236}">
                <a16:creationId xmlns:a16="http://schemas.microsoft.com/office/drawing/2014/main" id="{8E41E2B8-F520-4510-99F4-ED97E9974117}"/>
              </a:ext>
            </a:extLst>
          </p:cNvPr>
          <p:cNvSpPr>
            <a:spLocks noGrp="1" noChangeArrowheads="1"/>
          </p:cNvSpPr>
          <p:nvPr>
            <p:ph type="body" idx="1"/>
          </p:nvPr>
        </p:nvSpPr>
        <p:spPr bwMode="auto">
          <a:xfrm>
            <a:off x="914400" y="1412876"/>
            <a:ext cx="103632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380356" name="Rectangle 4">
            <a:extLst>
              <a:ext uri="{FF2B5EF4-FFF2-40B4-BE49-F238E27FC236}">
                <a16:creationId xmlns:a16="http://schemas.microsoft.com/office/drawing/2014/main" id="{BB2D3FEB-ADCE-4E9D-A2D8-0248D831B51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Arial" charset="0"/>
              </a:defRPr>
            </a:lvl1pPr>
          </a:lstStyle>
          <a:p>
            <a:pPr>
              <a:defRPr/>
            </a:pPr>
            <a:endParaRPr lang="en-GB"/>
          </a:p>
        </p:txBody>
      </p:sp>
      <p:sp>
        <p:nvSpPr>
          <p:cNvPr id="1380357" name="Rectangle 5">
            <a:extLst>
              <a:ext uri="{FF2B5EF4-FFF2-40B4-BE49-F238E27FC236}">
                <a16:creationId xmlns:a16="http://schemas.microsoft.com/office/drawing/2014/main" id="{F534D3E6-489A-4A50-9C53-971161FB873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Arial" charset="0"/>
              </a:defRPr>
            </a:lvl1pPr>
          </a:lstStyle>
          <a:p>
            <a:pPr>
              <a:defRPr/>
            </a:pPr>
            <a:endParaRPr lang="en-GB"/>
          </a:p>
        </p:txBody>
      </p:sp>
      <p:sp>
        <p:nvSpPr>
          <p:cNvPr id="1380358" name="Rectangle 6">
            <a:extLst>
              <a:ext uri="{FF2B5EF4-FFF2-40B4-BE49-F238E27FC236}">
                <a16:creationId xmlns:a16="http://schemas.microsoft.com/office/drawing/2014/main" id="{1871CEB4-87BD-446B-8F08-2BA5C3FB9C1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7F1EBDC-C709-40C8-BDBF-942BF02143A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cs typeface="Arial" charset="0"/>
        </a:defRPr>
      </a:lvl2pPr>
      <a:lvl3pPr algn="ctr" rtl="0" eaLnBrk="0" fontAlgn="base" hangingPunct="0">
        <a:spcBef>
          <a:spcPct val="0"/>
        </a:spcBef>
        <a:spcAft>
          <a:spcPct val="0"/>
        </a:spcAft>
        <a:defRPr sz="3200">
          <a:solidFill>
            <a:schemeClr val="tx2"/>
          </a:solidFill>
          <a:latin typeface="Arial" charset="0"/>
          <a:cs typeface="Arial" charset="0"/>
        </a:defRPr>
      </a:lvl3pPr>
      <a:lvl4pPr algn="ctr" rtl="0" eaLnBrk="0" fontAlgn="base" hangingPunct="0">
        <a:spcBef>
          <a:spcPct val="0"/>
        </a:spcBef>
        <a:spcAft>
          <a:spcPct val="0"/>
        </a:spcAft>
        <a:defRPr sz="3200">
          <a:solidFill>
            <a:schemeClr val="tx2"/>
          </a:solidFill>
          <a:latin typeface="Arial" charset="0"/>
          <a:cs typeface="Arial" charset="0"/>
        </a:defRPr>
      </a:lvl4pPr>
      <a:lvl5pPr algn="ctr" rtl="0" eaLnBrk="0" fontAlgn="base" hangingPunct="0">
        <a:spcBef>
          <a:spcPct val="0"/>
        </a:spcBef>
        <a:spcAft>
          <a:spcPct val="0"/>
        </a:spcAft>
        <a:defRPr sz="3200">
          <a:solidFill>
            <a:schemeClr val="tx2"/>
          </a:solidFill>
          <a:latin typeface="Arial"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23DC4C1-DD22-4761-A690-9DA0E0D45EBB}"/>
              </a:ext>
            </a:extLst>
          </p:cNvPr>
          <p:cNvSpPr>
            <a:spLocks noGrp="1" noChangeArrowheads="1"/>
          </p:cNvSpPr>
          <p:nvPr>
            <p:ph type="title"/>
          </p:nvPr>
        </p:nvSpPr>
        <p:spPr bwMode="auto">
          <a:xfrm>
            <a:off x="912284" y="333376"/>
            <a:ext cx="103632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7" name="Rectangle 3">
            <a:extLst>
              <a:ext uri="{FF2B5EF4-FFF2-40B4-BE49-F238E27FC236}">
                <a16:creationId xmlns:a16="http://schemas.microsoft.com/office/drawing/2014/main" id="{8E41E2B8-F520-4510-99F4-ED97E9974117}"/>
              </a:ext>
            </a:extLst>
          </p:cNvPr>
          <p:cNvSpPr>
            <a:spLocks noGrp="1" noChangeArrowheads="1"/>
          </p:cNvSpPr>
          <p:nvPr>
            <p:ph type="body" idx="1"/>
          </p:nvPr>
        </p:nvSpPr>
        <p:spPr bwMode="auto">
          <a:xfrm>
            <a:off x="914400" y="1412876"/>
            <a:ext cx="103632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380356" name="Rectangle 4">
            <a:extLst>
              <a:ext uri="{FF2B5EF4-FFF2-40B4-BE49-F238E27FC236}">
                <a16:creationId xmlns:a16="http://schemas.microsoft.com/office/drawing/2014/main" id="{BB2D3FEB-ADCE-4E9D-A2D8-0248D831B51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Arial" charset="0"/>
              </a:defRPr>
            </a:lvl1pPr>
          </a:lstStyle>
          <a:p>
            <a:pPr>
              <a:defRPr/>
            </a:pPr>
            <a:endParaRPr lang="en-GB"/>
          </a:p>
        </p:txBody>
      </p:sp>
      <p:sp>
        <p:nvSpPr>
          <p:cNvPr id="1380357" name="Rectangle 5">
            <a:extLst>
              <a:ext uri="{FF2B5EF4-FFF2-40B4-BE49-F238E27FC236}">
                <a16:creationId xmlns:a16="http://schemas.microsoft.com/office/drawing/2014/main" id="{F534D3E6-489A-4A50-9C53-971161FB873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Arial" charset="0"/>
              </a:defRPr>
            </a:lvl1pPr>
          </a:lstStyle>
          <a:p>
            <a:pPr>
              <a:defRPr/>
            </a:pPr>
            <a:endParaRPr lang="en-GB"/>
          </a:p>
        </p:txBody>
      </p:sp>
      <p:sp>
        <p:nvSpPr>
          <p:cNvPr id="1380358" name="Rectangle 6">
            <a:extLst>
              <a:ext uri="{FF2B5EF4-FFF2-40B4-BE49-F238E27FC236}">
                <a16:creationId xmlns:a16="http://schemas.microsoft.com/office/drawing/2014/main" id="{1871CEB4-87BD-446B-8F08-2BA5C3FB9C1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7F1EBDC-C709-40C8-BDBF-942BF02143A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71" r:id="rId1"/>
  </p:sldLayoutIdLst>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cs typeface="Arial" charset="0"/>
        </a:defRPr>
      </a:lvl2pPr>
      <a:lvl3pPr algn="ctr" rtl="0" eaLnBrk="0" fontAlgn="base" hangingPunct="0">
        <a:spcBef>
          <a:spcPct val="0"/>
        </a:spcBef>
        <a:spcAft>
          <a:spcPct val="0"/>
        </a:spcAft>
        <a:defRPr sz="3200">
          <a:solidFill>
            <a:schemeClr val="tx2"/>
          </a:solidFill>
          <a:latin typeface="Arial" charset="0"/>
          <a:cs typeface="Arial" charset="0"/>
        </a:defRPr>
      </a:lvl3pPr>
      <a:lvl4pPr algn="ctr" rtl="0" eaLnBrk="0" fontAlgn="base" hangingPunct="0">
        <a:spcBef>
          <a:spcPct val="0"/>
        </a:spcBef>
        <a:spcAft>
          <a:spcPct val="0"/>
        </a:spcAft>
        <a:defRPr sz="3200">
          <a:solidFill>
            <a:schemeClr val="tx2"/>
          </a:solidFill>
          <a:latin typeface="Arial" charset="0"/>
          <a:cs typeface="Arial" charset="0"/>
        </a:defRPr>
      </a:lvl4pPr>
      <a:lvl5pPr algn="ctr" rtl="0" eaLnBrk="0" fontAlgn="base" hangingPunct="0">
        <a:spcBef>
          <a:spcPct val="0"/>
        </a:spcBef>
        <a:spcAft>
          <a:spcPct val="0"/>
        </a:spcAft>
        <a:defRPr sz="3200">
          <a:solidFill>
            <a:schemeClr val="tx2"/>
          </a:solidFill>
          <a:latin typeface="Arial"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067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atin typeface="+mn-lt"/>
                <a:cs typeface="+mn-cs"/>
              </a:defRPr>
            </a:lvl1pPr>
          </a:lstStyle>
          <a:p>
            <a:pPr>
              <a:defRPr/>
            </a:pPr>
            <a:endParaRPr lang="en-US"/>
          </a:p>
        </p:txBody>
      </p:sp>
      <p:sp>
        <p:nvSpPr>
          <p:cNvPr id="54067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F009143E-17F2-4916-9070-03BA62EA40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5924"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cs typeface="+mn-cs"/>
              </a:defRPr>
            </a:lvl1pPr>
          </a:lstStyle>
          <a:p>
            <a:pPr>
              <a:defRPr/>
            </a:pPr>
            <a:endParaRPr lang="en-US"/>
          </a:p>
        </p:txBody>
      </p:sp>
      <p:sp>
        <p:nvSpPr>
          <p:cNvPr id="465925"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GB"/>
          </a:p>
        </p:txBody>
      </p:sp>
      <p:sp>
        <p:nvSpPr>
          <p:cNvPr id="465926"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8B074160-416B-4842-86E2-48DAB647CD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6356"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smtClean="0"/>
            </a:lvl1pPr>
          </a:lstStyle>
          <a:p>
            <a:pPr>
              <a:defRPr/>
            </a:pPr>
            <a:endParaRPr lang="en-US">
              <a:solidFill>
                <a:srgbClr val="000000"/>
              </a:solidFill>
            </a:endParaRPr>
          </a:p>
        </p:txBody>
      </p:sp>
      <p:sp>
        <p:nvSpPr>
          <p:cNvPr id="35635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smtClean="0"/>
            </a:lvl1pPr>
          </a:lstStyle>
          <a:p>
            <a:pPr>
              <a:defRPr/>
            </a:pPr>
            <a:endParaRPr lang="en-GB">
              <a:solidFill>
                <a:srgbClr val="000000"/>
              </a:solidFill>
            </a:endParaRPr>
          </a:p>
        </p:txBody>
      </p:sp>
      <p:sp>
        <p:nvSpPr>
          <p:cNvPr id="356358"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smtClean="0"/>
            </a:lvl1pPr>
          </a:lstStyle>
          <a:p>
            <a:pPr>
              <a:defRPr/>
            </a:pPr>
            <a:fld id="{8B682168-391A-4333-9A7B-7B6DE2149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6725313"/>
      </p:ext>
    </p:extLst>
  </p:cSld>
  <p:clrMap bg1="lt1" tx1="dk1" bg2="lt2" tx2="dk2" accent1="accent1" accent2="accent2" accent3="accent3" accent4="accent4" accent5="accent5" accent6="accent6" hlink="hlink" folHlink="folHlink"/>
  <p:sldLayoutIdLst>
    <p:sldLayoutId id="214748390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F44D3B54-5136-48DA-9CCF-65B2135496DA}"/>
              </a:ext>
            </a:extLst>
          </p:cNvPr>
          <p:cNvSpPr>
            <a:spLocks noGrp="1" noChangeArrowheads="1"/>
          </p:cNvSpPr>
          <p:nvPr>
            <p:ph type="title"/>
          </p:nvPr>
        </p:nvSpPr>
        <p:spPr bwMode="auto">
          <a:xfrm>
            <a:off x="1439333" y="539750"/>
            <a:ext cx="103632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n-NO" altLang="en-US"/>
              <a:t>Overskrift på Times 32</a:t>
            </a:r>
          </a:p>
        </p:txBody>
      </p:sp>
      <p:sp>
        <p:nvSpPr>
          <p:cNvPr id="1027" name="Rectangle 4">
            <a:extLst>
              <a:ext uri="{FF2B5EF4-FFF2-40B4-BE49-F238E27FC236}">
                <a16:creationId xmlns:a16="http://schemas.microsoft.com/office/drawing/2014/main" id="{FCF83F1D-A7D9-4BA4-A652-D4D4DA33BF05}"/>
              </a:ext>
            </a:extLst>
          </p:cNvPr>
          <p:cNvSpPr>
            <a:spLocks noGrp="1" noChangeArrowheads="1"/>
          </p:cNvSpPr>
          <p:nvPr>
            <p:ph type="body" idx="1"/>
          </p:nvPr>
        </p:nvSpPr>
        <p:spPr bwMode="auto">
          <a:xfrm>
            <a:off x="1439333" y="1557339"/>
            <a:ext cx="103632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n-NO" altLang="en-US"/>
              <a:t>Første Nivå: Times 20</a:t>
            </a:r>
          </a:p>
          <a:p>
            <a:pPr lvl="1"/>
            <a:r>
              <a:rPr lang="nn-NO" altLang="en-US"/>
              <a:t>Andre nivå: Times 18</a:t>
            </a:r>
          </a:p>
          <a:p>
            <a:pPr lvl="2"/>
            <a:r>
              <a:rPr lang="nn-NO" altLang="en-US"/>
              <a:t>Tredje nivå: Times 16</a:t>
            </a:r>
          </a:p>
          <a:p>
            <a:pPr lvl="3"/>
            <a:r>
              <a:rPr lang="nn-NO" altLang="en-US"/>
              <a:t>Fjerde nivå: Times 16</a:t>
            </a:r>
          </a:p>
          <a:p>
            <a:pPr lvl="4"/>
            <a:r>
              <a:rPr lang="nn-NO" altLang="en-US"/>
              <a:t>Femte nivå: Times 16</a:t>
            </a:r>
          </a:p>
          <a:p>
            <a:pPr lvl="0"/>
            <a:endParaRPr lang="nn-NO" altLang="en-US"/>
          </a:p>
        </p:txBody>
      </p:sp>
      <p:sp>
        <p:nvSpPr>
          <p:cNvPr id="257029" name="Rectangle 5">
            <a:extLst>
              <a:ext uri="{FF2B5EF4-FFF2-40B4-BE49-F238E27FC236}">
                <a16:creationId xmlns:a16="http://schemas.microsoft.com/office/drawing/2014/main" id="{38F09A49-4183-424B-8292-E9527FEB03D0}"/>
              </a:ext>
            </a:extLst>
          </p:cNvPr>
          <p:cNvSpPr>
            <a:spLocks noGrp="1" noChangeArrowheads="1"/>
          </p:cNvSpPr>
          <p:nvPr>
            <p:ph type="dt" sz="half" idx="2"/>
          </p:nvPr>
        </p:nvSpPr>
        <p:spPr bwMode="auto">
          <a:xfrm>
            <a:off x="92456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Times" pitchFamily="18" charset="0"/>
              </a:defRPr>
            </a:lvl1pPr>
          </a:lstStyle>
          <a:p>
            <a:pPr>
              <a:defRPr/>
            </a:pPr>
            <a:endParaRPr lang="nn-NO"/>
          </a:p>
        </p:txBody>
      </p:sp>
      <p:sp>
        <p:nvSpPr>
          <p:cNvPr id="257030" name="Rectangle 6">
            <a:extLst>
              <a:ext uri="{FF2B5EF4-FFF2-40B4-BE49-F238E27FC236}">
                <a16:creationId xmlns:a16="http://schemas.microsoft.com/office/drawing/2014/main" id="{C9B6609E-A3D7-4C30-A945-E48C8EB81708}"/>
              </a:ext>
            </a:extLst>
          </p:cNvPr>
          <p:cNvSpPr>
            <a:spLocks noGrp="1" noChangeArrowheads="1"/>
          </p:cNvSpPr>
          <p:nvPr>
            <p:ph type="ftr" sz="quarter" idx="3"/>
          </p:nvPr>
        </p:nvSpPr>
        <p:spPr bwMode="auto">
          <a:xfrm>
            <a:off x="14224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defRPr>
            </a:lvl1pPr>
          </a:lstStyle>
          <a:p>
            <a:pPr>
              <a:defRPr/>
            </a:pPr>
            <a:endParaRPr lang="nn-NO"/>
          </a:p>
        </p:txBody>
      </p:sp>
      <p:sp>
        <p:nvSpPr>
          <p:cNvPr id="1030" name="Rectangle 7">
            <a:extLst>
              <a:ext uri="{FF2B5EF4-FFF2-40B4-BE49-F238E27FC236}">
                <a16:creationId xmlns:a16="http://schemas.microsoft.com/office/drawing/2014/main" id="{62F6DF60-6519-4407-85A7-03AFE33BD5F8}"/>
              </a:ext>
            </a:extLst>
          </p:cNvPr>
          <p:cNvSpPr>
            <a:spLocks noChangeArrowheads="1"/>
          </p:cNvSpPr>
          <p:nvPr/>
        </p:nvSpPr>
        <p:spPr bwMode="auto">
          <a:xfrm>
            <a:off x="0" y="0"/>
            <a:ext cx="12192000" cy="6858000"/>
          </a:xfrm>
          <a:prstGeom prst="rect">
            <a:avLst/>
          </a:prstGeom>
          <a:noFill/>
          <a:ln w="28575">
            <a:solidFill>
              <a:srgbClr val="0D2B8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nn-NO" altLang="en-US" sz="3600">
                <a:latin typeface="Times" panose="02020603050405020304" pitchFamily="18" charset="0"/>
              </a:rPr>
              <a:t>		</a:t>
            </a:r>
          </a:p>
        </p:txBody>
      </p:sp>
      <p:sp>
        <p:nvSpPr>
          <p:cNvPr id="1031" name="Rectangle 8">
            <a:extLst>
              <a:ext uri="{FF2B5EF4-FFF2-40B4-BE49-F238E27FC236}">
                <a16:creationId xmlns:a16="http://schemas.microsoft.com/office/drawing/2014/main" id="{9DAF8794-2B0B-483C-80C8-37E73990EC33}"/>
              </a:ext>
            </a:extLst>
          </p:cNvPr>
          <p:cNvSpPr>
            <a:spLocks noChangeArrowheads="1"/>
          </p:cNvSpPr>
          <p:nvPr/>
        </p:nvSpPr>
        <p:spPr bwMode="auto">
          <a:xfrm>
            <a:off x="101600" y="6315075"/>
            <a:ext cx="56091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fld id="{22C74A9D-CF40-4CC0-9F5C-19FEF4DC96E7}" type="slidenum">
              <a:rPr lang="nn-NO" altLang="en-US" sz="1400" smtClean="0">
                <a:solidFill>
                  <a:schemeClr val="bg1"/>
                </a:solidFill>
                <a:latin typeface="Times" panose="02020603050405020304" pitchFamily="18" charset="0"/>
              </a:rPr>
              <a:pPr algn="ctr">
                <a:defRPr/>
              </a:pPr>
              <a:t>‹#›</a:t>
            </a:fld>
            <a:endParaRPr lang="nn-NO" altLang="en-US" sz="1400">
              <a:latin typeface="Times" panose="02020603050405020304" pitchFamily="18" charset="0"/>
            </a:endParaRPr>
          </a:p>
        </p:txBody>
      </p:sp>
      <p:sp>
        <p:nvSpPr>
          <p:cNvPr id="257033" name="Rectangle 9">
            <a:extLst>
              <a:ext uri="{FF2B5EF4-FFF2-40B4-BE49-F238E27FC236}">
                <a16:creationId xmlns:a16="http://schemas.microsoft.com/office/drawing/2014/main" id="{1C6E7C56-69DD-4382-9167-0CBD5307034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3C2BEF3-7AD6-4D71-8167-7770B22CC0A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596" r:id="rId1"/>
  </p:sldLayoutIdLst>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pitchFamily="34" charset="0"/>
          <a:cs typeface="Arial" pitchFamily="34" charset="0"/>
        </a:defRPr>
      </a:lvl2pPr>
      <a:lvl3pPr algn="l" rtl="0" eaLnBrk="0" fontAlgn="base" hangingPunct="0">
        <a:spcBef>
          <a:spcPct val="0"/>
        </a:spcBef>
        <a:spcAft>
          <a:spcPct val="0"/>
        </a:spcAft>
        <a:defRPr sz="2800">
          <a:solidFill>
            <a:schemeClr val="tx2"/>
          </a:solidFill>
          <a:latin typeface="Arial" pitchFamily="34" charset="0"/>
          <a:cs typeface="Arial" pitchFamily="34" charset="0"/>
        </a:defRPr>
      </a:lvl3pPr>
      <a:lvl4pPr algn="l" rtl="0" eaLnBrk="0" fontAlgn="base" hangingPunct="0">
        <a:spcBef>
          <a:spcPct val="0"/>
        </a:spcBef>
        <a:spcAft>
          <a:spcPct val="0"/>
        </a:spcAft>
        <a:defRPr sz="2800">
          <a:solidFill>
            <a:schemeClr val="tx2"/>
          </a:solidFill>
          <a:latin typeface="Arial" pitchFamily="34" charset="0"/>
          <a:cs typeface="Arial" pitchFamily="34" charset="0"/>
        </a:defRPr>
      </a:lvl4pPr>
      <a:lvl5pPr algn="l" rtl="0" eaLnBrk="0" fontAlgn="base" hangingPunct="0">
        <a:spcBef>
          <a:spcPct val="0"/>
        </a:spcBef>
        <a:spcAft>
          <a:spcPct val="0"/>
        </a:spcAft>
        <a:defRPr sz="2800">
          <a:solidFill>
            <a:schemeClr val="tx2"/>
          </a:solidFill>
          <a:latin typeface="Arial" pitchFamily="34" charset="0"/>
          <a:cs typeface="Arial" pitchFamily="34" charset="0"/>
        </a:defRPr>
      </a:lvl5pPr>
      <a:lvl6pPr marL="457200" algn="l" rtl="0" fontAlgn="base">
        <a:spcBef>
          <a:spcPct val="0"/>
        </a:spcBef>
        <a:spcAft>
          <a:spcPct val="0"/>
        </a:spcAft>
        <a:defRPr sz="2800">
          <a:solidFill>
            <a:schemeClr val="tx2"/>
          </a:solidFill>
          <a:latin typeface="Arial" pitchFamily="34" charset="0"/>
          <a:cs typeface="Arial" pitchFamily="34" charset="0"/>
        </a:defRPr>
      </a:lvl6pPr>
      <a:lvl7pPr marL="914400" algn="l" rtl="0" fontAlgn="base">
        <a:spcBef>
          <a:spcPct val="0"/>
        </a:spcBef>
        <a:spcAft>
          <a:spcPct val="0"/>
        </a:spcAft>
        <a:defRPr sz="2800">
          <a:solidFill>
            <a:schemeClr val="tx2"/>
          </a:solidFill>
          <a:latin typeface="Arial" pitchFamily="34" charset="0"/>
          <a:cs typeface="Arial" pitchFamily="34" charset="0"/>
        </a:defRPr>
      </a:lvl7pPr>
      <a:lvl8pPr marL="1371600" algn="l" rtl="0" fontAlgn="base">
        <a:spcBef>
          <a:spcPct val="0"/>
        </a:spcBef>
        <a:spcAft>
          <a:spcPct val="0"/>
        </a:spcAft>
        <a:defRPr sz="2800">
          <a:solidFill>
            <a:schemeClr val="tx2"/>
          </a:solidFill>
          <a:latin typeface="Arial" pitchFamily="34" charset="0"/>
          <a:cs typeface="Arial" pitchFamily="34" charset="0"/>
        </a:defRPr>
      </a:lvl8pPr>
      <a:lvl9pPr marL="1828800" algn="l" rtl="0" fontAlgn="base">
        <a:spcBef>
          <a:spcPct val="0"/>
        </a:spcBef>
        <a:spcAft>
          <a:spcPct val="0"/>
        </a:spcAft>
        <a:defRPr sz="28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562100" indent="-228600" algn="l" rtl="0" eaLnBrk="0" fontAlgn="base" hangingPunct="0">
        <a:spcBef>
          <a:spcPct val="20000"/>
        </a:spcBef>
        <a:spcAft>
          <a:spcPct val="0"/>
        </a:spcAft>
        <a:buChar char="–"/>
        <a:defRPr sz="1600">
          <a:solidFill>
            <a:schemeClr val="tx1"/>
          </a:solidFill>
          <a:latin typeface="+mn-lt"/>
          <a:cs typeface="+mn-cs"/>
        </a:defRPr>
      </a:lvl4pPr>
      <a:lvl5pPr marL="1981200" indent="-228600" algn="l" rtl="0" eaLnBrk="0" fontAlgn="base" hangingPunct="0">
        <a:spcBef>
          <a:spcPct val="20000"/>
        </a:spcBef>
        <a:spcAft>
          <a:spcPct val="0"/>
        </a:spcAft>
        <a:buChar char="•"/>
        <a:defRPr sz="1600">
          <a:solidFill>
            <a:schemeClr val="tx1"/>
          </a:solidFill>
          <a:latin typeface="+mn-lt"/>
          <a:cs typeface="+mn-cs"/>
        </a:defRPr>
      </a:lvl5pPr>
      <a:lvl6pPr marL="2438400" indent="-228600" algn="l" rtl="0" fontAlgn="base">
        <a:spcBef>
          <a:spcPct val="20000"/>
        </a:spcBef>
        <a:spcAft>
          <a:spcPct val="0"/>
        </a:spcAft>
        <a:buChar char="•"/>
        <a:defRPr sz="1600">
          <a:solidFill>
            <a:schemeClr val="tx1"/>
          </a:solidFill>
          <a:latin typeface="+mn-lt"/>
          <a:cs typeface="+mn-cs"/>
        </a:defRPr>
      </a:lvl6pPr>
      <a:lvl7pPr marL="2895600" indent="-228600" algn="l" rtl="0" fontAlgn="base">
        <a:spcBef>
          <a:spcPct val="20000"/>
        </a:spcBef>
        <a:spcAft>
          <a:spcPct val="0"/>
        </a:spcAft>
        <a:buChar char="•"/>
        <a:defRPr sz="1600">
          <a:solidFill>
            <a:schemeClr val="tx1"/>
          </a:solidFill>
          <a:latin typeface="+mn-lt"/>
          <a:cs typeface="+mn-cs"/>
        </a:defRPr>
      </a:lvl7pPr>
      <a:lvl8pPr marL="3352800" indent="-228600" algn="l" rtl="0" fontAlgn="base">
        <a:spcBef>
          <a:spcPct val="20000"/>
        </a:spcBef>
        <a:spcAft>
          <a:spcPct val="0"/>
        </a:spcAft>
        <a:buChar char="•"/>
        <a:defRPr sz="1600">
          <a:solidFill>
            <a:schemeClr val="tx1"/>
          </a:solidFill>
          <a:latin typeface="+mn-lt"/>
          <a:cs typeface="+mn-cs"/>
        </a:defRPr>
      </a:lvl8pPr>
      <a:lvl9pPr marL="38100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6A4A38D-C011-4F96-849C-A86FDB41F91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0799323D-EE2B-4A5C-9E8E-563AB80D259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B265F5-5168-4471-9F8A-E82AE352434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13D5966-5268-4372-860A-C8077188F4CC}" type="datetimeFigureOut">
              <a:rPr lang="en-US"/>
              <a:pPr>
                <a:defRPr/>
              </a:pPr>
              <a:t>2/12/2023</a:t>
            </a:fld>
            <a:endParaRPr lang="en-US"/>
          </a:p>
        </p:txBody>
      </p:sp>
      <p:sp>
        <p:nvSpPr>
          <p:cNvPr id="5" name="Footer Placeholder 4">
            <a:extLst>
              <a:ext uri="{FF2B5EF4-FFF2-40B4-BE49-F238E27FC236}">
                <a16:creationId xmlns:a16="http://schemas.microsoft.com/office/drawing/2014/main" id="{A19653BC-E0D3-4448-B289-B8B1193FDF2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0A91AE73-E9AA-4E7B-9F36-F41E94674BEE}"/>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16A4D984-BB6F-4B8E-A83A-F1E4D19A9E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06657892"/>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8073" name="Rectangle 9"/>
          <p:cNvSpPr>
            <a:spLocks noGrp="1" noChangeArrowheads="1"/>
          </p:cNvSpPr>
          <p:nvPr>
            <p:ph type="title"/>
          </p:nvPr>
        </p:nvSpPr>
        <p:spPr bwMode="auto">
          <a:xfrm>
            <a:off x="1049867" y="88901"/>
            <a:ext cx="10689167" cy="7032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2" r:id="rId1"/>
    <p:sldLayoutId id="2147483699" r:id="rId2"/>
    <p:sldLayoutId id="2147483673" r:id="rId3"/>
    <p:sldLayoutId id="2147483674" r:id="rId4"/>
    <p:sldLayoutId id="2147483675" r:id="rId5"/>
    <p:sldLayoutId id="2147483676" r:id="rId6"/>
    <p:sldLayoutId id="2147483677" r:id="rId7"/>
    <p:sldLayoutId id="2147483678" r:id="rId8"/>
    <p:sldLayoutId id="2147483679" r:id="rId9"/>
    <p:sldLayoutId id="2147483779" r:id="rId10"/>
    <p:sldLayoutId id="2147483681" r:id="rId11"/>
    <p:sldLayoutId id="2147483682" r:id="rId12"/>
  </p:sldLayoutIdLst>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Tahoma" pitchFamily="34" charset="0"/>
        </a:defRPr>
      </a:lvl2pPr>
      <a:lvl3pPr algn="l" rtl="0" fontAlgn="base">
        <a:spcBef>
          <a:spcPct val="0"/>
        </a:spcBef>
        <a:spcAft>
          <a:spcPct val="0"/>
        </a:spcAft>
        <a:defRPr sz="3200" b="1">
          <a:solidFill>
            <a:schemeClr val="tx2"/>
          </a:solidFill>
          <a:latin typeface="Tahoma" pitchFamily="34" charset="0"/>
        </a:defRPr>
      </a:lvl3pPr>
      <a:lvl4pPr algn="l" rtl="0" fontAlgn="base">
        <a:spcBef>
          <a:spcPct val="0"/>
        </a:spcBef>
        <a:spcAft>
          <a:spcPct val="0"/>
        </a:spcAft>
        <a:defRPr sz="3200" b="1">
          <a:solidFill>
            <a:schemeClr val="tx2"/>
          </a:solidFill>
          <a:latin typeface="Tahoma" pitchFamily="34" charset="0"/>
        </a:defRPr>
      </a:lvl4pPr>
      <a:lvl5pPr algn="l" rtl="0" fontAlgn="base">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3200" b="1">
          <a:solidFill>
            <a:schemeClr val="tx2"/>
          </a:solidFill>
          <a:latin typeface="Tahoma" pitchFamily="34" charset="0"/>
        </a:defRPr>
      </a:lvl6pPr>
      <a:lvl7pPr marL="914400" algn="l" rtl="0" fontAlgn="base">
        <a:spcBef>
          <a:spcPct val="0"/>
        </a:spcBef>
        <a:spcAft>
          <a:spcPct val="0"/>
        </a:spcAft>
        <a:defRPr sz="3200" b="1">
          <a:solidFill>
            <a:schemeClr val="tx2"/>
          </a:solidFill>
          <a:latin typeface="Tahoma" pitchFamily="34" charset="0"/>
        </a:defRPr>
      </a:lvl7pPr>
      <a:lvl8pPr marL="1371600" algn="l" rtl="0" fontAlgn="base">
        <a:spcBef>
          <a:spcPct val="0"/>
        </a:spcBef>
        <a:spcAft>
          <a:spcPct val="0"/>
        </a:spcAft>
        <a:defRPr sz="3200" b="1">
          <a:solidFill>
            <a:schemeClr val="tx2"/>
          </a:solidFill>
          <a:latin typeface="Tahoma" pitchFamily="34" charset="0"/>
        </a:defRPr>
      </a:lvl8pPr>
      <a:lvl9pPr marL="1828800" algn="l" rtl="0" fontAlgn="base">
        <a:spcBef>
          <a:spcPct val="0"/>
        </a:spcBef>
        <a:spcAft>
          <a:spcPct val="0"/>
        </a:spcAft>
        <a:defRPr sz="3200" b="1">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Klikk for å redigere tittelstil</a:t>
            </a:r>
            <a:endParaRPr lang="nn-NO"/>
          </a:p>
        </p:txBody>
      </p:sp>
      <p:sp>
        <p:nvSpPr>
          <p:cNvPr id="1027" name="Plassholder for tekst 2"/>
          <p:cNvSpPr>
            <a:spLocks noGrp="1"/>
          </p:cNvSpPr>
          <p:nvPr>
            <p:ph type="body" idx="1"/>
          </p:nvPr>
        </p:nvSpPr>
        <p:spPr bwMode="auto">
          <a:xfrm>
            <a:off x="609600" y="16002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Klikk for å redigere tekststiler i malen</a:t>
            </a:r>
          </a:p>
          <a:p>
            <a:pPr lvl="1"/>
            <a:r>
              <a:rPr lang="en-US"/>
              <a:t>Andre nivå</a:t>
            </a:r>
          </a:p>
          <a:p>
            <a:pPr lvl="2"/>
            <a:r>
              <a:rPr lang="en-US"/>
              <a:t>Tredje nivå</a:t>
            </a:r>
          </a:p>
          <a:p>
            <a:pPr lvl="3"/>
            <a:r>
              <a:rPr lang="en-US"/>
              <a:t>Fjerde nivå</a:t>
            </a:r>
          </a:p>
          <a:p>
            <a:pPr lvl="4"/>
            <a:r>
              <a:rPr lang="en-US"/>
              <a:t>Femte nivå</a:t>
            </a:r>
            <a:endParaRPr lang="nn-NO"/>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457200" rtl="0" eaLnBrk="1" fontAlgn="base" hangingPunct="1">
        <a:spcBef>
          <a:spcPct val="0"/>
        </a:spcBef>
        <a:spcAft>
          <a:spcPct val="0"/>
        </a:spcAft>
        <a:defRPr sz="4400" kern="1200">
          <a:solidFill>
            <a:srgbClr val="0099FF"/>
          </a:solidFill>
          <a:latin typeface="+mj-lt"/>
          <a:ea typeface="Geneva" pitchFamily="-65" charset="-128"/>
          <a:cs typeface="Geneva" pitchFamily="-65" charset="-128"/>
        </a:defRPr>
      </a:lvl1pPr>
      <a:lvl2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2pPr>
      <a:lvl3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3pPr>
      <a:lvl4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4pPr>
      <a:lvl5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5pPr>
      <a:lvl6pPr marL="4572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6pPr>
      <a:lvl7pPr marL="9144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7pPr>
      <a:lvl8pPr marL="13716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8pPr>
      <a:lvl9pPr marL="18288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pitchFamily="34"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Klikk for å redigere tittelstil</a:t>
            </a:r>
            <a:endParaRPr lang="nn-NO"/>
          </a:p>
        </p:txBody>
      </p:sp>
      <p:sp>
        <p:nvSpPr>
          <p:cNvPr id="1027" name="Plassholder for tekst 2"/>
          <p:cNvSpPr>
            <a:spLocks noGrp="1"/>
          </p:cNvSpPr>
          <p:nvPr>
            <p:ph type="body" idx="1"/>
          </p:nvPr>
        </p:nvSpPr>
        <p:spPr bwMode="auto">
          <a:xfrm>
            <a:off x="609600" y="16002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Klikk for å redigere tekststiler i malen</a:t>
            </a:r>
          </a:p>
          <a:p>
            <a:pPr lvl="1"/>
            <a:r>
              <a:rPr lang="en-US"/>
              <a:t>Andre nivå</a:t>
            </a:r>
          </a:p>
          <a:p>
            <a:pPr lvl="2"/>
            <a:r>
              <a:rPr lang="en-US"/>
              <a:t>Tredje nivå</a:t>
            </a:r>
          </a:p>
          <a:p>
            <a:pPr lvl="3"/>
            <a:r>
              <a:rPr lang="en-US"/>
              <a:t>Fjerde nivå</a:t>
            </a:r>
          </a:p>
          <a:p>
            <a:pPr lvl="4"/>
            <a:r>
              <a:rPr lang="en-US"/>
              <a:t>Femte nivå</a:t>
            </a:r>
            <a:endParaRPr lang="nn-NO"/>
          </a:p>
        </p:txBody>
      </p:sp>
    </p:spTree>
  </p:cSld>
  <p:clrMap bg1="lt1" tx1="dk1" bg2="lt2" tx2="dk2" accent1="accent1" accent2="accent2" accent3="accent3" accent4="accent4" accent5="accent5" accent6="accent6" hlink="hlink" folHlink="folHlink"/>
  <p:sldLayoutIdLst>
    <p:sldLayoutId id="2147483723" r:id="rId1"/>
    <p:sldLayoutId id="2147483756" r:id="rId2"/>
  </p:sldLayoutIdLst>
  <p:txStyles>
    <p:titleStyle>
      <a:lvl1pPr algn="l" defTabSz="457200" rtl="0" eaLnBrk="1" fontAlgn="base" hangingPunct="1">
        <a:spcBef>
          <a:spcPct val="0"/>
        </a:spcBef>
        <a:spcAft>
          <a:spcPct val="0"/>
        </a:spcAft>
        <a:defRPr sz="4400" kern="1200">
          <a:solidFill>
            <a:srgbClr val="0099FF"/>
          </a:solidFill>
          <a:latin typeface="+mj-lt"/>
          <a:ea typeface="Geneva" pitchFamily="-65" charset="-128"/>
          <a:cs typeface="Geneva" pitchFamily="-65" charset="-128"/>
        </a:defRPr>
      </a:lvl1pPr>
      <a:lvl2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2pPr>
      <a:lvl3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3pPr>
      <a:lvl4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4pPr>
      <a:lvl5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5pPr>
      <a:lvl6pPr marL="4572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6pPr>
      <a:lvl7pPr marL="9144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7pPr>
      <a:lvl8pPr marL="13716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8pPr>
      <a:lvl9pPr marL="18288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latin typeface="Calibri"/>
                <a:ea typeface="ＭＳ Ｐゴシック" charset="0"/>
                <a:cs typeface="Arial" charset="0"/>
              </a:defRPr>
            </a:lvl1pPr>
          </a:lstStyle>
          <a:p>
            <a:pPr>
              <a:defRPr/>
            </a:pPr>
            <a:fld id="{E703C1C1-6484-463B-A5A9-2630DC5D8E23}" type="datetimeFigureOut">
              <a:rPr lang="en-US" baseline="0"/>
              <a:pPr>
                <a:defRPr/>
              </a:pPr>
              <a:t>2/12/2023</a:t>
            </a:fld>
            <a:endParaRPr lang="en-US" baseline="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baseline="0"/>
          </a:p>
        </p:txBody>
      </p:sp>
      <p:sp>
        <p:nvSpPr>
          <p:cNvPr id="6" name="Slide Number Placeholder 5"/>
          <p:cNvSpPr>
            <a:spLocks noGrp="1"/>
          </p:cNvSpPr>
          <p:nvPr>
            <p:ph type="sldNum" sz="quarter" idx="4"/>
          </p:nvPr>
        </p:nvSpPr>
        <p:spPr>
          <a:xfrm>
            <a:off x="9264651" y="6353175"/>
            <a:ext cx="2844800" cy="273050"/>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FF0000"/>
                </a:solidFill>
                <a:latin typeface="Calibri"/>
                <a:ea typeface="ＭＳ Ｐゴシック" charset="0"/>
                <a:cs typeface="Arial" charset="0"/>
              </a:defRPr>
            </a:lvl1pPr>
          </a:lstStyle>
          <a:p>
            <a:pPr>
              <a:defRPr/>
            </a:pPr>
            <a:fld id="{CCB8F95D-583D-488B-BCF5-9B93483EE411}" type="slidenum">
              <a:rPr lang="en-US" baseline="0"/>
              <a:pPr>
                <a:defRPr/>
              </a:pPr>
              <a:t>‹#›</a:t>
            </a:fld>
            <a:endParaRPr lang="en-US" baseline="0" dirty="0"/>
          </a:p>
        </p:txBody>
      </p:sp>
      <p:sp>
        <p:nvSpPr>
          <p:cNvPr id="8" name="Slide Number Placeholder 5"/>
          <p:cNvSpPr txBox="1">
            <a:spLocks/>
          </p:cNvSpPr>
          <p:nvPr userDrawn="1"/>
        </p:nvSpPr>
        <p:spPr>
          <a:xfrm>
            <a:off x="9408585" y="-63500"/>
            <a:ext cx="2976033" cy="252413"/>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r>
              <a:rPr lang="en-US" sz="1000" baseline="0" dirty="0">
                <a:solidFill>
                  <a:prstClr val="black"/>
                </a:solidFill>
              </a:rPr>
              <a:t>		</a:t>
            </a:r>
            <a:fld id="{BC2620C3-ACB6-4306-96DD-01F869950411}" type="slidenum">
              <a:rPr lang="en-US" sz="1000" baseline="0" smtClean="0">
                <a:solidFill>
                  <a:srgbClr val="FF0000"/>
                </a:solidFill>
              </a:rPr>
              <a:pPr eaLnBrk="1" hangingPunct="1">
                <a:defRPr/>
              </a:pPr>
              <a:t>‹#›</a:t>
            </a:fld>
            <a:endParaRPr lang="en-US" sz="1000" baseline="0" dirty="0">
              <a:solidFill>
                <a:srgbClr val="FF0000"/>
              </a:solidFill>
            </a:endParaRPr>
          </a:p>
        </p:txBody>
      </p:sp>
    </p:spTree>
    <p:extLst>
      <p:ext uri="{BB962C8B-B14F-4D97-AF65-F5344CB8AC3E}">
        <p14:creationId xmlns:p14="http://schemas.microsoft.com/office/powerpoint/2010/main" val="3799656474"/>
      </p:ext>
    </p:extLst>
  </p:cSld>
  <p:clrMap bg1="lt1" tx1="dk1" bg2="lt2" tx2="dk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Klikk for å redigere tittelstil</a:t>
            </a:r>
            <a:endParaRPr lang="nn-NO"/>
          </a:p>
        </p:txBody>
      </p:sp>
      <p:sp>
        <p:nvSpPr>
          <p:cNvPr id="1027" name="Plassholder for tekst 2"/>
          <p:cNvSpPr>
            <a:spLocks noGrp="1"/>
          </p:cNvSpPr>
          <p:nvPr>
            <p:ph type="body" idx="1"/>
          </p:nvPr>
        </p:nvSpPr>
        <p:spPr bwMode="auto">
          <a:xfrm>
            <a:off x="609600" y="16002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Klikk for å redigere tekststiler i malen</a:t>
            </a:r>
          </a:p>
          <a:p>
            <a:pPr lvl="1"/>
            <a:r>
              <a:rPr lang="en-US"/>
              <a:t>Andre nivå</a:t>
            </a:r>
          </a:p>
          <a:p>
            <a:pPr lvl="2"/>
            <a:r>
              <a:rPr lang="en-US"/>
              <a:t>Tredje nivå</a:t>
            </a:r>
          </a:p>
          <a:p>
            <a:pPr lvl="3"/>
            <a:r>
              <a:rPr lang="en-US"/>
              <a:t>Fjerde nivå</a:t>
            </a:r>
          </a:p>
          <a:p>
            <a:pPr lvl="4"/>
            <a:r>
              <a:rPr lang="en-US"/>
              <a:t>Femte nivå</a:t>
            </a:r>
            <a:endParaRPr lang="nn-NO"/>
          </a:p>
        </p:txBody>
      </p:sp>
    </p:spTree>
    <p:extLst>
      <p:ext uri="{BB962C8B-B14F-4D97-AF65-F5344CB8AC3E}">
        <p14:creationId xmlns:p14="http://schemas.microsoft.com/office/powerpoint/2010/main" val="2500104176"/>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342900" rtl="0" eaLnBrk="1" fontAlgn="base" hangingPunct="1">
        <a:spcBef>
          <a:spcPct val="0"/>
        </a:spcBef>
        <a:spcAft>
          <a:spcPct val="0"/>
        </a:spcAft>
        <a:defRPr sz="3300" kern="1200">
          <a:solidFill>
            <a:srgbClr val="0099FF"/>
          </a:solidFill>
          <a:latin typeface="+mj-lt"/>
          <a:ea typeface="Geneva" pitchFamily="-65" charset="-128"/>
          <a:cs typeface="Geneva" pitchFamily="-65" charset="-128"/>
        </a:defRPr>
      </a:lvl1pPr>
      <a:lvl2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2pPr>
      <a:lvl3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3pPr>
      <a:lvl4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4pPr>
      <a:lvl5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5pPr>
      <a:lvl6pPr marL="3429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6pPr>
      <a:lvl7pPr marL="6858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7pPr>
      <a:lvl8pPr marL="10287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8pPr>
      <a:lvl9pPr marL="13716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9pPr>
    </p:titleStyle>
    <p:bodyStyle>
      <a:lvl1pPr marL="257175" indent="-257175" algn="l" defTabSz="342900" rtl="0" eaLnBrk="1" fontAlgn="base" hangingPunct="1">
        <a:spcBef>
          <a:spcPct val="20000"/>
        </a:spcBef>
        <a:spcAft>
          <a:spcPct val="0"/>
        </a:spcAft>
        <a:buFont typeface="Arial" charset="0"/>
        <a:defRPr sz="2400" kern="1200">
          <a:solidFill>
            <a:schemeClr val="tx1"/>
          </a:solidFill>
          <a:latin typeface="+mn-lt"/>
          <a:ea typeface="Geneva" pitchFamily="-65" charset="-128"/>
          <a:cs typeface="Geneva" pitchFamily="-65"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Geneva" pitchFamily="-65" charset="-128"/>
          <a:cs typeface="Geneva" pitchFamily="-109"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n-NO"/>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10BE1E8A-52D5-5142-AF05-2B697E979E91}" type="datetimeFigureOut">
              <a:rPr lang="en-US" baseline="0" smtClean="0">
                <a:latin typeface="Calibri"/>
                <a:ea typeface="ＭＳ Ｐゴシック" charset="0"/>
              </a:rPr>
              <a:pPr eaLnBrk="1" hangingPunct="1">
                <a:defRPr/>
              </a:pPr>
              <a:t>2/12/2023</a:t>
            </a:fld>
            <a:endParaRPr lang="en-US" baseline="0">
              <a:latin typeface="Calibri"/>
              <a:ea typeface="ＭＳ Ｐゴシック" charset="0"/>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baseline="0">
              <a:solidFill>
                <a:prstClr val="black">
                  <a:tint val="75000"/>
                </a:prstClr>
              </a:solidFill>
            </a:endParaRPr>
          </a:p>
        </p:txBody>
      </p:sp>
      <p:sp>
        <p:nvSpPr>
          <p:cNvPr id="6" name="Slide Number Placeholder 5"/>
          <p:cNvSpPr>
            <a:spLocks noGrp="1"/>
          </p:cNvSpPr>
          <p:nvPr>
            <p:ph type="sldNum" sz="quarter" idx="4"/>
          </p:nvPr>
        </p:nvSpPr>
        <p:spPr>
          <a:xfrm>
            <a:off x="9264352" y="6352806"/>
            <a:ext cx="2844800" cy="27379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0000"/>
                </a:solidFill>
                <a:cs typeface="Arial" charset="0"/>
              </a:defRPr>
            </a:lvl1pPr>
          </a:lstStyle>
          <a:p>
            <a:pPr eaLnBrk="1" hangingPunct="1">
              <a:defRPr/>
            </a:pPr>
            <a:fld id="{A925741F-65E0-CB45-AB8D-1092DC73F976}" type="slidenum">
              <a:rPr lang="en-US" baseline="0" smtClean="0">
                <a:latin typeface="Calibri"/>
                <a:ea typeface="ＭＳ Ｐゴシック" charset="0"/>
              </a:rPr>
              <a:pPr eaLnBrk="1" hangingPunct="1">
                <a:defRPr/>
              </a:pPr>
              <a:t>‹#›</a:t>
            </a:fld>
            <a:endParaRPr lang="en-US" baseline="0" dirty="0">
              <a:latin typeface="Calibri"/>
              <a:ea typeface="ＭＳ Ｐゴシック" charset="0"/>
            </a:endParaRPr>
          </a:p>
        </p:txBody>
      </p:sp>
      <p:sp>
        <p:nvSpPr>
          <p:cNvPr id="8" name="Slide Number Placeholder 5"/>
          <p:cNvSpPr txBox="1">
            <a:spLocks/>
          </p:cNvSpPr>
          <p:nvPr userDrawn="1"/>
        </p:nvSpPr>
        <p:spPr>
          <a:xfrm>
            <a:off x="9409046" y="-63387"/>
            <a:ext cx="2975653" cy="252028"/>
          </a:xfrm>
          <a:prstGeom prst="rect">
            <a:avLst/>
          </a:prstGeom>
        </p:spPr>
        <p:txBody>
          <a:bodyPr anchor="t"/>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r>
              <a:rPr lang="en-US" sz="1000" baseline="0" dirty="0">
                <a:solidFill>
                  <a:prstClr val="black"/>
                </a:solidFill>
              </a:rPr>
              <a:t>		</a:t>
            </a:r>
            <a:fld id="{0B836493-FF20-414F-AB49-4A3C5B797DEF}" type="slidenum">
              <a:rPr lang="en-US" sz="1000" baseline="0" smtClean="0">
                <a:solidFill>
                  <a:srgbClr val="FF0000"/>
                </a:solidFill>
              </a:rPr>
              <a:pPr eaLnBrk="1" hangingPunct="1">
                <a:defRPr/>
              </a:pPr>
              <a:t>‹#›</a:t>
            </a:fld>
            <a:endParaRPr lang="en-US" sz="1000" baseline="0" dirty="0">
              <a:solidFill>
                <a:srgbClr val="FF0000"/>
              </a:solidFill>
            </a:endParaRPr>
          </a:p>
        </p:txBody>
      </p:sp>
    </p:spTree>
    <p:extLst>
      <p:ext uri="{BB962C8B-B14F-4D97-AF65-F5344CB8AC3E}">
        <p14:creationId xmlns:p14="http://schemas.microsoft.com/office/powerpoint/2010/main" val="2167089599"/>
      </p:ext>
    </p:extLst>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10BE1E8A-52D5-5142-AF05-2B697E979E91}" type="datetimeFigureOut">
              <a:rPr lang="en-US" baseline="0" smtClean="0">
                <a:latin typeface="Calibri"/>
                <a:ea typeface="ＭＳ Ｐゴシック" charset="0"/>
              </a:rPr>
              <a:pPr eaLnBrk="1" hangingPunct="1">
                <a:defRPr/>
              </a:pPr>
              <a:t>2/12/2023</a:t>
            </a:fld>
            <a:endParaRPr lang="en-US" baseline="0">
              <a:latin typeface="Calibri"/>
              <a:ea typeface="ＭＳ Ｐゴシック" charset="0"/>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baseline="0">
              <a:solidFill>
                <a:prstClr val="black">
                  <a:tint val="75000"/>
                </a:prstClr>
              </a:solidFill>
            </a:endParaRPr>
          </a:p>
        </p:txBody>
      </p:sp>
      <p:sp>
        <p:nvSpPr>
          <p:cNvPr id="6" name="Slide Number Placeholder 5"/>
          <p:cNvSpPr>
            <a:spLocks noGrp="1"/>
          </p:cNvSpPr>
          <p:nvPr>
            <p:ph type="sldNum" sz="quarter" idx="4"/>
          </p:nvPr>
        </p:nvSpPr>
        <p:spPr>
          <a:xfrm>
            <a:off x="9264352" y="6352806"/>
            <a:ext cx="2844800" cy="27379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0000"/>
                </a:solidFill>
                <a:cs typeface="Arial" charset="0"/>
              </a:defRPr>
            </a:lvl1pPr>
          </a:lstStyle>
          <a:p>
            <a:pPr eaLnBrk="1" hangingPunct="1">
              <a:defRPr/>
            </a:pPr>
            <a:fld id="{A925741F-65E0-CB45-AB8D-1092DC73F976}" type="slidenum">
              <a:rPr lang="en-US" baseline="0" smtClean="0">
                <a:latin typeface="Calibri"/>
                <a:ea typeface="ＭＳ Ｐゴシック" charset="0"/>
              </a:rPr>
              <a:pPr eaLnBrk="1" hangingPunct="1">
                <a:defRPr/>
              </a:pPr>
              <a:t>‹#›</a:t>
            </a:fld>
            <a:endParaRPr lang="en-US" baseline="0" dirty="0">
              <a:latin typeface="Calibri"/>
              <a:ea typeface="ＭＳ Ｐゴシック" charset="0"/>
            </a:endParaRPr>
          </a:p>
        </p:txBody>
      </p:sp>
      <p:sp>
        <p:nvSpPr>
          <p:cNvPr id="8" name="Slide Number Placeholder 5"/>
          <p:cNvSpPr txBox="1">
            <a:spLocks/>
          </p:cNvSpPr>
          <p:nvPr userDrawn="1"/>
        </p:nvSpPr>
        <p:spPr>
          <a:xfrm>
            <a:off x="9409046" y="-63387"/>
            <a:ext cx="2975653" cy="252028"/>
          </a:xfrm>
          <a:prstGeom prst="rect">
            <a:avLst/>
          </a:prstGeom>
        </p:spPr>
        <p:txBody>
          <a:bodyPr anchor="t"/>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r>
              <a:rPr lang="en-US" sz="1000" baseline="0" dirty="0">
                <a:solidFill>
                  <a:prstClr val="black"/>
                </a:solidFill>
              </a:rPr>
              <a:t>		</a:t>
            </a:r>
            <a:fld id="{0B836493-FF20-414F-AB49-4A3C5B797DEF}" type="slidenum">
              <a:rPr lang="en-US" sz="1000" baseline="0" smtClean="0">
                <a:solidFill>
                  <a:srgbClr val="FF0000"/>
                </a:solidFill>
              </a:rPr>
              <a:pPr eaLnBrk="1" hangingPunct="1">
                <a:defRPr/>
              </a:pPr>
              <a:t>‹#›</a:t>
            </a:fld>
            <a:endParaRPr lang="en-US" sz="1000" baseline="0" dirty="0">
              <a:solidFill>
                <a:srgbClr val="FF0000"/>
              </a:solidFill>
            </a:endParaRPr>
          </a:p>
        </p:txBody>
      </p:sp>
    </p:spTree>
    <p:extLst>
      <p:ext uri="{BB962C8B-B14F-4D97-AF65-F5344CB8AC3E}">
        <p14:creationId xmlns:p14="http://schemas.microsoft.com/office/powerpoint/2010/main" val="277161761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94877A9-F840-264E-9FC6-A56E31DA9F95}" type="datetime1">
              <a:rPr lang="en-US" smtClean="0"/>
              <a:t>2/12/2023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911854460"/>
      </p:ext>
    </p:extLst>
  </p:cSld>
  <p:clrMap bg1="lt1" tx1="dk1" bg2="lt2" tx2="dk2" accent1="accent1" accent2="accent2" accent3="accent3" accent4="accent4" accent5="accent5" accent6="accent6" hlink="hlink" folHlink="folHlink"/>
  <p:sldLayoutIdLst>
    <p:sldLayoutId id="2147483767" r:id="rId1"/>
    <p:sldLayoutId id="2147483650" r:id="rId2"/>
    <p:sldLayoutId id="2147484597" r:id="rId3"/>
  </p:sldLayoutIdLst>
  <p:hf sldNum="0" hdr="0" ftr="0" dt="0"/>
  <p:txStyles>
    <p:titleStyle>
      <a:lvl1pPr algn="ctr" defTabSz="380985"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4.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9.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9.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9.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53319E8F-FBF2-DA45-9B76-3E948C4EEA04}"/>
              </a:ext>
            </a:extLst>
          </p:cNvPr>
          <p:cNvSpPr txBox="1">
            <a:spLocks/>
          </p:cNvSpPr>
          <p:nvPr/>
        </p:nvSpPr>
        <p:spPr>
          <a:xfrm>
            <a:off x="1604685" y="3705097"/>
            <a:ext cx="4295374" cy="3064213"/>
          </a:xfrm>
          <a:prstGeom prst="rect">
            <a:avLst/>
          </a:prstGeom>
        </p:spPr>
        <p:txBody>
          <a:bodyPr vert="horz" lIns="76200" tIns="38100" rIns="76200" bIns="3810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31766" indent="-231766" algn="l">
              <a:lnSpc>
                <a:spcPct val="150000"/>
              </a:lnSpc>
              <a:buClr>
                <a:schemeClr val="tx1"/>
              </a:buClr>
              <a:buFont typeface="Arial" panose="020B0604020202020204" pitchFamily="34" charset="0"/>
              <a:buChar char="•"/>
            </a:pPr>
            <a:r>
              <a:rPr lang="en-US" sz="2000" b="1" dirty="0">
                <a:solidFill>
                  <a:schemeClr val="tx1"/>
                </a:solidFill>
              </a:rPr>
              <a:t>Review the </a:t>
            </a:r>
            <a:r>
              <a:rPr lang="en-US" sz="2000" b="1" dirty="0">
                <a:solidFill>
                  <a:srgbClr val="FF0000"/>
                </a:solidFill>
              </a:rPr>
              <a:t>S</a:t>
            </a:r>
            <a:r>
              <a:rPr lang="en-US" sz="2000" b="1" dirty="0">
                <a:solidFill>
                  <a:schemeClr val="tx1"/>
                </a:solidFill>
              </a:rPr>
              <a:t>udden </a:t>
            </a:r>
            <a:r>
              <a:rPr lang="en-US" sz="2000" b="1" dirty="0">
                <a:solidFill>
                  <a:srgbClr val="FF0000"/>
                </a:solidFill>
              </a:rPr>
              <a:t>S</a:t>
            </a:r>
            <a:r>
              <a:rPr lang="en-US" sz="2000" b="1" dirty="0">
                <a:solidFill>
                  <a:schemeClr val="tx1"/>
                </a:solidFill>
              </a:rPr>
              <a:t>tratospheric </a:t>
            </a:r>
            <a:r>
              <a:rPr lang="en-US" sz="2000" b="1" dirty="0">
                <a:solidFill>
                  <a:srgbClr val="FF0000"/>
                </a:solidFill>
              </a:rPr>
              <a:t>W</a:t>
            </a:r>
            <a:r>
              <a:rPr lang="en-US" sz="2000" b="1" dirty="0">
                <a:solidFill>
                  <a:schemeClr val="tx1"/>
                </a:solidFill>
              </a:rPr>
              <a:t>arming (</a:t>
            </a:r>
            <a:r>
              <a:rPr lang="en-US" sz="2000" b="1" dirty="0">
                <a:solidFill>
                  <a:srgbClr val="FF0000"/>
                </a:solidFill>
              </a:rPr>
              <a:t>SSW</a:t>
            </a:r>
            <a:r>
              <a:rPr lang="en-US" sz="2000" b="1" dirty="0">
                <a:solidFill>
                  <a:schemeClr val="tx1"/>
                </a:solidFill>
              </a:rPr>
              <a:t>) phenomena and its importance</a:t>
            </a:r>
          </a:p>
          <a:p>
            <a:pPr algn="l">
              <a:lnSpc>
                <a:spcPct val="150000"/>
              </a:lnSpc>
              <a:buClr>
                <a:schemeClr val="tx1"/>
              </a:buClr>
            </a:pPr>
            <a:endParaRPr lang="en-US" sz="1200" b="1" dirty="0">
              <a:solidFill>
                <a:schemeClr val="tx1"/>
              </a:solidFill>
            </a:endParaRPr>
          </a:p>
          <a:p>
            <a:pPr marL="231766" indent="-231766" algn="l">
              <a:lnSpc>
                <a:spcPct val="150000"/>
              </a:lnSpc>
              <a:buClr>
                <a:schemeClr val="tx1"/>
              </a:buClr>
              <a:buFont typeface="Arial" panose="020B0604020202020204" pitchFamily="34" charset="0"/>
              <a:buChar char="•"/>
            </a:pPr>
            <a:r>
              <a:rPr lang="en-US" sz="2000" b="1" dirty="0">
                <a:solidFill>
                  <a:schemeClr val="tx1"/>
                </a:solidFill>
              </a:rPr>
              <a:t>Highlight large-scale upper atmospheric dynamics related to SSW and their significance</a:t>
            </a:r>
          </a:p>
        </p:txBody>
      </p:sp>
      <p:pic>
        <p:nvPicPr>
          <p:cNvPr id="16" name="Picture 15">
            <a:extLst>
              <a:ext uri="{FF2B5EF4-FFF2-40B4-BE49-F238E27FC236}">
                <a16:creationId xmlns:a16="http://schemas.microsoft.com/office/drawing/2014/main" id="{EB5E4C1A-BF4C-114D-AB39-E72EB07B2500}"/>
              </a:ext>
            </a:extLst>
          </p:cNvPr>
          <p:cNvPicPr>
            <a:picLocks noChangeAspect="1"/>
          </p:cNvPicPr>
          <p:nvPr/>
        </p:nvPicPr>
        <p:blipFill>
          <a:blip r:embed="rId3"/>
          <a:stretch>
            <a:fillRect/>
          </a:stretch>
        </p:blipFill>
        <p:spPr>
          <a:xfrm>
            <a:off x="5900059" y="1853736"/>
            <a:ext cx="4768376" cy="5010500"/>
          </a:xfrm>
          <a:prstGeom prst="rect">
            <a:avLst/>
          </a:prstGeom>
        </p:spPr>
      </p:pic>
      <p:sp>
        <p:nvSpPr>
          <p:cNvPr id="17" name="TextBox 16">
            <a:extLst>
              <a:ext uri="{FF2B5EF4-FFF2-40B4-BE49-F238E27FC236}">
                <a16:creationId xmlns:a16="http://schemas.microsoft.com/office/drawing/2014/main" id="{98ADF80E-D73A-204E-9C91-1D63AFE04FE3}"/>
              </a:ext>
            </a:extLst>
          </p:cNvPr>
          <p:cNvSpPr txBox="1"/>
          <p:nvPr/>
        </p:nvSpPr>
        <p:spPr>
          <a:xfrm>
            <a:off x="8693079" y="6601324"/>
            <a:ext cx="1931383" cy="200055"/>
          </a:xfrm>
          <a:prstGeom prst="rect">
            <a:avLst/>
          </a:prstGeom>
          <a:noFill/>
        </p:spPr>
        <p:txBody>
          <a:bodyPr wrap="square" rtlCol="0">
            <a:spAutoFit/>
          </a:bodyPr>
          <a:lstStyle/>
          <a:p>
            <a:r>
              <a:rPr lang="en-US" sz="1050" b="1" dirty="0"/>
              <a:t>Credits: Clark Christensen, BYU</a:t>
            </a:r>
            <a:endParaRPr lang="en-US" sz="1050" dirty="0"/>
          </a:p>
        </p:txBody>
      </p:sp>
      <p:sp>
        <p:nvSpPr>
          <p:cNvPr id="18" name="TextBox 17">
            <a:extLst>
              <a:ext uri="{FF2B5EF4-FFF2-40B4-BE49-F238E27FC236}">
                <a16:creationId xmlns:a16="http://schemas.microsoft.com/office/drawing/2014/main" id="{605D7B5C-E83B-4D43-AAE3-A4CA8D1F120C}"/>
              </a:ext>
            </a:extLst>
          </p:cNvPr>
          <p:cNvSpPr txBox="1"/>
          <p:nvPr/>
        </p:nvSpPr>
        <p:spPr>
          <a:xfrm>
            <a:off x="7135882" y="4857805"/>
            <a:ext cx="535724" cy="276999"/>
          </a:xfrm>
          <a:prstGeom prst="rect">
            <a:avLst/>
          </a:prstGeom>
          <a:solidFill>
            <a:schemeClr val="bg1"/>
          </a:solidFill>
          <a:ln w="28575">
            <a:solidFill>
              <a:schemeClr val="tx1"/>
            </a:solidFill>
          </a:ln>
          <a:effectLst/>
        </p:spPr>
        <p:txBody>
          <a:bodyPr wrap="none" rtlCol="0">
            <a:spAutoFit/>
          </a:bodyPr>
          <a:lstStyle/>
          <a:p>
            <a:r>
              <a:rPr lang="en-US" b="1" dirty="0">
                <a:solidFill>
                  <a:srgbClr val="FF0000"/>
                </a:solidFill>
              </a:rPr>
              <a:t>SSW</a:t>
            </a:r>
          </a:p>
        </p:txBody>
      </p:sp>
      <p:grpSp>
        <p:nvGrpSpPr>
          <p:cNvPr id="3" name="Group 2">
            <a:extLst>
              <a:ext uri="{FF2B5EF4-FFF2-40B4-BE49-F238E27FC236}">
                <a16:creationId xmlns:a16="http://schemas.microsoft.com/office/drawing/2014/main" id="{FF893AD5-F2FA-F644-93E0-3FC4FD659E30}"/>
              </a:ext>
            </a:extLst>
          </p:cNvPr>
          <p:cNvGrpSpPr/>
          <p:nvPr/>
        </p:nvGrpSpPr>
        <p:grpSpPr>
          <a:xfrm>
            <a:off x="6742619" y="3134659"/>
            <a:ext cx="1157689" cy="1723146"/>
            <a:chOff x="5207732" y="3134659"/>
            <a:chExt cx="1157689" cy="1723146"/>
          </a:xfrm>
        </p:grpSpPr>
        <p:sp>
          <p:nvSpPr>
            <p:cNvPr id="19" name="Up Arrow 18">
              <a:extLst>
                <a:ext uri="{FF2B5EF4-FFF2-40B4-BE49-F238E27FC236}">
                  <a16:creationId xmlns:a16="http://schemas.microsoft.com/office/drawing/2014/main" id="{B744E6AD-A179-E04E-8E74-D3DCD2F05E2C}"/>
                </a:ext>
              </a:extLst>
            </p:cNvPr>
            <p:cNvSpPr/>
            <p:nvPr/>
          </p:nvSpPr>
          <p:spPr>
            <a:xfrm>
              <a:off x="5565452" y="3531205"/>
              <a:ext cx="684802" cy="1326600"/>
            </a:xfrm>
            <a:prstGeom prst="upArrow">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62A8BC-1E55-8A45-BF2F-9CCC1B7DB92C}"/>
                </a:ext>
              </a:extLst>
            </p:cNvPr>
            <p:cNvSpPr txBox="1"/>
            <p:nvPr/>
          </p:nvSpPr>
          <p:spPr>
            <a:xfrm>
              <a:off x="5207732" y="3134659"/>
              <a:ext cx="1157689" cy="276999"/>
            </a:xfrm>
            <a:prstGeom prst="rect">
              <a:avLst/>
            </a:prstGeom>
            <a:noFill/>
            <a:ln w="38100">
              <a:solidFill>
                <a:schemeClr val="tx1"/>
              </a:solidFill>
            </a:ln>
            <a:effectLst/>
          </p:spPr>
          <p:txBody>
            <a:bodyPr wrap="none" rtlCol="0">
              <a:spAutoFit/>
            </a:bodyPr>
            <a:lstStyle/>
            <a:p>
              <a:r>
                <a:rPr lang="en-US" b="1" dirty="0">
                  <a:solidFill>
                    <a:srgbClr val="FF0000"/>
                  </a:solidFill>
                </a:rPr>
                <a:t>Disturbances</a:t>
              </a:r>
            </a:p>
          </p:txBody>
        </p:sp>
      </p:grpSp>
      <p:sp>
        <p:nvSpPr>
          <p:cNvPr id="12" name="Title 1">
            <a:extLst>
              <a:ext uri="{FF2B5EF4-FFF2-40B4-BE49-F238E27FC236}">
                <a16:creationId xmlns:a16="http://schemas.microsoft.com/office/drawing/2014/main" id="{AB6DDE84-8DE3-A14B-8F92-612988E01219}"/>
              </a:ext>
            </a:extLst>
          </p:cNvPr>
          <p:cNvSpPr>
            <a:spLocks noGrp="1"/>
          </p:cNvSpPr>
          <p:nvPr>
            <p:ph type="ctrTitle"/>
          </p:nvPr>
        </p:nvSpPr>
        <p:spPr>
          <a:xfrm>
            <a:off x="1524000" y="13081"/>
            <a:ext cx="9144000" cy="1472264"/>
          </a:xfrm>
        </p:spPr>
        <p:txBody>
          <a:bodyPr>
            <a:noAutofit/>
          </a:bodyPr>
          <a:lstStyle/>
          <a:p>
            <a:pPr algn="l"/>
            <a:r>
              <a:rPr lang="en-US" sz="4400" b="1" dirty="0"/>
              <a:t>The Arctic Stratosphere Polar Vortex Breakdown and Its Impact</a:t>
            </a:r>
            <a:endParaRPr lang="en-US" sz="4400" dirty="0"/>
          </a:p>
        </p:txBody>
      </p:sp>
      <p:sp>
        <p:nvSpPr>
          <p:cNvPr id="14" name="TextBox 13">
            <a:extLst>
              <a:ext uri="{FF2B5EF4-FFF2-40B4-BE49-F238E27FC236}">
                <a16:creationId xmlns:a16="http://schemas.microsoft.com/office/drawing/2014/main" id="{DE8CA50E-100B-924A-BA27-D9E1D95B7EDA}"/>
              </a:ext>
            </a:extLst>
          </p:cNvPr>
          <p:cNvSpPr txBox="1"/>
          <p:nvPr/>
        </p:nvSpPr>
        <p:spPr>
          <a:xfrm>
            <a:off x="2611659" y="3069540"/>
            <a:ext cx="1574024" cy="338554"/>
          </a:xfrm>
          <a:prstGeom prst="rect">
            <a:avLst/>
          </a:prstGeom>
          <a:noFill/>
          <a:ln>
            <a:solidFill>
              <a:schemeClr val="tx1"/>
            </a:solidFill>
          </a:ln>
        </p:spPr>
        <p:txBody>
          <a:bodyPr wrap="square" rtlCol="0">
            <a:spAutoFit/>
          </a:bodyPr>
          <a:lstStyle/>
          <a:p>
            <a:r>
              <a:rPr lang="en-US" sz="2400" b="1" dirty="0"/>
              <a:t>Objectives</a:t>
            </a:r>
            <a:endParaRPr lang="en-US" sz="2400" b="1" baseline="30000" dirty="0"/>
          </a:p>
        </p:txBody>
      </p:sp>
    </p:spTree>
    <p:extLst>
      <p:ext uri="{BB962C8B-B14F-4D97-AF65-F5344CB8AC3E}">
        <p14:creationId xmlns:p14="http://schemas.microsoft.com/office/powerpoint/2010/main" val="223981850"/>
      </p:ext>
    </p:extLst>
  </p:cSld>
  <p:clrMapOvr>
    <a:masterClrMapping/>
  </p:clrMapOvr>
  <mc:AlternateContent xmlns:mc="http://schemas.openxmlformats.org/markup-compatibility/2006" xmlns:p14="http://schemas.microsoft.com/office/powerpoint/2010/main">
    <mc:Choice Requires="p14">
      <p:transition spd="slow" p14:dur="2000" advTm="3955"/>
    </mc:Choice>
    <mc:Fallback xmlns="">
      <p:transition spd="slow" advTm="39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FIG_WACCMSDHF_COMPOSITE_ZM_EP_FLUX_STAT_1-4_YZ_SECTION_0_+10.gif"/>
          <p:cNvPicPr>
            <a:picLocks noChangeAspect="1"/>
          </p:cNvPicPr>
          <p:nvPr/>
        </p:nvPicPr>
        <p:blipFill rotWithShape="1">
          <a:blip r:embed="rId3">
            <a:extLst>
              <a:ext uri="{28A0092B-C50C-407E-A947-70E740481C1C}">
                <a14:useLocalDpi xmlns:a14="http://schemas.microsoft.com/office/drawing/2010/main" val="0"/>
              </a:ext>
            </a:extLst>
          </a:blip>
          <a:srcRect l="9136" t="8002" r="89892" b="5036"/>
          <a:stretch/>
        </p:blipFill>
        <p:spPr>
          <a:xfrm>
            <a:off x="2101989" y="2459761"/>
            <a:ext cx="86179" cy="3154055"/>
          </a:xfrm>
          <a:prstGeom prst="rect">
            <a:avLst/>
          </a:prstGeom>
        </p:spPr>
      </p:pic>
      <p:pic>
        <p:nvPicPr>
          <p:cNvPr id="115" name="Picture 114" descr="FIG_WACCMSDHF_COMPOSITE_ZM_EP_FLUX_STAT_1-4_YZ_SECTION_0_+10.gif">
            <a:extLst>
              <a:ext uri="{FF2B5EF4-FFF2-40B4-BE49-F238E27FC236}">
                <a16:creationId xmlns:a16="http://schemas.microsoft.com/office/drawing/2014/main" id="{187951FB-102C-1947-B52E-E1ED1058CC4F}"/>
              </a:ext>
            </a:extLst>
          </p:cNvPr>
          <p:cNvPicPr>
            <a:picLocks noChangeAspect="1"/>
          </p:cNvPicPr>
          <p:nvPr/>
        </p:nvPicPr>
        <p:blipFill rotWithShape="1">
          <a:blip r:embed="rId3">
            <a:extLst>
              <a:ext uri="{28A0092B-C50C-407E-A947-70E740481C1C}">
                <a14:useLocalDpi xmlns:a14="http://schemas.microsoft.com/office/drawing/2010/main" val="0"/>
              </a:ext>
            </a:extLst>
          </a:blip>
          <a:srcRect l="9136" t="8002" r="89892" b="5036"/>
          <a:stretch/>
        </p:blipFill>
        <p:spPr>
          <a:xfrm>
            <a:off x="6935261" y="2459759"/>
            <a:ext cx="86179" cy="3154055"/>
          </a:xfrm>
          <a:prstGeom prst="rect">
            <a:avLst/>
          </a:prstGeom>
        </p:spPr>
      </p:pic>
      <p:sp>
        <p:nvSpPr>
          <p:cNvPr id="49" name="Title 1">
            <a:extLst>
              <a:ext uri="{FF2B5EF4-FFF2-40B4-BE49-F238E27FC236}">
                <a16:creationId xmlns:a16="http://schemas.microsoft.com/office/drawing/2014/main" id="{48733CF9-8D34-9241-B51C-B4B5492CF97F}"/>
              </a:ext>
            </a:extLst>
          </p:cNvPr>
          <p:cNvSpPr txBox="1">
            <a:spLocks/>
          </p:cNvSpPr>
          <p:nvPr/>
        </p:nvSpPr>
        <p:spPr>
          <a:xfrm>
            <a:off x="2214561" y="777090"/>
            <a:ext cx="8098298" cy="1118074"/>
          </a:xfrm>
          <a:prstGeom prst="rect">
            <a:avLst/>
          </a:prstGeom>
        </p:spPr>
        <p:txBody>
          <a:bodyPr vert="horz" lIns="76200" tIns="38100" rIns="76200" bIns="381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33" b="1" dirty="0"/>
              <a:t>SSW ONSET means REVERSAL : Summer-like circulation (westward) in the middle of winter</a:t>
            </a:r>
          </a:p>
        </p:txBody>
      </p:sp>
      <p:grpSp>
        <p:nvGrpSpPr>
          <p:cNvPr id="95" name="Group 94">
            <a:extLst>
              <a:ext uri="{FF2B5EF4-FFF2-40B4-BE49-F238E27FC236}">
                <a16:creationId xmlns:a16="http://schemas.microsoft.com/office/drawing/2014/main" id="{75A2C57E-6742-404E-B225-98696BB7A5CA}"/>
              </a:ext>
            </a:extLst>
          </p:cNvPr>
          <p:cNvGrpSpPr/>
          <p:nvPr/>
        </p:nvGrpSpPr>
        <p:grpSpPr>
          <a:xfrm>
            <a:off x="1975170" y="5473888"/>
            <a:ext cx="3653603" cy="305018"/>
            <a:chOff x="2391320" y="5337212"/>
            <a:chExt cx="3653603" cy="406690"/>
          </a:xfrm>
        </p:grpSpPr>
        <p:sp>
          <p:nvSpPr>
            <p:cNvPr id="96" name="TextBox 95">
              <a:extLst>
                <a:ext uri="{FF2B5EF4-FFF2-40B4-BE49-F238E27FC236}">
                  <a16:creationId xmlns:a16="http://schemas.microsoft.com/office/drawing/2014/main" id="{196DF19F-EC8D-0448-9F81-E2349FBF7F81}"/>
                </a:ext>
              </a:extLst>
            </p:cNvPr>
            <p:cNvSpPr txBox="1"/>
            <p:nvPr/>
          </p:nvSpPr>
          <p:spPr>
            <a:xfrm>
              <a:off x="5478742" y="5337212"/>
              <a:ext cx="566181" cy="396689"/>
            </a:xfrm>
            <a:prstGeom prst="rect">
              <a:avLst/>
            </a:prstGeom>
            <a:noFill/>
          </p:spPr>
          <p:txBody>
            <a:bodyPr wrap="none" rtlCol="0">
              <a:spAutoFit/>
            </a:bodyPr>
            <a:lstStyle/>
            <a:p>
              <a:r>
                <a:rPr lang="en-US" sz="2000" dirty="0"/>
                <a:t>80</a:t>
              </a:r>
              <a:r>
                <a:rPr lang="en-US" sz="2000" b="1" dirty="0">
                  <a:solidFill>
                    <a:schemeClr val="dk1"/>
                  </a:solidFill>
                  <a:sym typeface="Arial"/>
                </a:rPr>
                <a:t>°</a:t>
              </a:r>
              <a:r>
                <a:rPr lang="en-US" sz="2000" dirty="0"/>
                <a:t>N</a:t>
              </a:r>
            </a:p>
          </p:txBody>
        </p:sp>
        <p:sp>
          <p:nvSpPr>
            <p:cNvPr id="109" name="TextBox 108">
              <a:extLst>
                <a:ext uri="{FF2B5EF4-FFF2-40B4-BE49-F238E27FC236}">
                  <a16:creationId xmlns:a16="http://schemas.microsoft.com/office/drawing/2014/main" id="{63B25DA7-654A-4F44-AB63-7BD75F0D8BEF}"/>
                </a:ext>
              </a:extLst>
            </p:cNvPr>
            <p:cNvSpPr txBox="1"/>
            <p:nvPr/>
          </p:nvSpPr>
          <p:spPr>
            <a:xfrm>
              <a:off x="4681712" y="5337212"/>
              <a:ext cx="566181" cy="396689"/>
            </a:xfrm>
            <a:prstGeom prst="rect">
              <a:avLst/>
            </a:prstGeom>
            <a:noFill/>
          </p:spPr>
          <p:txBody>
            <a:bodyPr wrap="none" rtlCol="0">
              <a:spAutoFit/>
            </a:bodyPr>
            <a:lstStyle/>
            <a:p>
              <a:r>
                <a:rPr lang="en-US" sz="2000" dirty="0"/>
                <a:t>60</a:t>
              </a:r>
              <a:r>
                <a:rPr lang="en-US" sz="2000" b="1" dirty="0">
                  <a:solidFill>
                    <a:schemeClr val="dk1"/>
                  </a:solidFill>
                  <a:sym typeface="Arial"/>
                </a:rPr>
                <a:t>°</a:t>
              </a:r>
              <a:r>
                <a:rPr lang="en-US" sz="2000" dirty="0"/>
                <a:t>N</a:t>
              </a:r>
            </a:p>
          </p:txBody>
        </p:sp>
        <p:sp>
          <p:nvSpPr>
            <p:cNvPr id="110" name="TextBox 109">
              <a:extLst>
                <a:ext uri="{FF2B5EF4-FFF2-40B4-BE49-F238E27FC236}">
                  <a16:creationId xmlns:a16="http://schemas.microsoft.com/office/drawing/2014/main" id="{F5ABBAFA-35C4-8045-8733-85AEF8976CE0}"/>
                </a:ext>
              </a:extLst>
            </p:cNvPr>
            <p:cNvSpPr txBox="1"/>
            <p:nvPr/>
          </p:nvSpPr>
          <p:spPr>
            <a:xfrm>
              <a:off x="3881344" y="5339796"/>
              <a:ext cx="566181" cy="396689"/>
            </a:xfrm>
            <a:prstGeom prst="rect">
              <a:avLst/>
            </a:prstGeom>
            <a:noFill/>
          </p:spPr>
          <p:txBody>
            <a:bodyPr wrap="none" rtlCol="0">
              <a:spAutoFit/>
            </a:bodyPr>
            <a:lstStyle/>
            <a:p>
              <a:r>
                <a:rPr lang="en-US" sz="2000" dirty="0"/>
                <a:t>40</a:t>
              </a:r>
              <a:r>
                <a:rPr lang="en-US" sz="2000" b="1" dirty="0">
                  <a:solidFill>
                    <a:schemeClr val="dk1"/>
                  </a:solidFill>
                  <a:sym typeface="Arial"/>
                </a:rPr>
                <a:t>°</a:t>
              </a:r>
              <a:r>
                <a:rPr lang="en-US" sz="2000" dirty="0"/>
                <a:t>N</a:t>
              </a:r>
            </a:p>
          </p:txBody>
        </p:sp>
        <p:sp>
          <p:nvSpPr>
            <p:cNvPr id="122" name="TextBox 121">
              <a:extLst>
                <a:ext uri="{FF2B5EF4-FFF2-40B4-BE49-F238E27FC236}">
                  <a16:creationId xmlns:a16="http://schemas.microsoft.com/office/drawing/2014/main" id="{F2570975-9EA6-7C47-BC2F-C0E58BED1AC6}"/>
                </a:ext>
              </a:extLst>
            </p:cNvPr>
            <p:cNvSpPr txBox="1"/>
            <p:nvPr/>
          </p:nvSpPr>
          <p:spPr>
            <a:xfrm>
              <a:off x="2391320" y="5343213"/>
              <a:ext cx="431528" cy="396689"/>
            </a:xfrm>
            <a:prstGeom prst="rect">
              <a:avLst/>
            </a:prstGeom>
            <a:noFill/>
          </p:spPr>
          <p:txBody>
            <a:bodyPr wrap="none" rtlCol="0">
              <a:spAutoFit/>
            </a:bodyPr>
            <a:lstStyle/>
            <a:p>
              <a:r>
                <a:rPr lang="en-US" sz="2000" dirty="0"/>
                <a:t>EQ</a:t>
              </a:r>
            </a:p>
          </p:txBody>
        </p:sp>
        <p:sp>
          <p:nvSpPr>
            <p:cNvPr id="123" name="TextBox 122">
              <a:extLst>
                <a:ext uri="{FF2B5EF4-FFF2-40B4-BE49-F238E27FC236}">
                  <a16:creationId xmlns:a16="http://schemas.microsoft.com/office/drawing/2014/main" id="{EFE0A64E-F991-1E4E-9F90-7F3AA2C4DAAF}"/>
                </a:ext>
              </a:extLst>
            </p:cNvPr>
            <p:cNvSpPr txBox="1"/>
            <p:nvPr/>
          </p:nvSpPr>
          <p:spPr>
            <a:xfrm>
              <a:off x="3083373" y="5347213"/>
              <a:ext cx="566181" cy="396689"/>
            </a:xfrm>
            <a:prstGeom prst="rect">
              <a:avLst/>
            </a:prstGeom>
            <a:noFill/>
          </p:spPr>
          <p:txBody>
            <a:bodyPr wrap="none" rtlCol="0">
              <a:spAutoFit/>
            </a:bodyPr>
            <a:lstStyle/>
            <a:p>
              <a:r>
                <a:rPr lang="en-US" sz="2000" dirty="0"/>
                <a:t>20</a:t>
              </a:r>
              <a:r>
                <a:rPr lang="en-US" sz="2000" b="1" dirty="0">
                  <a:solidFill>
                    <a:schemeClr val="dk1"/>
                  </a:solidFill>
                  <a:sym typeface="Arial"/>
                </a:rPr>
                <a:t>°</a:t>
              </a:r>
              <a:r>
                <a:rPr lang="en-US" sz="2000" dirty="0"/>
                <a:t>N</a:t>
              </a:r>
            </a:p>
          </p:txBody>
        </p:sp>
      </p:grpSp>
      <p:grpSp>
        <p:nvGrpSpPr>
          <p:cNvPr id="57" name="Group 56">
            <a:extLst>
              <a:ext uri="{FF2B5EF4-FFF2-40B4-BE49-F238E27FC236}">
                <a16:creationId xmlns:a16="http://schemas.microsoft.com/office/drawing/2014/main" id="{21C1C6E5-649C-7E42-B83D-9AB054C1D73C}"/>
              </a:ext>
            </a:extLst>
          </p:cNvPr>
          <p:cNvGrpSpPr/>
          <p:nvPr/>
        </p:nvGrpSpPr>
        <p:grpSpPr>
          <a:xfrm>
            <a:off x="6803347" y="5477132"/>
            <a:ext cx="3653603" cy="305018"/>
            <a:chOff x="2391320" y="5337212"/>
            <a:chExt cx="3653603" cy="406690"/>
          </a:xfrm>
        </p:grpSpPr>
        <p:sp>
          <p:nvSpPr>
            <p:cNvPr id="58" name="TextBox 57">
              <a:extLst>
                <a:ext uri="{FF2B5EF4-FFF2-40B4-BE49-F238E27FC236}">
                  <a16:creationId xmlns:a16="http://schemas.microsoft.com/office/drawing/2014/main" id="{332D7829-5182-1B47-BB0A-191F53B99BFB}"/>
                </a:ext>
              </a:extLst>
            </p:cNvPr>
            <p:cNvSpPr txBox="1"/>
            <p:nvPr/>
          </p:nvSpPr>
          <p:spPr>
            <a:xfrm>
              <a:off x="5478742" y="5337212"/>
              <a:ext cx="566181" cy="396689"/>
            </a:xfrm>
            <a:prstGeom prst="rect">
              <a:avLst/>
            </a:prstGeom>
            <a:noFill/>
          </p:spPr>
          <p:txBody>
            <a:bodyPr wrap="none" rtlCol="0">
              <a:spAutoFit/>
            </a:bodyPr>
            <a:lstStyle/>
            <a:p>
              <a:r>
                <a:rPr lang="en-US" sz="2000" dirty="0"/>
                <a:t>80</a:t>
              </a:r>
              <a:r>
                <a:rPr lang="en-US" sz="2000" b="1" dirty="0">
                  <a:solidFill>
                    <a:schemeClr val="dk1"/>
                  </a:solidFill>
                  <a:sym typeface="Arial"/>
                </a:rPr>
                <a:t>°</a:t>
              </a:r>
              <a:r>
                <a:rPr lang="en-US" sz="2000" dirty="0"/>
                <a:t>N</a:t>
              </a:r>
            </a:p>
          </p:txBody>
        </p:sp>
        <p:sp>
          <p:nvSpPr>
            <p:cNvPr id="59" name="TextBox 58">
              <a:extLst>
                <a:ext uri="{FF2B5EF4-FFF2-40B4-BE49-F238E27FC236}">
                  <a16:creationId xmlns:a16="http://schemas.microsoft.com/office/drawing/2014/main" id="{F364F703-F9D3-3542-B509-3B9B8DF5C17A}"/>
                </a:ext>
              </a:extLst>
            </p:cNvPr>
            <p:cNvSpPr txBox="1"/>
            <p:nvPr/>
          </p:nvSpPr>
          <p:spPr>
            <a:xfrm>
              <a:off x="4681712" y="5337212"/>
              <a:ext cx="566181" cy="396689"/>
            </a:xfrm>
            <a:prstGeom prst="rect">
              <a:avLst/>
            </a:prstGeom>
            <a:noFill/>
          </p:spPr>
          <p:txBody>
            <a:bodyPr wrap="none" rtlCol="0">
              <a:spAutoFit/>
            </a:bodyPr>
            <a:lstStyle/>
            <a:p>
              <a:r>
                <a:rPr lang="en-US" sz="2000" dirty="0"/>
                <a:t>60</a:t>
              </a:r>
              <a:r>
                <a:rPr lang="en-US" sz="2000" b="1" dirty="0">
                  <a:solidFill>
                    <a:schemeClr val="dk1"/>
                  </a:solidFill>
                  <a:sym typeface="Arial"/>
                </a:rPr>
                <a:t>°</a:t>
              </a:r>
              <a:r>
                <a:rPr lang="en-US" sz="2000" dirty="0"/>
                <a:t>N</a:t>
              </a:r>
            </a:p>
          </p:txBody>
        </p:sp>
        <p:sp>
          <p:nvSpPr>
            <p:cNvPr id="60" name="TextBox 59">
              <a:extLst>
                <a:ext uri="{FF2B5EF4-FFF2-40B4-BE49-F238E27FC236}">
                  <a16:creationId xmlns:a16="http://schemas.microsoft.com/office/drawing/2014/main" id="{E4F5668C-4F99-DF4E-87A6-270B4AFE7ECC}"/>
                </a:ext>
              </a:extLst>
            </p:cNvPr>
            <p:cNvSpPr txBox="1"/>
            <p:nvPr/>
          </p:nvSpPr>
          <p:spPr>
            <a:xfrm>
              <a:off x="3881344" y="5339796"/>
              <a:ext cx="566181" cy="396689"/>
            </a:xfrm>
            <a:prstGeom prst="rect">
              <a:avLst/>
            </a:prstGeom>
            <a:noFill/>
          </p:spPr>
          <p:txBody>
            <a:bodyPr wrap="none" rtlCol="0">
              <a:spAutoFit/>
            </a:bodyPr>
            <a:lstStyle/>
            <a:p>
              <a:r>
                <a:rPr lang="en-US" sz="2000" dirty="0"/>
                <a:t>40</a:t>
              </a:r>
              <a:r>
                <a:rPr lang="en-US" sz="2000" b="1" dirty="0">
                  <a:solidFill>
                    <a:schemeClr val="dk1"/>
                  </a:solidFill>
                  <a:sym typeface="Arial"/>
                </a:rPr>
                <a:t>°</a:t>
              </a:r>
              <a:r>
                <a:rPr lang="en-US" sz="2000" dirty="0"/>
                <a:t>N</a:t>
              </a:r>
            </a:p>
          </p:txBody>
        </p:sp>
        <p:sp>
          <p:nvSpPr>
            <p:cNvPr id="61" name="TextBox 60">
              <a:extLst>
                <a:ext uri="{FF2B5EF4-FFF2-40B4-BE49-F238E27FC236}">
                  <a16:creationId xmlns:a16="http://schemas.microsoft.com/office/drawing/2014/main" id="{2E8D0D80-78D4-154F-A4CE-D102A776AF35}"/>
                </a:ext>
              </a:extLst>
            </p:cNvPr>
            <p:cNvSpPr txBox="1"/>
            <p:nvPr/>
          </p:nvSpPr>
          <p:spPr>
            <a:xfrm>
              <a:off x="2391320" y="5343213"/>
              <a:ext cx="431528" cy="396689"/>
            </a:xfrm>
            <a:prstGeom prst="rect">
              <a:avLst/>
            </a:prstGeom>
            <a:noFill/>
          </p:spPr>
          <p:txBody>
            <a:bodyPr wrap="none" rtlCol="0">
              <a:spAutoFit/>
            </a:bodyPr>
            <a:lstStyle/>
            <a:p>
              <a:r>
                <a:rPr lang="en-US" sz="2000" dirty="0"/>
                <a:t>EQ</a:t>
              </a:r>
            </a:p>
          </p:txBody>
        </p:sp>
        <p:sp>
          <p:nvSpPr>
            <p:cNvPr id="62" name="TextBox 61">
              <a:extLst>
                <a:ext uri="{FF2B5EF4-FFF2-40B4-BE49-F238E27FC236}">
                  <a16:creationId xmlns:a16="http://schemas.microsoft.com/office/drawing/2014/main" id="{8E81FF48-0A33-F94C-902E-8F40F434EB6F}"/>
                </a:ext>
              </a:extLst>
            </p:cNvPr>
            <p:cNvSpPr txBox="1"/>
            <p:nvPr/>
          </p:nvSpPr>
          <p:spPr>
            <a:xfrm>
              <a:off x="3083373" y="5347213"/>
              <a:ext cx="566181" cy="396689"/>
            </a:xfrm>
            <a:prstGeom prst="rect">
              <a:avLst/>
            </a:prstGeom>
            <a:noFill/>
          </p:spPr>
          <p:txBody>
            <a:bodyPr wrap="none" rtlCol="0">
              <a:spAutoFit/>
            </a:bodyPr>
            <a:lstStyle/>
            <a:p>
              <a:r>
                <a:rPr lang="en-US" sz="2000" dirty="0"/>
                <a:t>20</a:t>
              </a:r>
              <a:r>
                <a:rPr lang="en-US" sz="2000" b="1" dirty="0">
                  <a:solidFill>
                    <a:schemeClr val="dk1"/>
                  </a:solidFill>
                  <a:sym typeface="Arial"/>
                </a:rPr>
                <a:t>°</a:t>
              </a:r>
              <a:r>
                <a:rPr lang="en-US" sz="2000" dirty="0"/>
                <a:t>N</a:t>
              </a:r>
            </a:p>
          </p:txBody>
        </p:sp>
      </p:grpSp>
      <p:pic>
        <p:nvPicPr>
          <p:cNvPr id="5" name="Picture 4">
            <a:extLst>
              <a:ext uri="{FF2B5EF4-FFF2-40B4-BE49-F238E27FC236}">
                <a16:creationId xmlns:a16="http://schemas.microsoft.com/office/drawing/2014/main" id="{8B0783E7-984A-CF4D-B111-1106402A202F}"/>
              </a:ext>
            </a:extLst>
          </p:cNvPr>
          <p:cNvPicPr>
            <a:picLocks noChangeAspect="1"/>
          </p:cNvPicPr>
          <p:nvPr/>
        </p:nvPicPr>
        <p:blipFill rotWithShape="1">
          <a:blip r:embed="rId4"/>
          <a:srcRect l="7784" t="4340" r="14596" b="2638"/>
          <a:stretch/>
        </p:blipFill>
        <p:spPr>
          <a:xfrm>
            <a:off x="6916591" y="2180537"/>
            <a:ext cx="3665081" cy="3377454"/>
          </a:xfrm>
          <a:prstGeom prst="rect">
            <a:avLst/>
          </a:prstGeom>
        </p:spPr>
      </p:pic>
      <p:pic>
        <p:nvPicPr>
          <p:cNvPr id="8" name="Picture 7">
            <a:extLst>
              <a:ext uri="{FF2B5EF4-FFF2-40B4-BE49-F238E27FC236}">
                <a16:creationId xmlns:a16="http://schemas.microsoft.com/office/drawing/2014/main" id="{CBB24CEB-407C-9341-8E46-CEB2077738AD}"/>
              </a:ext>
            </a:extLst>
          </p:cNvPr>
          <p:cNvPicPr>
            <a:picLocks noChangeAspect="1"/>
          </p:cNvPicPr>
          <p:nvPr/>
        </p:nvPicPr>
        <p:blipFill rotWithShape="1">
          <a:blip r:embed="rId5"/>
          <a:srcRect l="8615" t="4469" r="14815" b="2635"/>
          <a:stretch/>
        </p:blipFill>
        <p:spPr>
          <a:xfrm>
            <a:off x="2111828" y="2187262"/>
            <a:ext cx="3648390" cy="3370731"/>
          </a:xfrm>
          <a:prstGeom prst="rect">
            <a:avLst/>
          </a:prstGeom>
        </p:spPr>
      </p:pic>
      <p:grpSp>
        <p:nvGrpSpPr>
          <p:cNvPr id="51" name="Group 50">
            <a:extLst>
              <a:ext uri="{FF2B5EF4-FFF2-40B4-BE49-F238E27FC236}">
                <a16:creationId xmlns:a16="http://schemas.microsoft.com/office/drawing/2014/main" id="{ED655541-FAE5-7E44-9832-53C3E4E6AE74}"/>
              </a:ext>
            </a:extLst>
          </p:cNvPr>
          <p:cNvGrpSpPr/>
          <p:nvPr/>
        </p:nvGrpSpPr>
        <p:grpSpPr>
          <a:xfrm>
            <a:off x="6360982" y="2707840"/>
            <a:ext cx="684102" cy="2800532"/>
            <a:chOff x="252163" y="3034098"/>
            <a:chExt cx="684102" cy="3734064"/>
          </a:xfrm>
        </p:grpSpPr>
        <p:sp>
          <p:nvSpPr>
            <p:cNvPr id="52" name="TextBox 51">
              <a:extLst>
                <a:ext uri="{FF2B5EF4-FFF2-40B4-BE49-F238E27FC236}">
                  <a16:creationId xmlns:a16="http://schemas.microsoft.com/office/drawing/2014/main" id="{7058248E-80AD-0B45-89C6-7C6FCC4B867B}"/>
                </a:ext>
              </a:extLst>
            </p:cNvPr>
            <p:cNvSpPr txBox="1"/>
            <p:nvPr/>
          </p:nvSpPr>
          <p:spPr>
            <a:xfrm>
              <a:off x="484945" y="3034098"/>
              <a:ext cx="373820" cy="396692"/>
            </a:xfrm>
            <a:prstGeom prst="rect">
              <a:avLst/>
            </a:prstGeom>
            <a:noFill/>
          </p:spPr>
          <p:txBody>
            <a:bodyPr wrap="none" rtlCol="0">
              <a:spAutoFit/>
            </a:bodyPr>
            <a:lstStyle/>
            <a:p>
              <a:r>
                <a:rPr lang="en-US" sz="2000" dirty="0"/>
                <a:t>40</a:t>
              </a:r>
            </a:p>
          </p:txBody>
        </p:sp>
        <p:sp>
          <p:nvSpPr>
            <p:cNvPr id="53" name="TextBox 52">
              <a:extLst>
                <a:ext uri="{FF2B5EF4-FFF2-40B4-BE49-F238E27FC236}">
                  <a16:creationId xmlns:a16="http://schemas.microsoft.com/office/drawing/2014/main" id="{FB6B4898-DC62-134C-AB49-E4529912677F}"/>
                </a:ext>
              </a:extLst>
            </p:cNvPr>
            <p:cNvSpPr txBox="1"/>
            <p:nvPr/>
          </p:nvSpPr>
          <p:spPr>
            <a:xfrm>
              <a:off x="479783" y="3870988"/>
              <a:ext cx="373820" cy="396692"/>
            </a:xfrm>
            <a:prstGeom prst="rect">
              <a:avLst/>
            </a:prstGeom>
            <a:noFill/>
          </p:spPr>
          <p:txBody>
            <a:bodyPr wrap="none" rtlCol="0">
              <a:spAutoFit/>
            </a:bodyPr>
            <a:lstStyle/>
            <a:p>
              <a:r>
                <a:rPr lang="en-US" sz="2000" dirty="0"/>
                <a:t>30</a:t>
              </a:r>
            </a:p>
          </p:txBody>
        </p:sp>
        <p:sp>
          <p:nvSpPr>
            <p:cNvPr id="54" name="TextBox 53">
              <a:extLst>
                <a:ext uri="{FF2B5EF4-FFF2-40B4-BE49-F238E27FC236}">
                  <a16:creationId xmlns:a16="http://schemas.microsoft.com/office/drawing/2014/main" id="{10F59FF4-6EE9-E545-A9A3-BCB5E21FC067}"/>
                </a:ext>
              </a:extLst>
            </p:cNvPr>
            <p:cNvSpPr txBox="1"/>
            <p:nvPr/>
          </p:nvSpPr>
          <p:spPr>
            <a:xfrm>
              <a:off x="482364" y="4721595"/>
              <a:ext cx="373820" cy="396692"/>
            </a:xfrm>
            <a:prstGeom prst="rect">
              <a:avLst/>
            </a:prstGeom>
            <a:noFill/>
          </p:spPr>
          <p:txBody>
            <a:bodyPr wrap="none" rtlCol="0">
              <a:spAutoFit/>
            </a:bodyPr>
            <a:lstStyle/>
            <a:p>
              <a:r>
                <a:rPr lang="en-US" sz="2000" dirty="0"/>
                <a:t>20</a:t>
              </a:r>
            </a:p>
          </p:txBody>
        </p:sp>
        <p:sp>
          <p:nvSpPr>
            <p:cNvPr id="55" name="TextBox 54">
              <a:extLst>
                <a:ext uri="{FF2B5EF4-FFF2-40B4-BE49-F238E27FC236}">
                  <a16:creationId xmlns:a16="http://schemas.microsoft.com/office/drawing/2014/main" id="{39B701F0-275D-FD4D-B62C-1A268E89F924}"/>
                </a:ext>
              </a:extLst>
            </p:cNvPr>
            <p:cNvSpPr txBox="1"/>
            <p:nvPr/>
          </p:nvSpPr>
          <p:spPr>
            <a:xfrm>
              <a:off x="476086" y="5587457"/>
              <a:ext cx="373820" cy="396692"/>
            </a:xfrm>
            <a:prstGeom prst="rect">
              <a:avLst/>
            </a:prstGeom>
            <a:noFill/>
          </p:spPr>
          <p:txBody>
            <a:bodyPr wrap="none" rtlCol="0">
              <a:spAutoFit/>
            </a:bodyPr>
            <a:lstStyle/>
            <a:p>
              <a:r>
                <a:rPr lang="en-US" sz="2000" dirty="0"/>
                <a:t>10</a:t>
              </a:r>
            </a:p>
          </p:txBody>
        </p:sp>
        <p:sp>
          <p:nvSpPr>
            <p:cNvPr id="56" name="TextBox 55">
              <a:extLst>
                <a:ext uri="{FF2B5EF4-FFF2-40B4-BE49-F238E27FC236}">
                  <a16:creationId xmlns:a16="http://schemas.microsoft.com/office/drawing/2014/main" id="{58A44060-7368-D543-9EFA-8A3280C579B2}"/>
                </a:ext>
              </a:extLst>
            </p:cNvPr>
            <p:cNvSpPr txBox="1"/>
            <p:nvPr/>
          </p:nvSpPr>
          <p:spPr>
            <a:xfrm>
              <a:off x="608931" y="6371470"/>
              <a:ext cx="327334" cy="396692"/>
            </a:xfrm>
            <a:prstGeom prst="rect">
              <a:avLst/>
            </a:prstGeom>
            <a:noFill/>
          </p:spPr>
          <p:txBody>
            <a:bodyPr wrap="none" rtlCol="0">
              <a:spAutoFit/>
            </a:bodyPr>
            <a:lstStyle/>
            <a:p>
              <a:r>
                <a:rPr lang="en-US" sz="2000" dirty="0"/>
                <a:t>0 </a:t>
              </a:r>
            </a:p>
          </p:txBody>
        </p:sp>
        <p:sp>
          <p:nvSpPr>
            <p:cNvPr id="63" name="TextBox 62">
              <a:extLst>
                <a:ext uri="{FF2B5EF4-FFF2-40B4-BE49-F238E27FC236}">
                  <a16:creationId xmlns:a16="http://schemas.microsoft.com/office/drawing/2014/main" id="{FE64C048-34FC-B642-AF35-6AFAE847BB23}"/>
                </a:ext>
              </a:extLst>
            </p:cNvPr>
            <p:cNvSpPr txBox="1"/>
            <p:nvPr/>
          </p:nvSpPr>
          <p:spPr>
            <a:xfrm rot="16200000">
              <a:off x="-363395" y="4653989"/>
              <a:ext cx="1528633" cy="297517"/>
            </a:xfrm>
            <a:prstGeom prst="rect">
              <a:avLst/>
            </a:prstGeom>
            <a:noFill/>
          </p:spPr>
          <p:txBody>
            <a:bodyPr wrap="none" rtlCol="0">
              <a:spAutoFit/>
            </a:bodyPr>
            <a:lstStyle/>
            <a:p>
              <a:r>
                <a:rPr lang="en-US" sz="2000" dirty="0"/>
                <a:t>Altitude (km)</a:t>
              </a:r>
            </a:p>
          </p:txBody>
        </p:sp>
      </p:grpSp>
      <p:grpSp>
        <p:nvGrpSpPr>
          <p:cNvPr id="64" name="Group 63">
            <a:extLst>
              <a:ext uri="{FF2B5EF4-FFF2-40B4-BE49-F238E27FC236}">
                <a16:creationId xmlns:a16="http://schemas.microsoft.com/office/drawing/2014/main" id="{C68D2D76-E65A-704F-9D8C-042635D90563}"/>
              </a:ext>
            </a:extLst>
          </p:cNvPr>
          <p:cNvGrpSpPr/>
          <p:nvPr/>
        </p:nvGrpSpPr>
        <p:grpSpPr>
          <a:xfrm>
            <a:off x="1517774" y="2705596"/>
            <a:ext cx="684102" cy="2800532"/>
            <a:chOff x="252163" y="3034098"/>
            <a:chExt cx="684102" cy="3734064"/>
          </a:xfrm>
        </p:grpSpPr>
        <p:sp>
          <p:nvSpPr>
            <p:cNvPr id="65" name="TextBox 64">
              <a:extLst>
                <a:ext uri="{FF2B5EF4-FFF2-40B4-BE49-F238E27FC236}">
                  <a16:creationId xmlns:a16="http://schemas.microsoft.com/office/drawing/2014/main" id="{47CF6DF4-33A0-CE4C-98C0-91AA4DF4B216}"/>
                </a:ext>
              </a:extLst>
            </p:cNvPr>
            <p:cNvSpPr txBox="1"/>
            <p:nvPr/>
          </p:nvSpPr>
          <p:spPr>
            <a:xfrm>
              <a:off x="484945" y="3034098"/>
              <a:ext cx="373820" cy="396692"/>
            </a:xfrm>
            <a:prstGeom prst="rect">
              <a:avLst/>
            </a:prstGeom>
            <a:noFill/>
          </p:spPr>
          <p:txBody>
            <a:bodyPr wrap="none" rtlCol="0">
              <a:spAutoFit/>
            </a:bodyPr>
            <a:lstStyle/>
            <a:p>
              <a:r>
                <a:rPr lang="en-US" sz="2000" dirty="0"/>
                <a:t>40</a:t>
              </a:r>
            </a:p>
          </p:txBody>
        </p:sp>
        <p:sp>
          <p:nvSpPr>
            <p:cNvPr id="66" name="TextBox 65">
              <a:extLst>
                <a:ext uri="{FF2B5EF4-FFF2-40B4-BE49-F238E27FC236}">
                  <a16:creationId xmlns:a16="http://schemas.microsoft.com/office/drawing/2014/main" id="{3E50544B-5D82-AD4E-952E-767F33AB1565}"/>
                </a:ext>
              </a:extLst>
            </p:cNvPr>
            <p:cNvSpPr txBox="1"/>
            <p:nvPr/>
          </p:nvSpPr>
          <p:spPr>
            <a:xfrm>
              <a:off x="479783" y="3870988"/>
              <a:ext cx="373820" cy="396692"/>
            </a:xfrm>
            <a:prstGeom prst="rect">
              <a:avLst/>
            </a:prstGeom>
            <a:noFill/>
          </p:spPr>
          <p:txBody>
            <a:bodyPr wrap="none" rtlCol="0">
              <a:spAutoFit/>
            </a:bodyPr>
            <a:lstStyle/>
            <a:p>
              <a:r>
                <a:rPr lang="en-US" sz="2000" dirty="0"/>
                <a:t>30</a:t>
              </a:r>
            </a:p>
          </p:txBody>
        </p:sp>
        <p:sp>
          <p:nvSpPr>
            <p:cNvPr id="67" name="TextBox 66">
              <a:extLst>
                <a:ext uri="{FF2B5EF4-FFF2-40B4-BE49-F238E27FC236}">
                  <a16:creationId xmlns:a16="http://schemas.microsoft.com/office/drawing/2014/main" id="{EC9A0393-182C-8848-9BCB-0B2D4C8A162F}"/>
                </a:ext>
              </a:extLst>
            </p:cNvPr>
            <p:cNvSpPr txBox="1"/>
            <p:nvPr/>
          </p:nvSpPr>
          <p:spPr>
            <a:xfrm>
              <a:off x="482364" y="4721595"/>
              <a:ext cx="373820" cy="396692"/>
            </a:xfrm>
            <a:prstGeom prst="rect">
              <a:avLst/>
            </a:prstGeom>
            <a:noFill/>
          </p:spPr>
          <p:txBody>
            <a:bodyPr wrap="none" rtlCol="0">
              <a:spAutoFit/>
            </a:bodyPr>
            <a:lstStyle/>
            <a:p>
              <a:r>
                <a:rPr lang="en-US" sz="2000" dirty="0"/>
                <a:t>20</a:t>
              </a:r>
            </a:p>
          </p:txBody>
        </p:sp>
        <p:sp>
          <p:nvSpPr>
            <p:cNvPr id="68" name="TextBox 67">
              <a:extLst>
                <a:ext uri="{FF2B5EF4-FFF2-40B4-BE49-F238E27FC236}">
                  <a16:creationId xmlns:a16="http://schemas.microsoft.com/office/drawing/2014/main" id="{C0012554-C304-8D46-BFF2-7AF12F787075}"/>
                </a:ext>
              </a:extLst>
            </p:cNvPr>
            <p:cNvSpPr txBox="1"/>
            <p:nvPr/>
          </p:nvSpPr>
          <p:spPr>
            <a:xfrm>
              <a:off x="476086" y="5587457"/>
              <a:ext cx="373820" cy="396692"/>
            </a:xfrm>
            <a:prstGeom prst="rect">
              <a:avLst/>
            </a:prstGeom>
            <a:noFill/>
          </p:spPr>
          <p:txBody>
            <a:bodyPr wrap="none" rtlCol="0">
              <a:spAutoFit/>
            </a:bodyPr>
            <a:lstStyle/>
            <a:p>
              <a:r>
                <a:rPr lang="en-US" sz="2000" dirty="0"/>
                <a:t>10</a:t>
              </a:r>
            </a:p>
          </p:txBody>
        </p:sp>
        <p:sp>
          <p:nvSpPr>
            <p:cNvPr id="69" name="TextBox 68">
              <a:extLst>
                <a:ext uri="{FF2B5EF4-FFF2-40B4-BE49-F238E27FC236}">
                  <a16:creationId xmlns:a16="http://schemas.microsoft.com/office/drawing/2014/main" id="{F27F273D-C333-B843-82AB-5836F5B291A5}"/>
                </a:ext>
              </a:extLst>
            </p:cNvPr>
            <p:cNvSpPr txBox="1"/>
            <p:nvPr/>
          </p:nvSpPr>
          <p:spPr>
            <a:xfrm>
              <a:off x="608931" y="6371470"/>
              <a:ext cx="327334" cy="396692"/>
            </a:xfrm>
            <a:prstGeom prst="rect">
              <a:avLst/>
            </a:prstGeom>
            <a:noFill/>
          </p:spPr>
          <p:txBody>
            <a:bodyPr wrap="none" rtlCol="0">
              <a:spAutoFit/>
            </a:bodyPr>
            <a:lstStyle/>
            <a:p>
              <a:r>
                <a:rPr lang="en-US" sz="2000" dirty="0"/>
                <a:t>0 </a:t>
              </a:r>
            </a:p>
          </p:txBody>
        </p:sp>
        <p:sp>
          <p:nvSpPr>
            <p:cNvPr id="70" name="TextBox 69">
              <a:extLst>
                <a:ext uri="{FF2B5EF4-FFF2-40B4-BE49-F238E27FC236}">
                  <a16:creationId xmlns:a16="http://schemas.microsoft.com/office/drawing/2014/main" id="{4854610C-ACF4-1149-9398-2BC90569B609}"/>
                </a:ext>
              </a:extLst>
            </p:cNvPr>
            <p:cNvSpPr txBox="1"/>
            <p:nvPr/>
          </p:nvSpPr>
          <p:spPr>
            <a:xfrm rot="16200000">
              <a:off x="-363395" y="4653989"/>
              <a:ext cx="1528633" cy="297517"/>
            </a:xfrm>
            <a:prstGeom prst="rect">
              <a:avLst/>
            </a:prstGeom>
            <a:noFill/>
          </p:spPr>
          <p:txBody>
            <a:bodyPr wrap="none" rtlCol="0">
              <a:spAutoFit/>
            </a:bodyPr>
            <a:lstStyle/>
            <a:p>
              <a:r>
                <a:rPr lang="en-US" sz="2000" dirty="0"/>
                <a:t>Altitude (km)</a:t>
              </a:r>
            </a:p>
          </p:txBody>
        </p:sp>
      </p:grpSp>
      <p:sp>
        <p:nvSpPr>
          <p:cNvPr id="71" name="TextBox 70">
            <a:extLst>
              <a:ext uri="{FF2B5EF4-FFF2-40B4-BE49-F238E27FC236}">
                <a16:creationId xmlns:a16="http://schemas.microsoft.com/office/drawing/2014/main" id="{0B7279E4-FBF1-9A43-9680-DE4C6ACE319C}"/>
              </a:ext>
            </a:extLst>
          </p:cNvPr>
          <p:cNvSpPr txBox="1"/>
          <p:nvPr/>
        </p:nvSpPr>
        <p:spPr>
          <a:xfrm>
            <a:off x="2396297" y="1785987"/>
            <a:ext cx="3259643" cy="276999"/>
          </a:xfrm>
          <a:prstGeom prst="rect">
            <a:avLst/>
          </a:prstGeom>
          <a:solidFill>
            <a:schemeClr val="bg1"/>
          </a:solidFill>
        </p:spPr>
        <p:txBody>
          <a:bodyPr wrap="square" rtlCol="0">
            <a:spAutoFit/>
          </a:bodyPr>
          <a:lstStyle/>
          <a:p>
            <a:r>
              <a:rPr lang="en-US" b="1" dirty="0"/>
              <a:t>1 Jan 2009 </a:t>
            </a:r>
            <a:r>
              <a:rPr lang="en-US" b="1" dirty="0">
                <a:solidFill>
                  <a:srgbClr val="FF0000"/>
                </a:solidFill>
              </a:rPr>
              <a:t>(before SSW onset)</a:t>
            </a:r>
            <a:endParaRPr lang="en-US" b="1" baseline="30000" dirty="0">
              <a:solidFill>
                <a:srgbClr val="FF0000"/>
              </a:solidFill>
            </a:endParaRPr>
          </a:p>
        </p:txBody>
      </p:sp>
      <p:sp>
        <p:nvSpPr>
          <p:cNvPr id="72" name="TextBox 71">
            <a:extLst>
              <a:ext uri="{FF2B5EF4-FFF2-40B4-BE49-F238E27FC236}">
                <a16:creationId xmlns:a16="http://schemas.microsoft.com/office/drawing/2014/main" id="{2A077539-52C5-7148-A664-67842AE601A0}"/>
              </a:ext>
            </a:extLst>
          </p:cNvPr>
          <p:cNvSpPr txBox="1"/>
          <p:nvPr/>
        </p:nvSpPr>
        <p:spPr>
          <a:xfrm>
            <a:off x="7254151" y="1785987"/>
            <a:ext cx="2921907" cy="276999"/>
          </a:xfrm>
          <a:prstGeom prst="rect">
            <a:avLst/>
          </a:prstGeom>
          <a:solidFill>
            <a:schemeClr val="bg1"/>
          </a:solidFill>
        </p:spPr>
        <p:txBody>
          <a:bodyPr wrap="square" rtlCol="0">
            <a:spAutoFit/>
          </a:bodyPr>
          <a:lstStyle/>
          <a:p>
            <a:r>
              <a:rPr lang="en-US" b="1" dirty="0"/>
              <a:t>1 Feb 2009 </a:t>
            </a:r>
            <a:r>
              <a:rPr lang="en-US" b="1" dirty="0">
                <a:solidFill>
                  <a:srgbClr val="FF0000"/>
                </a:solidFill>
              </a:rPr>
              <a:t>(after SSW onset)</a:t>
            </a:r>
            <a:endParaRPr lang="en-US" b="1" baseline="30000" dirty="0">
              <a:solidFill>
                <a:srgbClr val="FF0000"/>
              </a:solidFill>
            </a:endParaRPr>
          </a:p>
        </p:txBody>
      </p:sp>
      <p:pic>
        <p:nvPicPr>
          <p:cNvPr id="10" name="Picture 9">
            <a:extLst>
              <a:ext uri="{FF2B5EF4-FFF2-40B4-BE49-F238E27FC236}">
                <a16:creationId xmlns:a16="http://schemas.microsoft.com/office/drawing/2014/main" id="{9AB4F874-7BA2-2945-833E-7004BC440535}"/>
              </a:ext>
            </a:extLst>
          </p:cNvPr>
          <p:cNvPicPr>
            <a:picLocks noChangeAspect="1"/>
          </p:cNvPicPr>
          <p:nvPr/>
        </p:nvPicPr>
        <p:blipFill rotWithShape="1">
          <a:blip r:embed="rId6"/>
          <a:srcRect r="14164"/>
          <a:stretch/>
        </p:blipFill>
        <p:spPr>
          <a:xfrm>
            <a:off x="5806623" y="2810746"/>
            <a:ext cx="517591" cy="2312883"/>
          </a:xfrm>
          <a:prstGeom prst="rect">
            <a:avLst/>
          </a:prstGeom>
        </p:spPr>
      </p:pic>
      <p:grpSp>
        <p:nvGrpSpPr>
          <p:cNvPr id="2" name="Group 1">
            <a:extLst>
              <a:ext uri="{FF2B5EF4-FFF2-40B4-BE49-F238E27FC236}">
                <a16:creationId xmlns:a16="http://schemas.microsoft.com/office/drawing/2014/main" id="{C9EDA369-204B-9F4D-9477-6A7398016190}"/>
              </a:ext>
            </a:extLst>
          </p:cNvPr>
          <p:cNvGrpSpPr/>
          <p:nvPr/>
        </p:nvGrpSpPr>
        <p:grpSpPr>
          <a:xfrm>
            <a:off x="2726247" y="2136535"/>
            <a:ext cx="7893889" cy="1889546"/>
            <a:chOff x="1202246" y="2136535"/>
            <a:chExt cx="7893889" cy="1889546"/>
          </a:xfrm>
        </p:grpSpPr>
        <p:sp>
          <p:nvSpPr>
            <p:cNvPr id="73" name="TextBox 72">
              <a:extLst>
                <a:ext uri="{FF2B5EF4-FFF2-40B4-BE49-F238E27FC236}">
                  <a16:creationId xmlns:a16="http://schemas.microsoft.com/office/drawing/2014/main" id="{0C0CA162-C08E-6344-B55F-21C3D17C1C2B}"/>
                </a:ext>
              </a:extLst>
            </p:cNvPr>
            <p:cNvSpPr txBox="1"/>
            <p:nvPr/>
          </p:nvSpPr>
          <p:spPr>
            <a:xfrm>
              <a:off x="2741561" y="2136535"/>
              <a:ext cx="1343316" cy="584775"/>
            </a:xfrm>
            <a:prstGeom prst="rect">
              <a:avLst/>
            </a:prstGeom>
            <a:noFill/>
          </p:spPr>
          <p:txBody>
            <a:bodyPr wrap="none" rtlCol="0">
              <a:spAutoFit/>
            </a:bodyPr>
            <a:lstStyle/>
            <a:p>
              <a:r>
                <a:rPr lang="en-US" sz="2400" b="1" dirty="0">
                  <a:latin typeface="Times New Roman"/>
                  <a:cs typeface="Times New Roman"/>
                </a:rPr>
                <a:t>EASTWARD</a:t>
              </a:r>
            </a:p>
            <a:p>
              <a:r>
                <a:rPr lang="en-US" sz="2400" b="1" dirty="0">
                  <a:latin typeface="Times New Roman"/>
                  <a:cs typeface="Times New Roman"/>
                </a:rPr>
                <a:t>JET</a:t>
              </a:r>
            </a:p>
          </p:txBody>
        </p:sp>
        <p:sp>
          <p:nvSpPr>
            <p:cNvPr id="75" name="TextBox 74">
              <a:extLst>
                <a:ext uri="{FF2B5EF4-FFF2-40B4-BE49-F238E27FC236}">
                  <a16:creationId xmlns:a16="http://schemas.microsoft.com/office/drawing/2014/main" id="{E1B78BD8-CD0F-7546-A12A-FCE0F5627B97}"/>
                </a:ext>
              </a:extLst>
            </p:cNvPr>
            <p:cNvSpPr txBox="1"/>
            <p:nvPr/>
          </p:nvSpPr>
          <p:spPr>
            <a:xfrm>
              <a:off x="3368296" y="3605453"/>
              <a:ext cx="790601" cy="420628"/>
            </a:xfrm>
            <a:prstGeom prst="rect">
              <a:avLst/>
            </a:prstGeom>
            <a:noFill/>
          </p:spPr>
          <p:txBody>
            <a:bodyPr wrap="none" rtlCol="0">
              <a:spAutoFit/>
            </a:bodyPr>
            <a:lstStyle/>
            <a:p>
              <a:r>
                <a:rPr lang="en-US" sz="3200" b="1" dirty="0">
                  <a:solidFill>
                    <a:srgbClr val="0000FF"/>
                  </a:solidFill>
                </a:rPr>
                <a:t>Cold</a:t>
              </a:r>
            </a:p>
          </p:txBody>
        </p:sp>
        <p:sp>
          <p:nvSpPr>
            <p:cNvPr id="76" name="TextBox 75">
              <a:extLst>
                <a:ext uri="{FF2B5EF4-FFF2-40B4-BE49-F238E27FC236}">
                  <a16:creationId xmlns:a16="http://schemas.microsoft.com/office/drawing/2014/main" id="{3C2C2487-8893-6243-9BF0-613BEF643FC0}"/>
                </a:ext>
              </a:extLst>
            </p:cNvPr>
            <p:cNvSpPr txBox="1"/>
            <p:nvPr/>
          </p:nvSpPr>
          <p:spPr>
            <a:xfrm>
              <a:off x="1202246" y="3605453"/>
              <a:ext cx="934358" cy="420628"/>
            </a:xfrm>
            <a:prstGeom prst="rect">
              <a:avLst/>
            </a:prstGeom>
            <a:noFill/>
          </p:spPr>
          <p:txBody>
            <a:bodyPr wrap="none" rtlCol="0">
              <a:spAutoFit/>
            </a:bodyPr>
            <a:lstStyle/>
            <a:p>
              <a:r>
                <a:rPr lang="en-US" sz="3200" b="1" dirty="0">
                  <a:solidFill>
                    <a:srgbClr val="FF0000"/>
                  </a:solidFill>
                </a:rPr>
                <a:t>Warm</a:t>
              </a:r>
            </a:p>
          </p:txBody>
        </p:sp>
        <p:sp>
          <p:nvSpPr>
            <p:cNvPr id="78" name="TextBox 77">
              <a:extLst>
                <a:ext uri="{FF2B5EF4-FFF2-40B4-BE49-F238E27FC236}">
                  <a16:creationId xmlns:a16="http://schemas.microsoft.com/office/drawing/2014/main" id="{38360B4A-5AD0-4D52-B0F4-52C0494B87EF}"/>
                </a:ext>
              </a:extLst>
            </p:cNvPr>
            <p:cNvSpPr txBox="1"/>
            <p:nvPr/>
          </p:nvSpPr>
          <p:spPr>
            <a:xfrm>
              <a:off x="7695110" y="2959671"/>
              <a:ext cx="1401025" cy="584775"/>
            </a:xfrm>
            <a:prstGeom prst="rect">
              <a:avLst/>
            </a:prstGeom>
            <a:noFill/>
          </p:spPr>
          <p:txBody>
            <a:bodyPr wrap="none" rtlCol="0">
              <a:spAutoFit/>
            </a:bodyPr>
            <a:lstStyle/>
            <a:p>
              <a:r>
                <a:rPr lang="en-US" sz="2400" b="1" dirty="0">
                  <a:latin typeface="Times New Roman"/>
                  <a:cs typeface="Times New Roman"/>
                </a:rPr>
                <a:t>WESTWARD</a:t>
              </a:r>
            </a:p>
            <a:p>
              <a:r>
                <a:rPr lang="en-US" sz="2400" b="1" dirty="0">
                  <a:latin typeface="Times New Roman"/>
                  <a:cs typeface="Times New Roman"/>
                </a:rPr>
                <a:t>JET</a:t>
              </a:r>
            </a:p>
          </p:txBody>
        </p:sp>
      </p:grpSp>
      <p:sp>
        <p:nvSpPr>
          <p:cNvPr id="77" name="TextBox 76">
            <a:extLst>
              <a:ext uri="{FF2B5EF4-FFF2-40B4-BE49-F238E27FC236}">
                <a16:creationId xmlns:a16="http://schemas.microsoft.com/office/drawing/2014/main" id="{C971D09B-8B37-CF49-8E33-30C29A4BA7AD}"/>
              </a:ext>
            </a:extLst>
          </p:cNvPr>
          <p:cNvSpPr txBox="1"/>
          <p:nvPr/>
        </p:nvSpPr>
        <p:spPr>
          <a:xfrm>
            <a:off x="1920109" y="192508"/>
            <a:ext cx="7773026" cy="461665"/>
          </a:xfrm>
          <a:prstGeom prst="rect">
            <a:avLst/>
          </a:prstGeom>
          <a:noFill/>
          <a:ln w="12700">
            <a:solidFill>
              <a:schemeClr val="tx1"/>
            </a:solidFill>
          </a:ln>
        </p:spPr>
        <p:txBody>
          <a:bodyPr wrap="none" rtlCol="0">
            <a:spAutoFit/>
          </a:bodyPr>
          <a:lstStyle/>
          <a:p>
            <a:pPr algn="ctr"/>
            <a:r>
              <a:rPr lang="en-US" sz="2400" b="1" baseline="0" dirty="0"/>
              <a:t>Longitudinally Averaged Wind [u] &amp; Temperature [T]</a:t>
            </a:r>
          </a:p>
        </p:txBody>
      </p:sp>
      <p:grpSp>
        <p:nvGrpSpPr>
          <p:cNvPr id="87" name="Group 86">
            <a:extLst>
              <a:ext uri="{FF2B5EF4-FFF2-40B4-BE49-F238E27FC236}">
                <a16:creationId xmlns:a16="http://schemas.microsoft.com/office/drawing/2014/main" id="{563DCFFB-DC91-954F-A4C9-C409E2B2F535}"/>
              </a:ext>
            </a:extLst>
          </p:cNvPr>
          <p:cNvGrpSpPr/>
          <p:nvPr/>
        </p:nvGrpSpPr>
        <p:grpSpPr>
          <a:xfrm>
            <a:off x="3080188" y="5870511"/>
            <a:ext cx="2105864" cy="889039"/>
            <a:chOff x="5688125" y="1407038"/>
            <a:chExt cx="2105864" cy="1185384"/>
          </a:xfrm>
        </p:grpSpPr>
        <p:sp>
          <p:nvSpPr>
            <p:cNvPr id="113" name="TextBox 112">
              <a:extLst>
                <a:ext uri="{FF2B5EF4-FFF2-40B4-BE49-F238E27FC236}">
                  <a16:creationId xmlns:a16="http://schemas.microsoft.com/office/drawing/2014/main" id="{C144C408-994F-0547-8E2A-D98DE9219972}"/>
                </a:ext>
              </a:extLst>
            </p:cNvPr>
            <p:cNvSpPr txBox="1"/>
            <p:nvPr/>
          </p:nvSpPr>
          <p:spPr>
            <a:xfrm>
              <a:off x="6455349" y="1811387"/>
              <a:ext cx="984565" cy="341973"/>
            </a:xfrm>
            <a:prstGeom prst="rect">
              <a:avLst/>
            </a:prstGeom>
            <a:noFill/>
          </p:spPr>
          <p:txBody>
            <a:bodyPr wrap="none" rtlCol="0">
              <a:spAutoFit/>
            </a:bodyPr>
            <a:lstStyle/>
            <a:p>
              <a:r>
                <a:rPr lang="en-US" sz="1600" b="1" dirty="0"/>
                <a:t>[u] eastward</a:t>
              </a:r>
            </a:p>
          </p:txBody>
        </p:sp>
        <p:cxnSp>
          <p:nvCxnSpPr>
            <p:cNvPr id="114" name="Straight Connector 113">
              <a:extLst>
                <a:ext uri="{FF2B5EF4-FFF2-40B4-BE49-F238E27FC236}">
                  <a16:creationId xmlns:a16="http://schemas.microsoft.com/office/drawing/2014/main" id="{B8E967B3-C6B7-8246-8173-E88AD73FF2C2}"/>
                </a:ext>
              </a:extLst>
            </p:cNvPr>
            <p:cNvCxnSpPr/>
            <p:nvPr/>
          </p:nvCxnSpPr>
          <p:spPr>
            <a:xfrm>
              <a:off x="5760132" y="2034163"/>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6" name="TextBox 115">
              <a:extLst>
                <a:ext uri="{FF2B5EF4-FFF2-40B4-BE49-F238E27FC236}">
                  <a16:creationId xmlns:a16="http://schemas.microsoft.com/office/drawing/2014/main" id="{48F3E082-FAC2-8C49-92F8-E8C8252A80CA}"/>
                </a:ext>
              </a:extLst>
            </p:cNvPr>
            <p:cNvSpPr txBox="1"/>
            <p:nvPr/>
          </p:nvSpPr>
          <p:spPr>
            <a:xfrm>
              <a:off x="6460215" y="1448781"/>
              <a:ext cx="1015021" cy="341973"/>
            </a:xfrm>
            <a:prstGeom prst="rect">
              <a:avLst/>
            </a:prstGeom>
            <a:noFill/>
          </p:spPr>
          <p:txBody>
            <a:bodyPr wrap="none" rtlCol="0">
              <a:spAutoFit/>
            </a:bodyPr>
            <a:lstStyle/>
            <a:p>
              <a:r>
                <a:rPr lang="en-US" sz="1600" b="1" dirty="0"/>
                <a:t>[u] westward</a:t>
              </a:r>
            </a:p>
          </p:txBody>
        </p:sp>
        <p:cxnSp>
          <p:nvCxnSpPr>
            <p:cNvPr id="117" name="Straight Connector 116">
              <a:extLst>
                <a:ext uri="{FF2B5EF4-FFF2-40B4-BE49-F238E27FC236}">
                  <a16:creationId xmlns:a16="http://schemas.microsoft.com/office/drawing/2014/main" id="{EC5BC840-D339-9446-8FEE-09000658571A}"/>
                </a:ext>
              </a:extLst>
            </p:cNvPr>
            <p:cNvCxnSpPr/>
            <p:nvPr/>
          </p:nvCxnSpPr>
          <p:spPr>
            <a:xfrm>
              <a:off x="5760132" y="1653664"/>
              <a:ext cx="684076" cy="0"/>
            </a:xfrm>
            <a:prstGeom prst="line">
              <a:avLst/>
            </a:prstGeom>
            <a:ln w="38100" cmpd="sng">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118" name="Rectangle 117">
              <a:extLst>
                <a:ext uri="{FF2B5EF4-FFF2-40B4-BE49-F238E27FC236}">
                  <a16:creationId xmlns:a16="http://schemas.microsoft.com/office/drawing/2014/main" id="{EFFAFAA2-5A68-D14B-8664-4249596FBE4B}"/>
                </a:ext>
              </a:extLst>
            </p:cNvPr>
            <p:cNvSpPr/>
            <p:nvPr/>
          </p:nvSpPr>
          <p:spPr>
            <a:xfrm>
              <a:off x="5688125" y="1407038"/>
              <a:ext cx="2105864" cy="1185384"/>
            </a:xfrm>
            <a:prstGeom prst="rect">
              <a:avLst/>
            </a:pr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1CEAF033-4C5C-864D-B5AB-ABDE273CB69B}"/>
                </a:ext>
              </a:extLst>
            </p:cNvPr>
            <p:cNvSpPr txBox="1"/>
            <p:nvPr/>
          </p:nvSpPr>
          <p:spPr>
            <a:xfrm>
              <a:off x="6454363" y="2157096"/>
              <a:ext cx="590226" cy="341973"/>
            </a:xfrm>
            <a:prstGeom prst="rect">
              <a:avLst/>
            </a:prstGeom>
            <a:noFill/>
          </p:spPr>
          <p:txBody>
            <a:bodyPr wrap="none" rtlCol="0">
              <a:spAutoFit/>
            </a:bodyPr>
            <a:lstStyle/>
            <a:p>
              <a:r>
                <a:rPr lang="en-US" sz="1600" b="1" dirty="0"/>
                <a:t>[u] = 0</a:t>
              </a:r>
            </a:p>
          </p:txBody>
        </p:sp>
        <p:cxnSp>
          <p:nvCxnSpPr>
            <p:cNvPr id="120" name="Straight Connector 119">
              <a:extLst>
                <a:ext uri="{FF2B5EF4-FFF2-40B4-BE49-F238E27FC236}">
                  <a16:creationId xmlns:a16="http://schemas.microsoft.com/office/drawing/2014/main" id="{C4DB03FF-0831-EB42-9F5B-AC599AFF68CC}"/>
                </a:ext>
              </a:extLst>
            </p:cNvPr>
            <p:cNvCxnSpPr/>
            <p:nvPr/>
          </p:nvCxnSpPr>
          <p:spPr>
            <a:xfrm>
              <a:off x="5759146" y="2376568"/>
              <a:ext cx="684076"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0" name="Freeform 30">
            <a:extLst>
              <a:ext uri="{FF2B5EF4-FFF2-40B4-BE49-F238E27FC236}">
                <a16:creationId xmlns:a16="http://schemas.microsoft.com/office/drawing/2014/main" id="{14CEA511-D85F-AF4B-B2EE-3F57B1E49481}"/>
              </a:ext>
            </a:extLst>
          </p:cNvPr>
          <p:cNvSpPr>
            <a:spLocks/>
          </p:cNvSpPr>
          <p:nvPr/>
        </p:nvSpPr>
        <p:spPr bwMode="auto">
          <a:xfrm>
            <a:off x="3842658" y="2213540"/>
            <a:ext cx="1878735" cy="2397231"/>
          </a:xfrm>
          <a:custGeom>
            <a:avLst/>
            <a:gdLst>
              <a:gd name="T0" fmla="*/ 0 w 528"/>
              <a:gd name="T1" fmla="*/ 0 h 960"/>
              <a:gd name="T2" fmla="*/ 9 w 528"/>
              <a:gd name="T3" fmla="*/ 192 h 960"/>
              <a:gd name="T4" fmla="*/ 36 w 528"/>
              <a:gd name="T5" fmla="*/ 345 h 960"/>
              <a:gd name="T6" fmla="*/ 78 w 528"/>
              <a:gd name="T7" fmla="*/ 483 h 960"/>
              <a:gd name="T8" fmla="*/ 129 w 528"/>
              <a:gd name="T9" fmla="*/ 591 h 960"/>
              <a:gd name="T10" fmla="*/ 195 w 528"/>
              <a:gd name="T11" fmla="*/ 690 h 960"/>
              <a:gd name="T12" fmla="*/ 297 w 528"/>
              <a:gd name="T13" fmla="*/ 804 h 960"/>
              <a:gd name="T14" fmla="*/ 417 w 528"/>
              <a:gd name="T15" fmla="*/ 900 h 960"/>
              <a:gd name="T16" fmla="*/ 528 w 528"/>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960">
                <a:moveTo>
                  <a:pt x="0" y="0"/>
                </a:moveTo>
                <a:cubicBezTo>
                  <a:pt x="2" y="32"/>
                  <a:pt x="3" y="135"/>
                  <a:pt x="9" y="192"/>
                </a:cubicBezTo>
                <a:cubicBezTo>
                  <a:pt x="15" y="249"/>
                  <a:pt x="25" y="297"/>
                  <a:pt x="36" y="345"/>
                </a:cubicBezTo>
                <a:cubicBezTo>
                  <a:pt x="47" y="393"/>
                  <a:pt x="63" y="442"/>
                  <a:pt x="78" y="483"/>
                </a:cubicBezTo>
                <a:cubicBezTo>
                  <a:pt x="93" y="524"/>
                  <a:pt x="110" y="557"/>
                  <a:pt x="129" y="591"/>
                </a:cubicBezTo>
                <a:cubicBezTo>
                  <a:pt x="148" y="625"/>
                  <a:pt x="167" y="654"/>
                  <a:pt x="195" y="690"/>
                </a:cubicBezTo>
                <a:cubicBezTo>
                  <a:pt x="223" y="726"/>
                  <a:pt x="260" y="769"/>
                  <a:pt x="297" y="804"/>
                </a:cubicBezTo>
                <a:cubicBezTo>
                  <a:pt x="334" y="839"/>
                  <a:pt x="379" y="874"/>
                  <a:pt x="417" y="900"/>
                </a:cubicBezTo>
                <a:cubicBezTo>
                  <a:pt x="455" y="926"/>
                  <a:pt x="505" y="947"/>
                  <a:pt x="528" y="960"/>
                </a:cubicBezTo>
              </a:path>
            </a:pathLst>
          </a:custGeom>
          <a:noFill/>
          <a:ln w="38100" cap="flat" cmpd="sng">
            <a:solidFill>
              <a:srgbClr val="000000"/>
            </a:solidFill>
            <a:prstDash val="dash"/>
            <a:miter lim="800000"/>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lstStyle/>
          <a:p>
            <a:endParaRPr lang="en-US"/>
          </a:p>
        </p:txBody>
      </p:sp>
      <p:sp>
        <p:nvSpPr>
          <p:cNvPr id="74" name="Text Box 8">
            <a:extLst>
              <a:ext uri="{FF2B5EF4-FFF2-40B4-BE49-F238E27FC236}">
                <a16:creationId xmlns:a16="http://schemas.microsoft.com/office/drawing/2014/main" id="{F6AE15F4-CB18-A942-B6CF-DECF09A0FE44}"/>
              </a:ext>
            </a:extLst>
          </p:cNvPr>
          <p:cNvSpPr txBox="1">
            <a:spLocks noChangeArrowheads="1"/>
          </p:cNvSpPr>
          <p:nvPr/>
        </p:nvSpPr>
        <p:spPr bwMode="auto">
          <a:xfrm>
            <a:off x="1547026" y="5873993"/>
            <a:ext cx="1044467" cy="637754"/>
          </a:xfrm>
          <a:prstGeom prst="rect">
            <a:avLst/>
          </a:prstGeom>
          <a:solidFill>
            <a:schemeClr val="bg1"/>
          </a:solidFill>
          <a:ln w="9525">
            <a:noFill/>
            <a:miter lim="800000"/>
            <a:headEnd/>
            <a:tailEnd/>
          </a:ln>
          <a:effectLst/>
        </p:spPr>
        <p:txBody>
          <a:bodyPr wrap="square" lIns="82945" tIns="41473" rIns="82945" bIns="41473">
            <a:spAutoFit/>
          </a:bodyPr>
          <a:lstStyle/>
          <a:p>
            <a:pPr defTabSz="828675">
              <a:buClr>
                <a:schemeClr val="folHlink"/>
              </a:buClr>
            </a:pPr>
            <a:r>
              <a:rPr lang="en-US" b="1" dirty="0"/>
              <a:t>Data: NASA MERRA Re-analyses</a:t>
            </a:r>
          </a:p>
        </p:txBody>
      </p:sp>
      <p:pic>
        <p:nvPicPr>
          <p:cNvPr id="79" name="Picture 78">
            <a:extLst>
              <a:ext uri="{FF2B5EF4-FFF2-40B4-BE49-F238E27FC236}">
                <a16:creationId xmlns:a16="http://schemas.microsoft.com/office/drawing/2014/main" id="{C5E44824-0D10-4B3A-B251-8729D621F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1479" y="5864601"/>
            <a:ext cx="1033327" cy="907007"/>
          </a:xfrm>
          <a:prstGeom prst="rect">
            <a:avLst/>
          </a:prstGeom>
        </p:spPr>
      </p:pic>
    </p:spTree>
    <p:extLst>
      <p:ext uri="{BB962C8B-B14F-4D97-AF65-F5344CB8AC3E}">
        <p14:creationId xmlns:p14="http://schemas.microsoft.com/office/powerpoint/2010/main" val="333619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descr="Flat_earth_slant"/>
          <p:cNvPicPr>
            <a:picLocks noGrp="1" noChangeAspect="1" noChangeArrowheads="1"/>
          </p:cNvPicPr>
          <p:nvPr>
            <p:ph idx="1"/>
          </p:nvPr>
        </p:nvPicPr>
        <p:blipFill>
          <a:blip r:embed="rId3" cstate="print"/>
          <a:srcRect/>
          <a:stretch>
            <a:fillRect/>
          </a:stretch>
        </p:blipFill>
        <p:spPr>
          <a:xfrm>
            <a:off x="2918264" y="5219085"/>
            <a:ext cx="6245725" cy="1634519"/>
          </a:xfrm>
          <a:noFill/>
          <a:ln/>
        </p:spPr>
      </p:pic>
      <p:sp>
        <p:nvSpPr>
          <p:cNvPr id="78" name="Freeform 39"/>
          <p:cNvSpPr>
            <a:spLocks/>
          </p:cNvSpPr>
          <p:nvPr/>
        </p:nvSpPr>
        <p:spPr bwMode="auto">
          <a:xfrm>
            <a:off x="4166486" y="5366732"/>
            <a:ext cx="3881556" cy="1268925"/>
          </a:xfrm>
          <a:custGeom>
            <a:avLst/>
            <a:gdLst/>
            <a:ahLst/>
            <a:cxnLst>
              <a:cxn ang="0">
                <a:pos x="182" y="229"/>
              </a:cxn>
              <a:cxn ang="0">
                <a:pos x="132" y="272"/>
              </a:cxn>
              <a:cxn ang="0">
                <a:pos x="46" y="316"/>
              </a:cxn>
              <a:cxn ang="0">
                <a:pos x="8" y="359"/>
              </a:cxn>
              <a:cxn ang="0">
                <a:pos x="27" y="446"/>
              </a:cxn>
              <a:cxn ang="0">
                <a:pos x="95" y="464"/>
              </a:cxn>
              <a:cxn ang="0">
                <a:pos x="194" y="440"/>
              </a:cxn>
              <a:cxn ang="0">
                <a:pos x="399" y="334"/>
              </a:cxn>
              <a:cxn ang="0">
                <a:pos x="510" y="347"/>
              </a:cxn>
              <a:cxn ang="0">
                <a:pos x="547" y="371"/>
              </a:cxn>
              <a:cxn ang="0">
                <a:pos x="522" y="526"/>
              </a:cxn>
              <a:cxn ang="0">
                <a:pos x="467" y="619"/>
              </a:cxn>
              <a:cxn ang="0">
                <a:pos x="535" y="780"/>
              </a:cxn>
              <a:cxn ang="0">
                <a:pos x="584" y="805"/>
              </a:cxn>
              <a:cxn ang="0">
                <a:pos x="622" y="817"/>
              </a:cxn>
              <a:cxn ang="0">
                <a:pos x="838" y="762"/>
              </a:cxn>
              <a:cxn ang="0">
                <a:pos x="1098" y="613"/>
              </a:cxn>
              <a:cxn ang="0">
                <a:pos x="1328" y="644"/>
              </a:cxn>
              <a:cxn ang="0">
                <a:pos x="1507" y="774"/>
              </a:cxn>
              <a:cxn ang="0">
                <a:pos x="1705" y="842"/>
              </a:cxn>
              <a:cxn ang="0">
                <a:pos x="1885" y="836"/>
              </a:cxn>
              <a:cxn ang="0">
                <a:pos x="2052" y="768"/>
              </a:cxn>
              <a:cxn ang="0">
                <a:pos x="2139" y="724"/>
              </a:cxn>
              <a:cxn ang="0">
                <a:pos x="2195" y="681"/>
              </a:cxn>
              <a:cxn ang="0">
                <a:pos x="2244" y="607"/>
              </a:cxn>
              <a:cxn ang="0">
                <a:pos x="2288" y="520"/>
              </a:cxn>
              <a:cxn ang="0">
                <a:pos x="2250" y="328"/>
              </a:cxn>
              <a:cxn ang="0">
                <a:pos x="2219" y="291"/>
              </a:cxn>
              <a:cxn ang="0">
                <a:pos x="2065" y="279"/>
              </a:cxn>
              <a:cxn ang="0">
                <a:pos x="1935" y="217"/>
              </a:cxn>
              <a:cxn ang="0">
                <a:pos x="1798" y="49"/>
              </a:cxn>
              <a:cxn ang="0">
                <a:pos x="1712" y="6"/>
              </a:cxn>
              <a:cxn ang="0">
                <a:pos x="1470" y="37"/>
              </a:cxn>
              <a:cxn ang="0">
                <a:pos x="1383" y="68"/>
              </a:cxn>
              <a:cxn ang="0">
                <a:pos x="1241" y="111"/>
              </a:cxn>
              <a:cxn ang="0">
                <a:pos x="1080" y="117"/>
              </a:cxn>
              <a:cxn ang="0">
                <a:pos x="1043" y="105"/>
              </a:cxn>
              <a:cxn ang="0">
                <a:pos x="1024" y="99"/>
              </a:cxn>
              <a:cxn ang="0">
                <a:pos x="962" y="68"/>
              </a:cxn>
              <a:cxn ang="0">
                <a:pos x="721" y="0"/>
              </a:cxn>
              <a:cxn ang="0">
                <a:pos x="560" y="31"/>
              </a:cxn>
              <a:cxn ang="0">
                <a:pos x="423" y="111"/>
              </a:cxn>
              <a:cxn ang="0">
                <a:pos x="368" y="142"/>
              </a:cxn>
              <a:cxn ang="0">
                <a:pos x="238" y="217"/>
              </a:cxn>
              <a:cxn ang="0">
                <a:pos x="157" y="248"/>
              </a:cxn>
              <a:cxn ang="0">
                <a:pos x="107" y="285"/>
              </a:cxn>
            </a:cxnLst>
            <a:rect l="0" t="0" r="r" b="b"/>
            <a:pathLst>
              <a:path w="2306" h="842">
                <a:moveTo>
                  <a:pt x="182" y="229"/>
                </a:moveTo>
                <a:cubicBezTo>
                  <a:pt x="166" y="234"/>
                  <a:pt x="148" y="266"/>
                  <a:pt x="132" y="272"/>
                </a:cubicBezTo>
                <a:cubicBezTo>
                  <a:pt x="101" y="284"/>
                  <a:pt x="76" y="304"/>
                  <a:pt x="46" y="316"/>
                </a:cubicBezTo>
                <a:cubicBezTo>
                  <a:pt x="31" y="330"/>
                  <a:pt x="23" y="345"/>
                  <a:pt x="8" y="359"/>
                </a:cubicBezTo>
                <a:cubicBezTo>
                  <a:pt x="0" y="383"/>
                  <a:pt x="2" y="430"/>
                  <a:pt x="27" y="446"/>
                </a:cubicBezTo>
                <a:cubicBezTo>
                  <a:pt x="47" y="458"/>
                  <a:pt x="95" y="464"/>
                  <a:pt x="95" y="464"/>
                </a:cubicBezTo>
                <a:cubicBezTo>
                  <a:pt x="141" y="459"/>
                  <a:pt x="156" y="458"/>
                  <a:pt x="194" y="440"/>
                </a:cubicBezTo>
                <a:cubicBezTo>
                  <a:pt x="251" y="383"/>
                  <a:pt x="321" y="349"/>
                  <a:pt x="399" y="334"/>
                </a:cubicBezTo>
                <a:cubicBezTo>
                  <a:pt x="405" y="335"/>
                  <a:pt x="498" y="343"/>
                  <a:pt x="510" y="347"/>
                </a:cubicBezTo>
                <a:cubicBezTo>
                  <a:pt x="524" y="352"/>
                  <a:pt x="547" y="371"/>
                  <a:pt x="547" y="371"/>
                </a:cubicBezTo>
                <a:cubicBezTo>
                  <a:pt x="564" y="424"/>
                  <a:pt x="575" y="493"/>
                  <a:pt x="522" y="526"/>
                </a:cubicBezTo>
                <a:cubicBezTo>
                  <a:pt x="507" y="558"/>
                  <a:pt x="487" y="589"/>
                  <a:pt x="467" y="619"/>
                </a:cubicBezTo>
                <a:cubicBezTo>
                  <a:pt x="472" y="694"/>
                  <a:pt x="469" y="736"/>
                  <a:pt x="535" y="780"/>
                </a:cubicBezTo>
                <a:cubicBezTo>
                  <a:pt x="550" y="790"/>
                  <a:pt x="567" y="799"/>
                  <a:pt x="584" y="805"/>
                </a:cubicBezTo>
                <a:cubicBezTo>
                  <a:pt x="597" y="809"/>
                  <a:pt x="622" y="817"/>
                  <a:pt x="622" y="817"/>
                </a:cubicBezTo>
                <a:cubicBezTo>
                  <a:pt x="729" y="810"/>
                  <a:pt x="756" y="817"/>
                  <a:pt x="838" y="762"/>
                </a:cubicBezTo>
                <a:cubicBezTo>
                  <a:pt x="897" y="676"/>
                  <a:pt x="1004" y="644"/>
                  <a:pt x="1098" y="613"/>
                </a:cubicBezTo>
                <a:cubicBezTo>
                  <a:pt x="1187" y="617"/>
                  <a:pt x="1250" y="611"/>
                  <a:pt x="1328" y="644"/>
                </a:cubicBezTo>
                <a:cubicBezTo>
                  <a:pt x="1395" y="672"/>
                  <a:pt x="1445" y="736"/>
                  <a:pt x="1507" y="774"/>
                </a:cubicBezTo>
                <a:cubicBezTo>
                  <a:pt x="1569" y="813"/>
                  <a:pt x="1633" y="830"/>
                  <a:pt x="1705" y="842"/>
                </a:cubicBezTo>
                <a:cubicBezTo>
                  <a:pt x="1765" y="840"/>
                  <a:pt x="1825" y="841"/>
                  <a:pt x="1885" y="836"/>
                </a:cubicBezTo>
                <a:cubicBezTo>
                  <a:pt x="1946" y="831"/>
                  <a:pt x="1998" y="786"/>
                  <a:pt x="2052" y="768"/>
                </a:cubicBezTo>
                <a:cubicBezTo>
                  <a:pt x="2079" y="749"/>
                  <a:pt x="2111" y="740"/>
                  <a:pt x="2139" y="724"/>
                </a:cubicBezTo>
                <a:cubicBezTo>
                  <a:pt x="2160" y="712"/>
                  <a:pt x="2174" y="694"/>
                  <a:pt x="2195" y="681"/>
                </a:cubicBezTo>
                <a:cubicBezTo>
                  <a:pt x="2210" y="655"/>
                  <a:pt x="2231" y="633"/>
                  <a:pt x="2244" y="607"/>
                </a:cubicBezTo>
                <a:cubicBezTo>
                  <a:pt x="2258" y="580"/>
                  <a:pt x="2271" y="546"/>
                  <a:pt x="2288" y="520"/>
                </a:cubicBezTo>
                <a:cubicBezTo>
                  <a:pt x="2306" y="447"/>
                  <a:pt x="2297" y="386"/>
                  <a:pt x="2250" y="328"/>
                </a:cubicBezTo>
                <a:cubicBezTo>
                  <a:pt x="2240" y="316"/>
                  <a:pt x="2235" y="297"/>
                  <a:pt x="2219" y="291"/>
                </a:cubicBezTo>
                <a:cubicBezTo>
                  <a:pt x="2171" y="272"/>
                  <a:pt x="2116" y="282"/>
                  <a:pt x="2065" y="279"/>
                </a:cubicBezTo>
                <a:cubicBezTo>
                  <a:pt x="2022" y="263"/>
                  <a:pt x="1969" y="251"/>
                  <a:pt x="1935" y="217"/>
                </a:cubicBezTo>
                <a:cubicBezTo>
                  <a:pt x="1891" y="173"/>
                  <a:pt x="1847" y="81"/>
                  <a:pt x="1798" y="49"/>
                </a:cubicBezTo>
                <a:cubicBezTo>
                  <a:pt x="1767" y="29"/>
                  <a:pt x="1744" y="22"/>
                  <a:pt x="1712" y="6"/>
                </a:cubicBezTo>
                <a:cubicBezTo>
                  <a:pt x="1627" y="10"/>
                  <a:pt x="1552" y="17"/>
                  <a:pt x="1470" y="37"/>
                </a:cubicBezTo>
                <a:cubicBezTo>
                  <a:pt x="1440" y="44"/>
                  <a:pt x="1414" y="61"/>
                  <a:pt x="1383" y="68"/>
                </a:cubicBezTo>
                <a:cubicBezTo>
                  <a:pt x="1335" y="92"/>
                  <a:pt x="1294" y="104"/>
                  <a:pt x="1241" y="111"/>
                </a:cubicBezTo>
                <a:cubicBezTo>
                  <a:pt x="1182" y="130"/>
                  <a:pt x="1149" y="122"/>
                  <a:pt x="1080" y="117"/>
                </a:cubicBezTo>
                <a:cubicBezTo>
                  <a:pt x="1068" y="113"/>
                  <a:pt x="1055" y="109"/>
                  <a:pt x="1043" y="105"/>
                </a:cubicBezTo>
                <a:cubicBezTo>
                  <a:pt x="1037" y="103"/>
                  <a:pt x="1024" y="99"/>
                  <a:pt x="1024" y="99"/>
                </a:cubicBezTo>
                <a:cubicBezTo>
                  <a:pt x="1004" y="86"/>
                  <a:pt x="985" y="75"/>
                  <a:pt x="962" y="68"/>
                </a:cubicBezTo>
                <a:cubicBezTo>
                  <a:pt x="894" y="22"/>
                  <a:pt x="801" y="8"/>
                  <a:pt x="721" y="0"/>
                </a:cubicBezTo>
                <a:cubicBezTo>
                  <a:pt x="661" y="5"/>
                  <a:pt x="616" y="17"/>
                  <a:pt x="560" y="31"/>
                </a:cubicBezTo>
                <a:cubicBezTo>
                  <a:pt x="516" y="60"/>
                  <a:pt x="470" y="88"/>
                  <a:pt x="423" y="111"/>
                </a:cubicBezTo>
                <a:cubicBezTo>
                  <a:pt x="406" y="129"/>
                  <a:pt x="389" y="128"/>
                  <a:pt x="368" y="142"/>
                </a:cubicBezTo>
                <a:cubicBezTo>
                  <a:pt x="327" y="170"/>
                  <a:pt x="287" y="203"/>
                  <a:pt x="238" y="217"/>
                </a:cubicBezTo>
                <a:cubicBezTo>
                  <a:pt x="213" y="233"/>
                  <a:pt x="185" y="238"/>
                  <a:pt x="157" y="248"/>
                </a:cubicBezTo>
                <a:cubicBezTo>
                  <a:pt x="141" y="263"/>
                  <a:pt x="123" y="271"/>
                  <a:pt x="107" y="285"/>
                </a:cubicBezTo>
              </a:path>
            </a:pathLst>
          </a:custGeom>
          <a:noFill/>
          <a:ln w="127000" cap="flat" cmpd="sng">
            <a:solidFill>
              <a:srgbClr val="FF0000"/>
            </a:solidFill>
            <a:prstDash val="solid"/>
            <a:miter lim="800000"/>
            <a:headEnd type="none" w="med" len="med"/>
            <a:tailEnd type="triangle" w="med" len="med"/>
          </a:ln>
          <a:effectLst/>
        </p:spPr>
        <p:txBody>
          <a:bodyPr wrap="none"/>
          <a:lstStyle/>
          <a:p>
            <a:endParaRPr lang="en-US"/>
          </a:p>
        </p:txBody>
      </p:sp>
      <p:sp>
        <p:nvSpPr>
          <p:cNvPr id="55" name="Freeform 47"/>
          <p:cNvSpPr>
            <a:spLocks/>
          </p:cNvSpPr>
          <p:nvPr/>
        </p:nvSpPr>
        <p:spPr bwMode="auto">
          <a:xfrm>
            <a:off x="4691718" y="3011498"/>
            <a:ext cx="2666255" cy="852507"/>
          </a:xfrm>
          <a:custGeom>
            <a:avLst/>
            <a:gdLst/>
            <a:ahLst/>
            <a:cxnLst>
              <a:cxn ang="0">
                <a:pos x="1376" y="256"/>
              </a:cxn>
              <a:cxn ang="0">
                <a:pos x="1520" y="208"/>
              </a:cxn>
              <a:cxn ang="0">
                <a:pos x="1568" y="112"/>
              </a:cxn>
              <a:cxn ang="0">
                <a:pos x="1424" y="64"/>
              </a:cxn>
              <a:cxn ang="0">
                <a:pos x="1136" y="16"/>
              </a:cxn>
              <a:cxn ang="0">
                <a:pos x="704" y="16"/>
              </a:cxn>
              <a:cxn ang="0">
                <a:pos x="320" y="16"/>
              </a:cxn>
              <a:cxn ang="0">
                <a:pos x="32" y="112"/>
              </a:cxn>
              <a:cxn ang="0">
                <a:pos x="128" y="256"/>
              </a:cxn>
              <a:cxn ang="0">
                <a:pos x="464" y="208"/>
              </a:cxn>
              <a:cxn ang="0">
                <a:pos x="704" y="160"/>
              </a:cxn>
              <a:cxn ang="0">
                <a:pos x="752" y="256"/>
              </a:cxn>
              <a:cxn ang="0">
                <a:pos x="656" y="352"/>
              </a:cxn>
              <a:cxn ang="0">
                <a:pos x="656" y="496"/>
              </a:cxn>
              <a:cxn ang="0">
                <a:pos x="896" y="496"/>
              </a:cxn>
              <a:cxn ang="0">
                <a:pos x="1232" y="352"/>
              </a:cxn>
            </a:cxnLst>
            <a:rect l="0" t="0" r="r" b="b"/>
            <a:pathLst>
              <a:path w="1584" h="520">
                <a:moveTo>
                  <a:pt x="1376" y="256"/>
                </a:moveTo>
                <a:cubicBezTo>
                  <a:pt x="1432" y="244"/>
                  <a:pt x="1488" y="232"/>
                  <a:pt x="1520" y="208"/>
                </a:cubicBezTo>
                <a:cubicBezTo>
                  <a:pt x="1552" y="184"/>
                  <a:pt x="1584" y="136"/>
                  <a:pt x="1568" y="112"/>
                </a:cubicBezTo>
                <a:cubicBezTo>
                  <a:pt x="1552" y="88"/>
                  <a:pt x="1496" y="80"/>
                  <a:pt x="1424" y="64"/>
                </a:cubicBezTo>
                <a:cubicBezTo>
                  <a:pt x="1352" y="48"/>
                  <a:pt x="1256" y="24"/>
                  <a:pt x="1136" y="16"/>
                </a:cubicBezTo>
                <a:cubicBezTo>
                  <a:pt x="1016" y="8"/>
                  <a:pt x="840" y="16"/>
                  <a:pt x="704" y="16"/>
                </a:cubicBezTo>
                <a:cubicBezTo>
                  <a:pt x="568" y="16"/>
                  <a:pt x="432" y="0"/>
                  <a:pt x="320" y="16"/>
                </a:cubicBezTo>
                <a:cubicBezTo>
                  <a:pt x="208" y="32"/>
                  <a:pt x="64" y="72"/>
                  <a:pt x="32" y="112"/>
                </a:cubicBezTo>
                <a:cubicBezTo>
                  <a:pt x="0" y="152"/>
                  <a:pt x="56" y="240"/>
                  <a:pt x="128" y="256"/>
                </a:cubicBezTo>
                <a:cubicBezTo>
                  <a:pt x="200" y="272"/>
                  <a:pt x="368" y="224"/>
                  <a:pt x="464" y="208"/>
                </a:cubicBezTo>
                <a:cubicBezTo>
                  <a:pt x="560" y="192"/>
                  <a:pt x="656" y="152"/>
                  <a:pt x="704" y="160"/>
                </a:cubicBezTo>
                <a:cubicBezTo>
                  <a:pt x="752" y="168"/>
                  <a:pt x="760" y="224"/>
                  <a:pt x="752" y="256"/>
                </a:cubicBezTo>
                <a:cubicBezTo>
                  <a:pt x="744" y="288"/>
                  <a:pt x="672" y="312"/>
                  <a:pt x="656" y="352"/>
                </a:cubicBezTo>
                <a:cubicBezTo>
                  <a:pt x="640" y="392"/>
                  <a:pt x="616" y="472"/>
                  <a:pt x="656" y="496"/>
                </a:cubicBezTo>
                <a:cubicBezTo>
                  <a:pt x="696" y="520"/>
                  <a:pt x="800" y="520"/>
                  <a:pt x="896" y="496"/>
                </a:cubicBezTo>
                <a:cubicBezTo>
                  <a:pt x="992" y="472"/>
                  <a:pt x="1112" y="412"/>
                  <a:pt x="1232" y="352"/>
                </a:cubicBezTo>
              </a:path>
            </a:pathLst>
          </a:custGeom>
          <a:noFill/>
          <a:ln w="158750" cap="flat" cmpd="sng">
            <a:solidFill>
              <a:srgbClr val="FF0000"/>
            </a:solidFill>
            <a:prstDash val="solid"/>
            <a:miter lim="800000"/>
            <a:headEnd type="none" w="med" len="med"/>
            <a:tailEnd type="triangle" w="med" len="med"/>
          </a:ln>
          <a:effectLst/>
        </p:spPr>
        <p:txBody>
          <a:bodyPr wrap="none"/>
          <a:lstStyle/>
          <a:p>
            <a:endParaRPr lang="en-US"/>
          </a:p>
        </p:txBody>
      </p:sp>
      <p:sp>
        <p:nvSpPr>
          <p:cNvPr id="798761" name="Oval 41"/>
          <p:cNvSpPr>
            <a:spLocks noChangeArrowheads="1"/>
          </p:cNvSpPr>
          <p:nvPr/>
        </p:nvSpPr>
        <p:spPr bwMode="auto">
          <a:xfrm>
            <a:off x="4696491" y="1799678"/>
            <a:ext cx="2866206" cy="550851"/>
          </a:xfrm>
          <a:prstGeom prst="ellipse">
            <a:avLst/>
          </a:prstGeom>
          <a:solidFill>
            <a:schemeClr val="accent1"/>
          </a:solidFill>
          <a:ln w="28575">
            <a:solidFill>
              <a:schemeClr val="tx1"/>
            </a:solidFill>
            <a:prstDash val="dash"/>
            <a:miter lim="800000"/>
            <a:headEnd/>
            <a:tailEnd/>
          </a:ln>
          <a:effectLst/>
        </p:spPr>
        <p:txBody>
          <a:bodyPr wrap="none" anchor="ctr"/>
          <a:lstStyle/>
          <a:p>
            <a:endParaRPr lang="en-US"/>
          </a:p>
        </p:txBody>
      </p:sp>
      <p:sp>
        <p:nvSpPr>
          <p:cNvPr id="798765" name="Freeform 45"/>
          <p:cNvSpPr>
            <a:spLocks/>
          </p:cNvSpPr>
          <p:nvPr/>
        </p:nvSpPr>
        <p:spPr bwMode="auto">
          <a:xfrm flipH="1">
            <a:off x="6042171" y="1662125"/>
            <a:ext cx="1531706" cy="3959019"/>
          </a:xfrm>
          <a:custGeom>
            <a:avLst/>
            <a:gdLst/>
            <a:ahLst/>
            <a:cxnLst>
              <a:cxn ang="0">
                <a:pos x="4" y="0"/>
              </a:cxn>
              <a:cxn ang="0">
                <a:pos x="2" y="585"/>
              </a:cxn>
              <a:cxn ang="0">
                <a:pos x="15" y="1174"/>
              </a:cxn>
              <a:cxn ang="0">
                <a:pos x="89" y="1644"/>
              </a:cxn>
              <a:cxn ang="0">
                <a:pos x="343" y="2152"/>
              </a:cxn>
              <a:cxn ang="0">
                <a:pos x="653" y="2487"/>
              </a:cxn>
              <a:cxn ang="0">
                <a:pos x="868" y="2544"/>
              </a:cxn>
            </a:cxnLst>
            <a:rect l="0" t="0" r="r" b="b"/>
            <a:pathLst>
              <a:path w="868" h="2552">
                <a:moveTo>
                  <a:pt x="4" y="0"/>
                </a:moveTo>
                <a:cubicBezTo>
                  <a:pt x="4" y="97"/>
                  <a:pt x="0" y="389"/>
                  <a:pt x="2" y="585"/>
                </a:cubicBezTo>
                <a:cubicBezTo>
                  <a:pt x="4" y="781"/>
                  <a:pt x="1" y="998"/>
                  <a:pt x="15" y="1174"/>
                </a:cubicBezTo>
                <a:cubicBezTo>
                  <a:pt x="29" y="1350"/>
                  <a:pt x="34" y="1481"/>
                  <a:pt x="89" y="1644"/>
                </a:cubicBezTo>
                <a:cubicBezTo>
                  <a:pt x="144" y="1807"/>
                  <a:pt x="249" y="2012"/>
                  <a:pt x="343" y="2152"/>
                </a:cubicBezTo>
                <a:cubicBezTo>
                  <a:pt x="437" y="2292"/>
                  <a:pt x="566" y="2422"/>
                  <a:pt x="653" y="2487"/>
                </a:cubicBezTo>
                <a:cubicBezTo>
                  <a:pt x="740" y="2552"/>
                  <a:pt x="823" y="2532"/>
                  <a:pt x="868" y="2544"/>
                </a:cubicBezTo>
              </a:path>
            </a:pathLst>
          </a:custGeom>
          <a:noFill/>
          <a:ln w="38100" cap="flat" cmpd="sng">
            <a:solidFill>
              <a:schemeClr val="tx1"/>
            </a:solidFill>
            <a:prstDash val="dash"/>
            <a:miter lim="800000"/>
            <a:headEnd type="none" w="med" len="med"/>
            <a:tailEnd type="none" w="med" len="med"/>
          </a:ln>
          <a:effectLst/>
        </p:spPr>
        <p:txBody>
          <a:bodyPr wrap="none"/>
          <a:lstStyle/>
          <a:p>
            <a:endParaRPr lang="en-US"/>
          </a:p>
        </p:txBody>
      </p:sp>
      <p:sp>
        <p:nvSpPr>
          <p:cNvPr id="798770" name="Text Box 50"/>
          <p:cNvSpPr txBox="1">
            <a:spLocks noChangeArrowheads="1"/>
          </p:cNvSpPr>
          <p:nvPr/>
        </p:nvSpPr>
        <p:spPr bwMode="auto">
          <a:xfrm>
            <a:off x="5325672" y="3980694"/>
            <a:ext cx="1705119" cy="276999"/>
          </a:xfrm>
          <a:prstGeom prst="rect">
            <a:avLst/>
          </a:prstGeom>
          <a:noFill/>
          <a:ln w="9525">
            <a:noFill/>
            <a:miter lim="800000"/>
            <a:headEnd/>
            <a:tailEnd/>
          </a:ln>
          <a:effectLst/>
        </p:spPr>
        <p:txBody>
          <a:bodyPr wrap="square">
            <a:spAutoFit/>
          </a:bodyPr>
          <a:lstStyle/>
          <a:p>
            <a:r>
              <a:rPr lang="en-US" b="1" dirty="0">
                <a:latin typeface="Arial"/>
                <a:cs typeface="Arial"/>
              </a:rPr>
              <a:t>Polar  Vortex</a:t>
            </a:r>
          </a:p>
        </p:txBody>
      </p:sp>
      <p:grpSp>
        <p:nvGrpSpPr>
          <p:cNvPr id="57" name="Group 17"/>
          <p:cNvGrpSpPr>
            <a:grpSpLocks/>
          </p:cNvGrpSpPr>
          <p:nvPr/>
        </p:nvGrpSpPr>
        <p:grpSpPr bwMode="auto">
          <a:xfrm>
            <a:off x="1451474" y="1044186"/>
            <a:ext cx="1868409" cy="5013398"/>
            <a:chOff x="288" y="752"/>
            <a:chExt cx="1110" cy="3058"/>
          </a:xfrm>
        </p:grpSpPr>
        <p:sp>
          <p:nvSpPr>
            <p:cNvPr id="58" name="Line 18"/>
            <p:cNvSpPr>
              <a:spLocks noChangeShapeType="1"/>
            </p:cNvSpPr>
            <p:nvPr/>
          </p:nvSpPr>
          <p:spPr bwMode="auto">
            <a:xfrm flipV="1">
              <a:off x="1235" y="879"/>
              <a:ext cx="1" cy="2918"/>
            </a:xfrm>
            <a:prstGeom prst="line">
              <a:avLst/>
            </a:prstGeom>
            <a:noFill/>
            <a:ln w="38100">
              <a:solidFill>
                <a:schemeClr val="tx1"/>
              </a:solidFill>
              <a:miter lim="800000"/>
              <a:headEnd/>
              <a:tailEnd type="arrow" w="med" len="med"/>
            </a:ln>
            <a:effectLst/>
          </p:spPr>
          <p:txBody>
            <a:bodyPr wrap="none"/>
            <a:lstStyle/>
            <a:p>
              <a:endParaRPr lang="en-US"/>
            </a:p>
          </p:txBody>
        </p:sp>
        <p:sp>
          <p:nvSpPr>
            <p:cNvPr id="59" name="Line 19"/>
            <p:cNvSpPr>
              <a:spLocks noChangeShapeType="1"/>
            </p:cNvSpPr>
            <p:nvPr/>
          </p:nvSpPr>
          <p:spPr bwMode="auto">
            <a:xfrm>
              <a:off x="1104" y="3317"/>
              <a:ext cx="288" cy="0"/>
            </a:xfrm>
            <a:prstGeom prst="line">
              <a:avLst/>
            </a:prstGeom>
            <a:noFill/>
            <a:ln w="57150">
              <a:solidFill>
                <a:schemeClr val="tx1"/>
              </a:solidFill>
              <a:miter lim="800000"/>
              <a:headEnd/>
              <a:tailEnd/>
            </a:ln>
            <a:effectLst/>
          </p:spPr>
          <p:txBody>
            <a:bodyPr wrap="none"/>
            <a:lstStyle/>
            <a:p>
              <a:endParaRPr lang="en-US"/>
            </a:p>
          </p:txBody>
        </p:sp>
        <p:sp>
          <p:nvSpPr>
            <p:cNvPr id="60" name="Line 20"/>
            <p:cNvSpPr>
              <a:spLocks noChangeShapeType="1"/>
            </p:cNvSpPr>
            <p:nvPr/>
          </p:nvSpPr>
          <p:spPr bwMode="auto">
            <a:xfrm>
              <a:off x="1104" y="2837"/>
              <a:ext cx="288" cy="0"/>
            </a:xfrm>
            <a:prstGeom prst="line">
              <a:avLst/>
            </a:prstGeom>
            <a:noFill/>
            <a:ln w="57150">
              <a:solidFill>
                <a:schemeClr val="tx1"/>
              </a:solidFill>
              <a:miter lim="800000"/>
              <a:headEnd/>
              <a:tailEnd/>
            </a:ln>
            <a:effectLst/>
          </p:spPr>
          <p:txBody>
            <a:bodyPr wrap="none"/>
            <a:lstStyle/>
            <a:p>
              <a:endParaRPr lang="en-US"/>
            </a:p>
          </p:txBody>
        </p:sp>
        <p:sp>
          <p:nvSpPr>
            <p:cNvPr id="61" name="Line 21"/>
            <p:cNvSpPr>
              <a:spLocks noChangeShapeType="1"/>
            </p:cNvSpPr>
            <p:nvPr/>
          </p:nvSpPr>
          <p:spPr bwMode="auto">
            <a:xfrm>
              <a:off x="1104" y="2357"/>
              <a:ext cx="288" cy="0"/>
            </a:xfrm>
            <a:prstGeom prst="line">
              <a:avLst/>
            </a:prstGeom>
            <a:noFill/>
            <a:ln w="57150">
              <a:solidFill>
                <a:schemeClr val="tx1"/>
              </a:solidFill>
              <a:miter lim="800000"/>
              <a:headEnd/>
              <a:tailEnd/>
            </a:ln>
            <a:effectLst/>
          </p:spPr>
          <p:txBody>
            <a:bodyPr wrap="none"/>
            <a:lstStyle/>
            <a:p>
              <a:endParaRPr lang="en-US"/>
            </a:p>
          </p:txBody>
        </p:sp>
        <p:sp>
          <p:nvSpPr>
            <p:cNvPr id="62" name="Line 22"/>
            <p:cNvSpPr>
              <a:spLocks noChangeShapeType="1"/>
            </p:cNvSpPr>
            <p:nvPr/>
          </p:nvSpPr>
          <p:spPr bwMode="auto">
            <a:xfrm>
              <a:off x="1104" y="1877"/>
              <a:ext cx="288" cy="0"/>
            </a:xfrm>
            <a:prstGeom prst="line">
              <a:avLst/>
            </a:prstGeom>
            <a:noFill/>
            <a:ln w="57150">
              <a:solidFill>
                <a:schemeClr val="tx1"/>
              </a:solidFill>
              <a:miter lim="800000"/>
              <a:headEnd/>
              <a:tailEnd/>
            </a:ln>
            <a:effectLst/>
          </p:spPr>
          <p:txBody>
            <a:bodyPr wrap="none"/>
            <a:lstStyle/>
            <a:p>
              <a:endParaRPr lang="en-US"/>
            </a:p>
          </p:txBody>
        </p:sp>
        <p:sp>
          <p:nvSpPr>
            <p:cNvPr id="63" name="Line 23"/>
            <p:cNvSpPr>
              <a:spLocks noChangeShapeType="1"/>
            </p:cNvSpPr>
            <p:nvPr/>
          </p:nvSpPr>
          <p:spPr bwMode="auto">
            <a:xfrm>
              <a:off x="1104" y="1397"/>
              <a:ext cx="288" cy="0"/>
            </a:xfrm>
            <a:prstGeom prst="line">
              <a:avLst/>
            </a:prstGeom>
            <a:noFill/>
            <a:ln w="57150">
              <a:solidFill>
                <a:schemeClr val="tx1"/>
              </a:solidFill>
              <a:miter lim="800000"/>
              <a:headEnd/>
              <a:tailEnd/>
            </a:ln>
            <a:effectLst/>
          </p:spPr>
          <p:txBody>
            <a:bodyPr wrap="none"/>
            <a:lstStyle/>
            <a:p>
              <a:endParaRPr lang="en-US"/>
            </a:p>
          </p:txBody>
        </p:sp>
        <p:sp>
          <p:nvSpPr>
            <p:cNvPr id="65" name="Line 25"/>
            <p:cNvSpPr>
              <a:spLocks noChangeShapeType="1"/>
            </p:cNvSpPr>
            <p:nvPr/>
          </p:nvSpPr>
          <p:spPr bwMode="auto">
            <a:xfrm>
              <a:off x="1110" y="3809"/>
              <a:ext cx="288" cy="0"/>
            </a:xfrm>
            <a:prstGeom prst="line">
              <a:avLst/>
            </a:prstGeom>
            <a:noFill/>
            <a:ln w="57150">
              <a:solidFill>
                <a:schemeClr val="tx1"/>
              </a:solidFill>
              <a:miter lim="800000"/>
              <a:headEnd/>
              <a:tailEnd/>
            </a:ln>
            <a:effectLst/>
          </p:spPr>
          <p:txBody>
            <a:bodyPr wrap="none"/>
            <a:lstStyle/>
            <a:p>
              <a:endParaRPr lang="en-US"/>
            </a:p>
          </p:txBody>
        </p:sp>
        <p:sp>
          <p:nvSpPr>
            <p:cNvPr id="66" name="Line 26"/>
            <p:cNvSpPr>
              <a:spLocks noChangeShapeType="1"/>
            </p:cNvSpPr>
            <p:nvPr/>
          </p:nvSpPr>
          <p:spPr bwMode="auto">
            <a:xfrm>
              <a:off x="336" y="3264"/>
              <a:ext cx="894" cy="0"/>
            </a:xfrm>
            <a:prstGeom prst="line">
              <a:avLst/>
            </a:prstGeom>
            <a:noFill/>
            <a:ln w="19050">
              <a:solidFill>
                <a:schemeClr val="tx1"/>
              </a:solidFill>
              <a:miter lim="800000"/>
              <a:headEnd/>
              <a:tailEnd/>
            </a:ln>
            <a:effectLst/>
          </p:spPr>
          <p:txBody>
            <a:bodyPr wrap="none"/>
            <a:lstStyle/>
            <a:p>
              <a:endParaRPr lang="en-US"/>
            </a:p>
          </p:txBody>
        </p:sp>
        <p:sp>
          <p:nvSpPr>
            <p:cNvPr id="67" name="Line 27"/>
            <p:cNvSpPr>
              <a:spLocks noChangeShapeType="1"/>
            </p:cNvSpPr>
            <p:nvPr/>
          </p:nvSpPr>
          <p:spPr bwMode="auto">
            <a:xfrm>
              <a:off x="336" y="3810"/>
              <a:ext cx="894" cy="0"/>
            </a:xfrm>
            <a:prstGeom prst="line">
              <a:avLst/>
            </a:prstGeom>
            <a:noFill/>
            <a:ln w="28575">
              <a:solidFill>
                <a:schemeClr val="tx1"/>
              </a:solidFill>
              <a:miter lim="800000"/>
              <a:headEnd/>
              <a:tailEnd/>
            </a:ln>
            <a:effectLst/>
          </p:spPr>
          <p:txBody>
            <a:bodyPr wrap="none"/>
            <a:lstStyle/>
            <a:p>
              <a:endParaRPr lang="en-US"/>
            </a:p>
          </p:txBody>
        </p:sp>
        <p:sp>
          <p:nvSpPr>
            <p:cNvPr id="68" name="Line 28"/>
            <p:cNvSpPr>
              <a:spLocks noChangeShapeType="1"/>
            </p:cNvSpPr>
            <p:nvPr/>
          </p:nvSpPr>
          <p:spPr bwMode="auto">
            <a:xfrm>
              <a:off x="336" y="1398"/>
              <a:ext cx="894" cy="0"/>
            </a:xfrm>
            <a:prstGeom prst="line">
              <a:avLst/>
            </a:prstGeom>
            <a:noFill/>
            <a:ln w="19050">
              <a:solidFill>
                <a:schemeClr val="tx1"/>
              </a:solidFill>
              <a:miter lim="800000"/>
              <a:headEnd/>
              <a:tailEnd/>
            </a:ln>
            <a:effectLst/>
          </p:spPr>
          <p:txBody>
            <a:bodyPr wrap="none"/>
            <a:lstStyle/>
            <a:p>
              <a:endParaRPr lang="en-US"/>
            </a:p>
          </p:txBody>
        </p:sp>
        <p:sp>
          <p:nvSpPr>
            <p:cNvPr id="69" name="Text Box 29"/>
            <p:cNvSpPr txBox="1">
              <a:spLocks noChangeArrowheads="1"/>
            </p:cNvSpPr>
            <p:nvPr/>
          </p:nvSpPr>
          <p:spPr bwMode="auto">
            <a:xfrm>
              <a:off x="720" y="3040"/>
              <a:ext cx="368" cy="169"/>
            </a:xfrm>
            <a:prstGeom prst="rect">
              <a:avLst/>
            </a:prstGeom>
            <a:noFill/>
            <a:ln w="9525">
              <a:noFill/>
              <a:miter lim="800000"/>
              <a:headEnd/>
              <a:tailEnd/>
            </a:ln>
            <a:effectLst/>
          </p:spPr>
          <p:txBody>
            <a:bodyPr wrap="none">
              <a:spAutoFit/>
            </a:bodyPr>
            <a:lstStyle/>
            <a:p>
              <a:r>
                <a:rPr lang="en-US" b="1" dirty="0">
                  <a:solidFill>
                    <a:srgbClr val="0000FF"/>
                  </a:solidFill>
                </a:rPr>
                <a:t>12 km</a:t>
              </a:r>
            </a:p>
          </p:txBody>
        </p:sp>
        <p:sp>
          <p:nvSpPr>
            <p:cNvPr id="70" name="Text Box 30"/>
            <p:cNvSpPr txBox="1">
              <a:spLocks noChangeArrowheads="1"/>
            </p:cNvSpPr>
            <p:nvPr/>
          </p:nvSpPr>
          <p:spPr bwMode="auto">
            <a:xfrm>
              <a:off x="707" y="1402"/>
              <a:ext cx="368" cy="169"/>
            </a:xfrm>
            <a:prstGeom prst="rect">
              <a:avLst/>
            </a:prstGeom>
            <a:noFill/>
            <a:ln w="9525">
              <a:noFill/>
              <a:miter lim="800000"/>
              <a:headEnd/>
              <a:tailEnd/>
            </a:ln>
            <a:effectLst/>
          </p:spPr>
          <p:txBody>
            <a:bodyPr wrap="none">
              <a:spAutoFit/>
            </a:bodyPr>
            <a:lstStyle/>
            <a:p>
              <a:r>
                <a:rPr lang="en-US" b="1" dirty="0">
                  <a:solidFill>
                    <a:srgbClr val="0000FF"/>
                  </a:solidFill>
                </a:rPr>
                <a:t>50</a:t>
              </a:r>
              <a:r>
                <a:rPr lang="en-US" b="1" dirty="0">
                  <a:solidFill>
                    <a:schemeClr val="folHlink"/>
                  </a:solidFill>
                </a:rPr>
                <a:t> </a:t>
              </a:r>
              <a:r>
                <a:rPr lang="en-US" b="1" dirty="0">
                  <a:solidFill>
                    <a:srgbClr val="0000FF"/>
                  </a:solidFill>
                </a:rPr>
                <a:t>km</a:t>
              </a:r>
            </a:p>
          </p:txBody>
        </p:sp>
        <p:sp>
          <p:nvSpPr>
            <p:cNvPr id="71" name="Line 31"/>
            <p:cNvSpPr>
              <a:spLocks noChangeShapeType="1"/>
            </p:cNvSpPr>
            <p:nvPr/>
          </p:nvSpPr>
          <p:spPr bwMode="auto">
            <a:xfrm>
              <a:off x="460" y="1416"/>
              <a:ext cx="0" cy="1824"/>
            </a:xfrm>
            <a:prstGeom prst="line">
              <a:avLst/>
            </a:prstGeom>
            <a:noFill/>
            <a:ln w="28575">
              <a:solidFill>
                <a:schemeClr val="tx1"/>
              </a:solidFill>
              <a:miter lim="800000"/>
              <a:headEnd type="arrow" w="med" len="med"/>
              <a:tailEnd type="arrow" w="med" len="med"/>
            </a:ln>
            <a:effectLst/>
          </p:spPr>
          <p:txBody>
            <a:bodyPr wrap="none"/>
            <a:lstStyle/>
            <a:p>
              <a:endParaRPr lang="en-US"/>
            </a:p>
          </p:txBody>
        </p:sp>
        <p:sp>
          <p:nvSpPr>
            <p:cNvPr id="72" name="Line 32"/>
            <p:cNvSpPr>
              <a:spLocks noChangeShapeType="1"/>
            </p:cNvSpPr>
            <p:nvPr/>
          </p:nvSpPr>
          <p:spPr bwMode="auto">
            <a:xfrm>
              <a:off x="460" y="3270"/>
              <a:ext cx="0" cy="504"/>
            </a:xfrm>
            <a:prstGeom prst="line">
              <a:avLst/>
            </a:prstGeom>
            <a:noFill/>
            <a:ln w="28575">
              <a:solidFill>
                <a:schemeClr val="tx1"/>
              </a:solidFill>
              <a:miter lim="800000"/>
              <a:headEnd type="arrow" w="med" len="med"/>
              <a:tailEnd type="arrow" w="med" len="med"/>
            </a:ln>
            <a:effectLst/>
          </p:spPr>
          <p:txBody>
            <a:bodyPr wrap="none"/>
            <a:lstStyle/>
            <a:p>
              <a:endParaRPr lang="en-US"/>
            </a:p>
          </p:txBody>
        </p:sp>
        <p:sp>
          <p:nvSpPr>
            <p:cNvPr id="74" name="Rectangle 34"/>
            <p:cNvSpPr>
              <a:spLocks noChangeArrowheads="1"/>
            </p:cNvSpPr>
            <p:nvPr/>
          </p:nvSpPr>
          <p:spPr bwMode="auto">
            <a:xfrm>
              <a:off x="329" y="752"/>
              <a:ext cx="730" cy="226"/>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5" name="Text Box 35"/>
            <p:cNvSpPr txBox="1">
              <a:spLocks noChangeArrowheads="1"/>
            </p:cNvSpPr>
            <p:nvPr/>
          </p:nvSpPr>
          <p:spPr bwMode="auto">
            <a:xfrm>
              <a:off x="297" y="1088"/>
              <a:ext cx="642" cy="169"/>
            </a:xfrm>
            <a:prstGeom prst="rect">
              <a:avLst/>
            </a:prstGeom>
            <a:noFill/>
            <a:ln w="9525">
              <a:noFill/>
              <a:miter lim="800000"/>
              <a:headEnd/>
              <a:tailEnd/>
            </a:ln>
            <a:effectLst/>
          </p:spPr>
          <p:txBody>
            <a:bodyPr wrap="none">
              <a:spAutoFit/>
            </a:bodyPr>
            <a:lstStyle/>
            <a:p>
              <a:r>
                <a:rPr lang="en-US" b="1" dirty="0"/>
                <a:t>Mesosphere</a:t>
              </a:r>
            </a:p>
          </p:txBody>
        </p:sp>
        <p:sp>
          <p:nvSpPr>
            <p:cNvPr id="76" name="Rectangle 36"/>
            <p:cNvSpPr>
              <a:spLocks noChangeArrowheads="1"/>
            </p:cNvSpPr>
            <p:nvPr/>
          </p:nvSpPr>
          <p:spPr bwMode="auto">
            <a:xfrm>
              <a:off x="324" y="2216"/>
              <a:ext cx="778" cy="224"/>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7" name="Text Box 37"/>
            <p:cNvSpPr txBox="1">
              <a:spLocks noChangeArrowheads="1"/>
            </p:cNvSpPr>
            <p:nvPr/>
          </p:nvSpPr>
          <p:spPr bwMode="auto">
            <a:xfrm>
              <a:off x="288" y="2196"/>
              <a:ext cx="673" cy="169"/>
            </a:xfrm>
            <a:prstGeom prst="rect">
              <a:avLst/>
            </a:prstGeom>
            <a:noFill/>
            <a:ln w="9525">
              <a:noFill/>
              <a:miter lim="800000"/>
              <a:headEnd/>
              <a:tailEnd/>
            </a:ln>
            <a:effectLst/>
          </p:spPr>
          <p:txBody>
            <a:bodyPr wrap="none">
              <a:spAutoFit/>
            </a:bodyPr>
            <a:lstStyle/>
            <a:p>
              <a:r>
                <a:rPr lang="en-US" b="1" dirty="0"/>
                <a:t>Stratosphere</a:t>
              </a:r>
            </a:p>
          </p:txBody>
        </p:sp>
        <p:sp>
          <p:nvSpPr>
            <p:cNvPr id="104" name="Rectangle 38"/>
            <p:cNvSpPr>
              <a:spLocks noChangeArrowheads="1"/>
            </p:cNvSpPr>
            <p:nvPr/>
          </p:nvSpPr>
          <p:spPr bwMode="auto">
            <a:xfrm>
              <a:off x="344" y="3430"/>
              <a:ext cx="715" cy="19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05" name="Text Box 39"/>
            <p:cNvSpPr txBox="1">
              <a:spLocks noChangeArrowheads="1"/>
            </p:cNvSpPr>
            <p:nvPr/>
          </p:nvSpPr>
          <p:spPr bwMode="auto">
            <a:xfrm>
              <a:off x="288" y="3411"/>
              <a:ext cx="664" cy="169"/>
            </a:xfrm>
            <a:prstGeom prst="rect">
              <a:avLst/>
            </a:prstGeom>
            <a:noFill/>
            <a:ln w="9525">
              <a:noFill/>
              <a:miter lim="800000"/>
              <a:headEnd/>
              <a:tailEnd/>
            </a:ln>
            <a:effectLst/>
          </p:spPr>
          <p:txBody>
            <a:bodyPr wrap="none">
              <a:spAutoFit/>
            </a:bodyPr>
            <a:lstStyle/>
            <a:p>
              <a:r>
                <a:rPr lang="en-US" b="1" dirty="0"/>
                <a:t>Troposphere</a:t>
              </a:r>
            </a:p>
          </p:txBody>
        </p:sp>
      </p:grpSp>
      <p:sp>
        <p:nvSpPr>
          <p:cNvPr id="798764" name="Freeform 44"/>
          <p:cNvSpPr>
            <a:spLocks/>
          </p:cNvSpPr>
          <p:nvPr/>
        </p:nvSpPr>
        <p:spPr bwMode="auto">
          <a:xfrm>
            <a:off x="4642062" y="1662125"/>
            <a:ext cx="1455692" cy="3959019"/>
          </a:xfrm>
          <a:custGeom>
            <a:avLst/>
            <a:gdLst/>
            <a:ahLst/>
            <a:cxnLst>
              <a:cxn ang="0">
                <a:pos x="4" y="0"/>
              </a:cxn>
              <a:cxn ang="0">
                <a:pos x="2" y="585"/>
              </a:cxn>
              <a:cxn ang="0">
                <a:pos x="15" y="1174"/>
              </a:cxn>
              <a:cxn ang="0">
                <a:pos x="89" y="1644"/>
              </a:cxn>
              <a:cxn ang="0">
                <a:pos x="343" y="2152"/>
              </a:cxn>
              <a:cxn ang="0">
                <a:pos x="653" y="2487"/>
              </a:cxn>
              <a:cxn ang="0">
                <a:pos x="868" y="2544"/>
              </a:cxn>
            </a:cxnLst>
            <a:rect l="0" t="0" r="r" b="b"/>
            <a:pathLst>
              <a:path w="868" h="2552">
                <a:moveTo>
                  <a:pt x="4" y="0"/>
                </a:moveTo>
                <a:cubicBezTo>
                  <a:pt x="4" y="97"/>
                  <a:pt x="0" y="389"/>
                  <a:pt x="2" y="585"/>
                </a:cubicBezTo>
                <a:cubicBezTo>
                  <a:pt x="4" y="781"/>
                  <a:pt x="1" y="998"/>
                  <a:pt x="15" y="1174"/>
                </a:cubicBezTo>
                <a:cubicBezTo>
                  <a:pt x="29" y="1350"/>
                  <a:pt x="34" y="1481"/>
                  <a:pt x="89" y="1644"/>
                </a:cubicBezTo>
                <a:cubicBezTo>
                  <a:pt x="144" y="1807"/>
                  <a:pt x="249" y="2012"/>
                  <a:pt x="343" y="2152"/>
                </a:cubicBezTo>
                <a:cubicBezTo>
                  <a:pt x="437" y="2292"/>
                  <a:pt x="566" y="2422"/>
                  <a:pt x="653" y="2487"/>
                </a:cubicBezTo>
                <a:cubicBezTo>
                  <a:pt x="740" y="2552"/>
                  <a:pt x="823" y="2532"/>
                  <a:pt x="868" y="2544"/>
                </a:cubicBezTo>
              </a:path>
            </a:pathLst>
          </a:custGeom>
          <a:noFill/>
          <a:ln w="38100" cap="flat" cmpd="sng">
            <a:solidFill>
              <a:schemeClr val="tx1"/>
            </a:solidFill>
            <a:prstDash val="dash"/>
            <a:miter lim="800000"/>
            <a:headEnd type="none" w="med" len="med"/>
            <a:tailEnd type="none" w="med" len="med"/>
          </a:ln>
          <a:effectLst/>
        </p:spPr>
        <p:txBody>
          <a:bodyPr wrap="none"/>
          <a:lstStyle/>
          <a:p>
            <a:endParaRPr lang="en-US"/>
          </a:p>
        </p:txBody>
      </p:sp>
      <p:sp>
        <p:nvSpPr>
          <p:cNvPr id="83" name="Line 49"/>
          <p:cNvSpPr>
            <a:spLocks noChangeShapeType="1"/>
          </p:cNvSpPr>
          <p:nvPr/>
        </p:nvSpPr>
        <p:spPr bwMode="auto">
          <a:xfrm flipH="1" flipV="1">
            <a:off x="6052361" y="1252394"/>
            <a:ext cx="4158" cy="4764707"/>
          </a:xfrm>
          <a:prstGeom prst="line">
            <a:avLst/>
          </a:prstGeom>
          <a:noFill/>
          <a:ln w="38100">
            <a:solidFill>
              <a:schemeClr val="tx1"/>
            </a:solidFill>
            <a:miter lim="800000"/>
            <a:headEnd type="none"/>
            <a:tailEnd type="none" w="med" len="med"/>
          </a:ln>
          <a:effectLst/>
        </p:spPr>
        <p:txBody>
          <a:bodyPr wrap="none"/>
          <a:lstStyle/>
          <a:p>
            <a:endParaRPr lang="en-US"/>
          </a:p>
        </p:txBody>
      </p:sp>
      <p:sp>
        <p:nvSpPr>
          <p:cNvPr id="84" name="AutoShape 2"/>
          <p:cNvSpPr>
            <a:spLocks noChangeArrowheads="1"/>
          </p:cNvSpPr>
          <p:nvPr/>
        </p:nvSpPr>
        <p:spPr bwMode="auto">
          <a:xfrm rot="20238975">
            <a:off x="3697918" y="3220739"/>
            <a:ext cx="484774" cy="550851"/>
          </a:xfrm>
          <a:prstGeom prst="upArrow">
            <a:avLst>
              <a:gd name="adj1" fmla="val 50000"/>
              <a:gd name="adj2" fmla="val 29167"/>
            </a:avLst>
          </a:prstGeom>
          <a:solidFill>
            <a:schemeClr val="hlink"/>
          </a:solidFill>
          <a:ln w="9525">
            <a:solidFill>
              <a:schemeClr val="tx1"/>
            </a:solidFill>
            <a:miter lim="800000"/>
            <a:headEnd/>
            <a:tailEnd/>
          </a:ln>
          <a:effectLst/>
        </p:spPr>
        <p:txBody>
          <a:bodyPr wrap="none" anchor="ctr"/>
          <a:lstStyle/>
          <a:p>
            <a:endParaRPr lang="en-US"/>
          </a:p>
        </p:txBody>
      </p:sp>
      <p:sp>
        <p:nvSpPr>
          <p:cNvPr id="85" name="AutoShape 3"/>
          <p:cNvSpPr>
            <a:spLocks noChangeArrowheads="1"/>
          </p:cNvSpPr>
          <p:nvPr/>
        </p:nvSpPr>
        <p:spPr bwMode="auto">
          <a:xfrm rot="20897674">
            <a:off x="3835638" y="3828239"/>
            <a:ext cx="565569" cy="629544"/>
          </a:xfrm>
          <a:prstGeom prst="upArrow">
            <a:avLst>
              <a:gd name="adj1" fmla="val 50000"/>
              <a:gd name="adj2" fmla="val 28571"/>
            </a:avLst>
          </a:prstGeom>
          <a:solidFill>
            <a:schemeClr val="hlink"/>
          </a:solidFill>
          <a:ln w="9525">
            <a:solidFill>
              <a:schemeClr val="tx1"/>
            </a:solidFill>
            <a:miter lim="800000"/>
            <a:headEnd/>
            <a:tailEnd/>
          </a:ln>
          <a:effectLst/>
        </p:spPr>
        <p:txBody>
          <a:bodyPr wrap="none" anchor="ctr"/>
          <a:lstStyle/>
          <a:p>
            <a:endParaRPr lang="en-US"/>
          </a:p>
        </p:txBody>
      </p:sp>
      <p:sp>
        <p:nvSpPr>
          <p:cNvPr id="86" name="AutoShape 4"/>
          <p:cNvSpPr>
            <a:spLocks noChangeArrowheads="1"/>
          </p:cNvSpPr>
          <p:nvPr/>
        </p:nvSpPr>
        <p:spPr bwMode="auto">
          <a:xfrm rot="20862664">
            <a:off x="3976702" y="4394214"/>
            <a:ext cx="565569" cy="865623"/>
          </a:xfrm>
          <a:prstGeom prst="upArrow">
            <a:avLst>
              <a:gd name="adj1" fmla="val 50000"/>
              <a:gd name="adj2" fmla="val 39286"/>
            </a:avLst>
          </a:prstGeom>
          <a:solidFill>
            <a:schemeClr val="hlink"/>
          </a:solidFill>
          <a:ln w="9525">
            <a:solidFill>
              <a:schemeClr val="tx1"/>
            </a:solidFill>
            <a:miter lim="800000"/>
            <a:headEnd/>
            <a:tailEnd/>
          </a:ln>
          <a:effectLst/>
        </p:spPr>
        <p:txBody>
          <a:bodyPr wrap="none" anchor="ctr"/>
          <a:lstStyle/>
          <a:p>
            <a:endParaRPr lang="en-US"/>
          </a:p>
        </p:txBody>
      </p:sp>
      <p:sp>
        <p:nvSpPr>
          <p:cNvPr id="87" name="AutoShape 42"/>
          <p:cNvSpPr>
            <a:spLocks noChangeArrowheads="1"/>
          </p:cNvSpPr>
          <p:nvPr/>
        </p:nvSpPr>
        <p:spPr bwMode="auto">
          <a:xfrm>
            <a:off x="4002290" y="4994550"/>
            <a:ext cx="565569" cy="1180395"/>
          </a:xfrm>
          <a:prstGeom prst="upArrow">
            <a:avLst>
              <a:gd name="adj1" fmla="val 50000"/>
              <a:gd name="adj2" fmla="val 53571"/>
            </a:avLst>
          </a:prstGeom>
          <a:solidFill>
            <a:schemeClr val="hlink"/>
          </a:solidFill>
          <a:ln w="9525">
            <a:solidFill>
              <a:schemeClr val="tx1"/>
            </a:solidFill>
            <a:miter lim="800000"/>
            <a:headEnd/>
            <a:tailEnd/>
          </a:ln>
          <a:effectLst/>
        </p:spPr>
        <p:txBody>
          <a:bodyPr wrap="none" anchor="ctr"/>
          <a:lstStyle/>
          <a:p>
            <a:endParaRPr lang="en-US"/>
          </a:p>
        </p:txBody>
      </p:sp>
      <p:sp>
        <p:nvSpPr>
          <p:cNvPr id="50" name="Content Placeholder 2">
            <a:extLst>
              <a:ext uri="{FF2B5EF4-FFF2-40B4-BE49-F238E27FC236}">
                <a16:creationId xmlns:a16="http://schemas.microsoft.com/office/drawing/2014/main" id="{B113B31F-02B1-F545-B1BD-231EA5A18446}"/>
              </a:ext>
            </a:extLst>
          </p:cNvPr>
          <p:cNvSpPr txBox="1">
            <a:spLocks/>
          </p:cNvSpPr>
          <p:nvPr/>
        </p:nvSpPr>
        <p:spPr>
          <a:xfrm>
            <a:off x="7730788" y="3533381"/>
            <a:ext cx="2867613" cy="1516655"/>
          </a:xfrm>
          <a:prstGeom prst="rect">
            <a:avLst/>
          </a:prstGeom>
          <a:ln w="12700">
            <a:solidFill>
              <a:schemeClr val="tx1"/>
            </a:solidFill>
          </a:ln>
        </p:spPr>
        <p:txBody>
          <a:bodyPr vert="horz" lIns="91440" tIns="45720" rIns="91440" bIns="45720" rtlCol="0">
            <a:normAutofit fontScale="92500" lnSpcReduction="10000"/>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buClr>
                <a:srgbClr val="FF0000"/>
              </a:buClr>
              <a:buSzPct val="100000"/>
              <a:buNone/>
            </a:pPr>
            <a:r>
              <a:rPr lang="en-US" sz="1400" b="1" baseline="0" dirty="0"/>
              <a:t>Quasi-stationary waves are Forced :</a:t>
            </a:r>
          </a:p>
          <a:p>
            <a:pPr marL="407988" lvl="1" indent="-236538">
              <a:buClr>
                <a:srgbClr val="FF0000"/>
              </a:buClr>
              <a:buSzPct val="100000"/>
              <a:buFont typeface="Arial"/>
              <a:buChar char="•"/>
            </a:pPr>
            <a:r>
              <a:rPr lang="en-US" sz="1400" b="1" baseline="0" dirty="0"/>
              <a:t>Topography</a:t>
            </a:r>
          </a:p>
          <a:p>
            <a:pPr marL="407988" lvl="1" indent="-236538">
              <a:buClr>
                <a:srgbClr val="FF0000"/>
              </a:buClr>
              <a:buSzPct val="100000"/>
              <a:buFont typeface="Arial"/>
              <a:buChar char="•"/>
            </a:pPr>
            <a:r>
              <a:rPr lang="en-US" sz="1400" b="1" baseline="0" dirty="0"/>
              <a:t>Thermal contrast between land and ocean</a:t>
            </a:r>
          </a:p>
          <a:p>
            <a:pPr marL="407988" lvl="1" indent="-236538">
              <a:buClr>
                <a:srgbClr val="FF0000"/>
              </a:buClr>
              <a:buSzPct val="100000"/>
              <a:buFont typeface="Arial"/>
              <a:buChar char="•"/>
            </a:pPr>
            <a:endParaRPr lang="en-US" sz="1400" b="1" baseline="0" dirty="0"/>
          </a:p>
          <a:p>
            <a:pPr marL="407988" lvl="1" indent="-236538">
              <a:buClr>
                <a:srgbClr val="FF0000"/>
              </a:buClr>
              <a:buSzPct val="100000"/>
              <a:buFont typeface="Arial"/>
              <a:buChar char="•"/>
            </a:pPr>
            <a:r>
              <a:rPr lang="en-US" sz="1400" b="1" baseline="0" dirty="0"/>
              <a:t>More prominent in the northern hemisphere</a:t>
            </a:r>
          </a:p>
        </p:txBody>
      </p:sp>
      <p:grpSp>
        <p:nvGrpSpPr>
          <p:cNvPr id="52" name="Group 65">
            <a:extLst>
              <a:ext uri="{FF2B5EF4-FFF2-40B4-BE49-F238E27FC236}">
                <a16:creationId xmlns:a16="http://schemas.microsoft.com/office/drawing/2014/main" id="{583335A5-7BF0-E743-BC2E-525540A029EB}"/>
              </a:ext>
            </a:extLst>
          </p:cNvPr>
          <p:cNvGrpSpPr>
            <a:grpSpLocks/>
          </p:cNvGrpSpPr>
          <p:nvPr/>
        </p:nvGrpSpPr>
        <p:grpSpPr bwMode="auto">
          <a:xfrm rot="-11405914" flipH="1" flipV="1">
            <a:off x="5270328" y="1469529"/>
            <a:ext cx="1569305" cy="623230"/>
            <a:chOff x="4460" y="748"/>
            <a:chExt cx="831" cy="264"/>
          </a:xfrm>
          <a:solidFill>
            <a:schemeClr val="tx1"/>
          </a:solidFill>
        </p:grpSpPr>
        <p:sp>
          <p:nvSpPr>
            <p:cNvPr id="53" name="AutoShape 66">
              <a:extLst>
                <a:ext uri="{FF2B5EF4-FFF2-40B4-BE49-F238E27FC236}">
                  <a16:creationId xmlns:a16="http://schemas.microsoft.com/office/drawing/2014/main" id="{21D358B1-DDF0-554F-BAE9-A11F0A912D70}"/>
                </a:ext>
              </a:extLst>
            </p:cNvPr>
            <p:cNvSpPr>
              <a:spLocks noChangeArrowheads="1"/>
            </p:cNvSpPr>
            <p:nvPr/>
          </p:nvSpPr>
          <p:spPr bwMode="auto">
            <a:xfrm rot="584230">
              <a:off x="4460" y="748"/>
              <a:ext cx="353" cy="211"/>
            </a:xfrm>
            <a:prstGeom prst="curvedRightArrow">
              <a:avLst>
                <a:gd name="adj1" fmla="val 20093"/>
                <a:gd name="adj2" fmla="val 40000"/>
                <a:gd name="adj3" fmla="val 55766"/>
              </a:avLst>
            </a:prstGeom>
            <a:grpFill/>
            <a:ln w="9525">
              <a:solidFill>
                <a:schemeClr val="tx1"/>
              </a:solidFill>
              <a:miter lim="800000"/>
              <a:headEnd/>
              <a:tailEnd/>
            </a:ln>
            <a:effectLst/>
          </p:spPr>
          <p:txBody>
            <a:bodyPr wrap="none" anchor="ctr"/>
            <a:lstStyle/>
            <a:p>
              <a:endParaRPr lang="en-US"/>
            </a:p>
          </p:txBody>
        </p:sp>
        <p:sp>
          <p:nvSpPr>
            <p:cNvPr id="54" name="AutoShape 67">
              <a:extLst>
                <a:ext uri="{FF2B5EF4-FFF2-40B4-BE49-F238E27FC236}">
                  <a16:creationId xmlns:a16="http://schemas.microsoft.com/office/drawing/2014/main" id="{9EF73A6B-3FFB-784E-BCCF-57A8244248E9}"/>
                </a:ext>
              </a:extLst>
            </p:cNvPr>
            <p:cNvSpPr>
              <a:spLocks noChangeArrowheads="1"/>
            </p:cNvSpPr>
            <p:nvPr/>
          </p:nvSpPr>
          <p:spPr bwMode="auto">
            <a:xfrm rot="584230" flipH="1" flipV="1">
              <a:off x="4938" y="801"/>
              <a:ext cx="353" cy="211"/>
            </a:xfrm>
            <a:prstGeom prst="curvedRightArrow">
              <a:avLst>
                <a:gd name="adj1" fmla="val 20093"/>
                <a:gd name="adj2" fmla="val 40000"/>
                <a:gd name="adj3" fmla="val 55766"/>
              </a:avLst>
            </a:prstGeom>
            <a:grpFill/>
            <a:ln w="9525">
              <a:solidFill>
                <a:schemeClr val="tx1"/>
              </a:solidFill>
              <a:miter lim="800000"/>
              <a:headEnd/>
              <a:tailEnd/>
            </a:ln>
            <a:effectLst/>
          </p:spPr>
          <p:txBody>
            <a:bodyPr wrap="none" anchor="ctr"/>
            <a:lstStyle/>
            <a:p>
              <a:endParaRPr lang="en-US"/>
            </a:p>
          </p:txBody>
        </p:sp>
      </p:grpSp>
      <p:sp>
        <p:nvSpPr>
          <p:cNvPr id="56" name="Title 1">
            <a:extLst>
              <a:ext uri="{FF2B5EF4-FFF2-40B4-BE49-F238E27FC236}">
                <a16:creationId xmlns:a16="http://schemas.microsoft.com/office/drawing/2014/main" id="{B944750B-DD9C-F741-9F6E-C491D8B0F4E3}"/>
              </a:ext>
            </a:extLst>
          </p:cNvPr>
          <p:cNvSpPr>
            <a:spLocks noGrp="1"/>
          </p:cNvSpPr>
          <p:nvPr>
            <p:ph type="title"/>
          </p:nvPr>
        </p:nvSpPr>
        <p:spPr>
          <a:xfrm>
            <a:off x="1524000" y="-289"/>
            <a:ext cx="10042996" cy="1118074"/>
          </a:xfrm>
        </p:spPr>
        <p:txBody>
          <a:bodyPr vert="horz" anchor="t" anchorCtr="0">
            <a:noAutofit/>
          </a:bodyPr>
          <a:lstStyle/>
          <a:p>
            <a:pPr algn="l"/>
            <a:r>
              <a:rPr lang="en-US" sz="2800" b="1" dirty="0">
                <a:solidFill>
                  <a:schemeClr val="tx2">
                    <a:lumMod val="60000"/>
                    <a:lumOff val="40000"/>
                  </a:schemeClr>
                </a:solidFill>
              </a:rPr>
              <a:t>Planetary waves (PWs) propagate from the  troposphere to the upper stratosphere, distorting the circumpolar flow ( polar vortex)</a:t>
            </a:r>
          </a:p>
        </p:txBody>
      </p:sp>
      <p:sp>
        <p:nvSpPr>
          <p:cNvPr id="8" name="Rectangle 7">
            <a:extLst>
              <a:ext uri="{FF2B5EF4-FFF2-40B4-BE49-F238E27FC236}">
                <a16:creationId xmlns:a16="http://schemas.microsoft.com/office/drawing/2014/main" id="{E42B6AC0-F657-054F-A054-C85B751BFB0F}"/>
              </a:ext>
            </a:extLst>
          </p:cNvPr>
          <p:cNvSpPr/>
          <p:nvPr/>
        </p:nvSpPr>
        <p:spPr>
          <a:xfrm>
            <a:off x="6032444" y="3777414"/>
            <a:ext cx="55583" cy="14234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624196D9-CD45-433C-A688-3B70C5E01D8F}"/>
              </a:ext>
            </a:extLst>
          </p:cNvPr>
          <p:cNvSpPr txBox="1">
            <a:spLocks/>
          </p:cNvSpPr>
          <p:nvPr/>
        </p:nvSpPr>
        <p:spPr>
          <a:xfrm>
            <a:off x="7711431" y="1579154"/>
            <a:ext cx="2867613" cy="1516655"/>
          </a:xfrm>
          <a:prstGeom prst="rect">
            <a:avLst/>
          </a:prstGeom>
          <a:ln w="12700">
            <a:solidFill>
              <a:schemeClr val="tx1"/>
            </a:solidFill>
          </a:ln>
        </p:spPr>
        <p:txBody>
          <a:bodyPr vert="horz" lIns="91440" tIns="45720" rIns="91440" bIns="45720" rtlCol="0">
            <a:normAutofit fontScale="85000" lnSpcReduction="20000"/>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buClr>
                <a:srgbClr val="FF0000"/>
              </a:buClr>
              <a:buSzPct val="100000"/>
              <a:buNone/>
            </a:pPr>
            <a:r>
              <a:rPr lang="en-US" sz="2400" b="1" baseline="0" dirty="0"/>
              <a:t>Ultra-long waves</a:t>
            </a:r>
          </a:p>
          <a:p>
            <a:pPr marL="407988" lvl="1" indent="-236538">
              <a:buClr>
                <a:srgbClr val="FF0000"/>
              </a:buClr>
              <a:buSzPct val="100000"/>
              <a:buFont typeface="Arial"/>
              <a:buChar char="•"/>
            </a:pPr>
            <a:r>
              <a:rPr lang="en-US" sz="2400" b="1" baseline="0" dirty="0"/>
              <a:t>Longitudinal wavenumbers 1-2</a:t>
            </a:r>
          </a:p>
          <a:p>
            <a:pPr marL="407988" lvl="1" indent="-236538">
              <a:buClr>
                <a:srgbClr val="FF0000"/>
              </a:buClr>
              <a:buSzPct val="100000"/>
              <a:buFont typeface="Arial"/>
              <a:buChar char="•"/>
            </a:pPr>
            <a:r>
              <a:rPr lang="en-US" sz="2400" b="1" baseline="0" dirty="0"/>
              <a:t>Zero phase speed (</a:t>
            </a:r>
            <a:r>
              <a:rPr lang="en-US" sz="2400" b="1" baseline="0" dirty="0" err="1"/>
              <a:t>c</a:t>
            </a:r>
            <a:r>
              <a:rPr lang="en-US" sz="2400" b="1" dirty="0" err="1"/>
              <a:t>r</a:t>
            </a:r>
            <a:r>
              <a:rPr lang="en-US" sz="2400" b="1" baseline="0" dirty="0"/>
              <a:t>=0)</a:t>
            </a:r>
          </a:p>
        </p:txBody>
      </p:sp>
      <p:sp>
        <p:nvSpPr>
          <p:cNvPr id="44" name="Content Placeholder 2">
            <a:extLst>
              <a:ext uri="{FF2B5EF4-FFF2-40B4-BE49-F238E27FC236}">
                <a16:creationId xmlns:a16="http://schemas.microsoft.com/office/drawing/2014/main" id="{3BBFD26F-DE5A-482C-A36A-3FA1A1BB6110}"/>
              </a:ext>
            </a:extLst>
          </p:cNvPr>
          <p:cNvSpPr txBox="1">
            <a:spLocks/>
          </p:cNvSpPr>
          <p:nvPr/>
        </p:nvSpPr>
        <p:spPr>
          <a:xfrm>
            <a:off x="3239652" y="2426327"/>
            <a:ext cx="2313216" cy="431969"/>
          </a:xfrm>
          <a:prstGeom prst="rect">
            <a:avLst/>
          </a:prstGeom>
          <a:solidFill>
            <a:schemeClr val="accent2">
              <a:lumMod val="20000"/>
              <a:lumOff val="80000"/>
            </a:schemeClr>
          </a:solidFill>
          <a:ln w="12700">
            <a:solidFill>
              <a:schemeClr val="tx1"/>
            </a:solidFill>
          </a:ln>
        </p:spPr>
        <p:txBody>
          <a:bodyPr vert="horz" lIns="91440" tIns="45720" rIns="91440" bIns="45720" rtlCol="0">
            <a:normAutofit lnSpcReduction="10000"/>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buClr>
                <a:srgbClr val="FF0000"/>
              </a:buClr>
              <a:buSzPct val="100000"/>
              <a:buNone/>
            </a:pPr>
            <a:r>
              <a:rPr lang="en-US" sz="2400" b="1" baseline="0" dirty="0"/>
              <a:t>Ultra-long waves</a:t>
            </a:r>
          </a:p>
        </p:txBody>
      </p:sp>
    </p:spTree>
    <p:extLst>
      <p:ext uri="{BB962C8B-B14F-4D97-AF65-F5344CB8AC3E}">
        <p14:creationId xmlns:p14="http://schemas.microsoft.com/office/powerpoint/2010/main" val="348469659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
                                  </p:stCondLst>
                                  <p:childTnLst>
                                    <p:set>
                                      <p:cBhvr>
                                        <p:cTn id="9" dur="1" fill="hold">
                                          <p:stCondLst>
                                            <p:cond delay="0"/>
                                          </p:stCondLst>
                                        </p:cTn>
                                        <p:tgtEl>
                                          <p:spTgt spid="86"/>
                                        </p:tgtEl>
                                        <p:attrNameLst>
                                          <p:attrName>style.visibility</p:attrName>
                                        </p:attrNameLst>
                                      </p:cBhvr>
                                      <p:to>
                                        <p:strVal val="visible"/>
                                      </p:to>
                                    </p:set>
                                  </p:childTnLst>
                                </p:cTn>
                              </p:par>
                            </p:childTnLst>
                          </p:cTn>
                        </p:par>
                        <p:par>
                          <p:cTn id="10" fill="hold">
                            <p:stCondLst>
                              <p:cond delay="1200"/>
                            </p:stCondLst>
                            <p:childTnLst>
                              <p:par>
                                <p:cTn id="11" presetID="1" presetClass="entr" presetSubtype="0" fill="hold" grpId="0" nodeType="afterEffect">
                                  <p:stCondLst>
                                    <p:cond delay="200"/>
                                  </p:stCondLst>
                                  <p:childTnLst>
                                    <p:set>
                                      <p:cBhvr>
                                        <p:cTn id="12" dur="1" fill="hold">
                                          <p:stCondLst>
                                            <p:cond delay="0"/>
                                          </p:stCondLst>
                                        </p:cTn>
                                        <p:tgtEl>
                                          <p:spTgt spid="85"/>
                                        </p:tgtEl>
                                        <p:attrNameLst>
                                          <p:attrName>style.visibility</p:attrName>
                                        </p:attrNameLst>
                                      </p:cBhvr>
                                      <p:to>
                                        <p:strVal val="visible"/>
                                      </p:to>
                                    </p:set>
                                  </p:childTnLst>
                                </p:cTn>
                              </p:par>
                            </p:childTnLst>
                          </p:cTn>
                        </p:par>
                        <p:par>
                          <p:cTn id="13" fill="hold">
                            <p:stCondLst>
                              <p:cond delay="1400"/>
                            </p:stCondLst>
                            <p:childTnLst>
                              <p:par>
                                <p:cTn id="14" presetID="1" presetClass="entr" presetSubtype="0" fill="hold" grpId="0" nodeType="afterEffect">
                                  <p:stCondLst>
                                    <p:cond delay="200"/>
                                  </p:stCondLst>
                                  <p:childTnLst>
                                    <p:set>
                                      <p:cBhvr>
                                        <p:cTn id="15"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763411" y="1367971"/>
            <a:ext cx="6509809" cy="1061"/>
          </a:xfrm>
          <a:prstGeom prst="line">
            <a:avLst/>
          </a:prstGeom>
          <a:solidFill>
            <a:schemeClr val="accent1"/>
          </a:solidFill>
          <a:ln w="50800" cap="flat" cmpd="sng" algn="ctr">
            <a:solidFill>
              <a:srgbClr val="0000FF"/>
            </a:solidFill>
            <a:prstDash val="solid"/>
            <a:miter lim="800000"/>
            <a:headEnd type="none" w="med" len="med"/>
            <a:tailEnd type="none" w="med" len="med"/>
          </a:ln>
          <a:effectLst>
            <a:innerShdw blurRad="63500" dist="50800" dir="18900000">
              <a:prstClr val="black">
                <a:alpha val="50000"/>
              </a:prstClr>
            </a:innerShdw>
          </a:effectLst>
        </p:spPr>
      </p:cxnSp>
      <p:sp>
        <p:nvSpPr>
          <p:cNvPr id="8" name="Rectangle 3"/>
          <p:cNvSpPr>
            <a:spLocks noGrp="1" noChangeArrowheads="1"/>
          </p:cNvSpPr>
          <p:nvPr>
            <p:ph type="ctrTitle"/>
          </p:nvPr>
        </p:nvSpPr>
        <p:spPr>
          <a:xfrm>
            <a:off x="2762300" y="558278"/>
            <a:ext cx="6763810" cy="665677"/>
          </a:xfrm>
        </p:spPr>
        <p:txBody>
          <a:bodyPr/>
          <a:lstStyle/>
          <a:p>
            <a:r>
              <a:rPr lang="en-US" sz="2400" dirty="0">
                <a:solidFill>
                  <a:srgbClr val="0000FF"/>
                </a:solidFill>
              </a:rPr>
              <a:t>Surface impacts (e.g. on weather)</a:t>
            </a:r>
          </a:p>
        </p:txBody>
      </p:sp>
    </p:spTree>
    <p:custDataLst>
      <p:tags r:id="rId1"/>
    </p:custDataLst>
    <p:extLst>
      <p:ext uri="{BB962C8B-B14F-4D97-AF65-F5344CB8AC3E}">
        <p14:creationId xmlns:p14="http://schemas.microsoft.com/office/powerpoint/2010/main" val="3623628316"/>
      </p:ext>
    </p:extLst>
  </p:cSld>
  <p:clrMapOvr>
    <a:masterClrMapping/>
  </p:clrMapOvr>
  <p:transition spd="slow" advClick="0" advTm="9375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2D8CAED7-A718-4866-9EE6-01A96200DEE5}"/>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6AA3CC0-5CCF-4FEF-9AB0-C96816BB400F}" type="slidenum">
              <a:rPr lang="en-GB" altLang="en-US" sz="1400">
                <a:solidFill>
                  <a:srgbClr val="000000"/>
                </a:solidFill>
                <a:latin typeface="Times New Roman" panose="02020603050405020304" pitchFamily="18" charset="0"/>
              </a:rPr>
              <a:pPr>
                <a:spcBef>
                  <a:spcPct val="0"/>
                </a:spcBef>
                <a:buFontTx/>
                <a:buNone/>
              </a:pPr>
              <a:t>13</a:t>
            </a:fld>
            <a:endParaRPr lang="en-GB" altLang="en-US" sz="1400">
              <a:solidFill>
                <a:srgbClr val="000000"/>
              </a:solidFill>
              <a:latin typeface="Times New Roman" panose="02020603050405020304" pitchFamily="18" charset="0"/>
            </a:endParaRPr>
          </a:p>
        </p:txBody>
      </p:sp>
      <p:sp>
        <p:nvSpPr>
          <p:cNvPr id="81923" name="Rectangle 2">
            <a:extLst>
              <a:ext uri="{FF2B5EF4-FFF2-40B4-BE49-F238E27FC236}">
                <a16:creationId xmlns:a16="http://schemas.microsoft.com/office/drawing/2014/main" id="{FAB6BDAF-A0DA-4D8E-82A5-5C3300DF5AE0}"/>
              </a:ext>
            </a:extLst>
          </p:cNvPr>
          <p:cNvSpPr>
            <a:spLocks noGrp="1" noChangeArrowheads="1"/>
          </p:cNvSpPr>
          <p:nvPr>
            <p:ph type="title"/>
          </p:nvPr>
        </p:nvSpPr>
        <p:spPr>
          <a:xfrm>
            <a:off x="2155466" y="157957"/>
            <a:ext cx="7772400" cy="792163"/>
          </a:xfrm>
        </p:spPr>
        <p:txBody>
          <a:bodyPr/>
          <a:lstStyle/>
          <a:p>
            <a:pPr eaLnBrk="1" hangingPunct="1"/>
            <a:r>
              <a:rPr lang="en-GB" altLang="en-US" dirty="0">
                <a:solidFill>
                  <a:srgbClr val="00B0F0"/>
                </a:solidFill>
              </a:rPr>
              <a:t>North Atlantic Oscillation (NAO)</a:t>
            </a:r>
          </a:p>
        </p:txBody>
      </p:sp>
      <p:sp>
        <p:nvSpPr>
          <p:cNvPr id="81924" name="Rectangle 3">
            <a:extLst>
              <a:ext uri="{FF2B5EF4-FFF2-40B4-BE49-F238E27FC236}">
                <a16:creationId xmlns:a16="http://schemas.microsoft.com/office/drawing/2014/main" id="{25543B25-6F18-4533-949F-1C080A6D3ACA}"/>
              </a:ext>
            </a:extLst>
          </p:cNvPr>
          <p:cNvSpPr>
            <a:spLocks noGrp="1" noChangeArrowheads="1"/>
          </p:cNvSpPr>
          <p:nvPr>
            <p:ph type="body" idx="1"/>
          </p:nvPr>
        </p:nvSpPr>
        <p:spPr>
          <a:xfrm>
            <a:off x="2155466" y="1015310"/>
            <a:ext cx="7772400" cy="4683125"/>
          </a:xfrm>
        </p:spPr>
        <p:txBody>
          <a:bodyPr/>
          <a:lstStyle/>
          <a:p>
            <a:pPr eaLnBrk="1" hangingPunct="1"/>
            <a:r>
              <a:rPr lang="en-GB" altLang="en-US" dirty="0"/>
              <a:t>The NAO is the dominant mode of winter climate variability in the North Atlantic region ranging from central North America to Europe and much into Northern Asia. </a:t>
            </a:r>
          </a:p>
          <a:p>
            <a:pPr eaLnBrk="1" hangingPunct="1"/>
            <a:r>
              <a:rPr lang="en-GB" altLang="en-US" dirty="0"/>
              <a:t>The NAO is a large scale seesaw in atmospheric mass between the subtropical high and the polar low. </a:t>
            </a:r>
          </a:p>
          <a:p>
            <a:pPr eaLnBrk="1" hangingPunct="1"/>
            <a:r>
              <a:rPr lang="en-GB" altLang="en-US" dirty="0"/>
              <a:t>The corresponding index varies from year to year, but also exhibits a tendency to remain in one phase for intervals lasting several years</a:t>
            </a:r>
          </a:p>
          <a:p>
            <a:pPr eaLnBrk="1" hangingPunct="1"/>
            <a:r>
              <a:rPr lang="en-US" altLang="en-US" dirty="0">
                <a:solidFill>
                  <a:schemeClr val="accent2"/>
                </a:solidFill>
              </a:rPr>
              <a:t>The positive NAO index phase shows a stronger than usual </a:t>
            </a:r>
            <a:r>
              <a:rPr lang="en-US" altLang="en-US" u="sng" dirty="0">
                <a:solidFill>
                  <a:schemeClr val="accent2"/>
                </a:solidFill>
              </a:rPr>
              <a:t>subtropical high pressure center</a:t>
            </a:r>
            <a:r>
              <a:rPr lang="en-US" altLang="en-US" dirty="0">
                <a:solidFill>
                  <a:schemeClr val="accent2"/>
                </a:solidFill>
              </a:rPr>
              <a:t> and a deeper than normal </a:t>
            </a:r>
            <a:r>
              <a:rPr lang="en-US" altLang="en-US" u="sng" dirty="0">
                <a:solidFill>
                  <a:schemeClr val="accent2"/>
                </a:solidFill>
              </a:rPr>
              <a:t>Icelandic low.</a:t>
            </a:r>
            <a:r>
              <a:rPr lang="en-US" altLang="en-US" dirty="0">
                <a:solidFill>
                  <a:schemeClr val="accent2"/>
                </a:solidFill>
              </a:rPr>
              <a:t> </a:t>
            </a:r>
          </a:p>
          <a:p>
            <a:pPr eaLnBrk="1" hangingPunct="1"/>
            <a:r>
              <a:rPr lang="en-GB" altLang="en-US" dirty="0">
                <a:solidFill>
                  <a:schemeClr val="accent2"/>
                </a:solidFill>
              </a:rPr>
              <a:t>The negative NAO index phase shows a weak subtropical high and a weak Icelandic low. </a:t>
            </a:r>
          </a:p>
          <a:p>
            <a:pPr eaLnBrk="1" hangingPunct="1"/>
            <a:endParaRPr lang="en-US" altLang="en-US" dirty="0"/>
          </a:p>
          <a:p>
            <a:pPr eaLnBrk="1" hangingPunct="1"/>
            <a:r>
              <a:rPr lang="en-GB" altLang="en-US" dirty="0"/>
              <a:t> </a:t>
            </a:r>
          </a:p>
        </p:txBody>
      </p:sp>
    </p:spTree>
    <p:extLst>
      <p:ext uri="{BB962C8B-B14F-4D97-AF65-F5344CB8AC3E}">
        <p14:creationId xmlns:p14="http://schemas.microsoft.com/office/powerpoint/2010/main" val="132572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a:extLst>
              <a:ext uri="{FF2B5EF4-FFF2-40B4-BE49-F238E27FC236}">
                <a16:creationId xmlns:a16="http://schemas.microsoft.com/office/drawing/2014/main" id="{EECD65D8-FA37-4F40-91AF-199A2C553AF7}"/>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DABAB01-B130-4D66-8212-5E8815550018}" type="slidenum">
              <a:rPr lang="en-GB" altLang="en-US" sz="1400">
                <a:solidFill>
                  <a:srgbClr val="000000"/>
                </a:solidFill>
                <a:latin typeface="Times New Roman" panose="02020603050405020304" pitchFamily="18" charset="0"/>
              </a:rPr>
              <a:pPr>
                <a:spcBef>
                  <a:spcPct val="0"/>
                </a:spcBef>
                <a:buFontTx/>
                <a:buNone/>
              </a:pPr>
              <a:t>14</a:t>
            </a:fld>
            <a:endParaRPr lang="en-GB" altLang="en-US" sz="1400">
              <a:solidFill>
                <a:srgbClr val="000000"/>
              </a:solidFill>
              <a:latin typeface="Times New Roman" panose="02020603050405020304" pitchFamily="18" charset="0"/>
            </a:endParaRPr>
          </a:p>
        </p:txBody>
      </p:sp>
      <p:pic>
        <p:nvPicPr>
          <p:cNvPr id="88067" name="Picture 2" descr="NAO-">
            <a:extLst>
              <a:ext uri="{FF2B5EF4-FFF2-40B4-BE49-F238E27FC236}">
                <a16:creationId xmlns:a16="http://schemas.microsoft.com/office/drawing/2014/main" id="{050F4D2A-2372-4801-B09B-CEDA5574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592139"/>
            <a:ext cx="4235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NAO+">
            <a:extLst>
              <a:ext uri="{FF2B5EF4-FFF2-40B4-BE49-F238E27FC236}">
                <a16:creationId xmlns:a16="http://schemas.microsoft.com/office/drawing/2014/main" id="{30A13D45-8063-4250-9A0B-3FEFA2E74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889" y="630238"/>
            <a:ext cx="41814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4">
            <a:extLst>
              <a:ext uri="{FF2B5EF4-FFF2-40B4-BE49-F238E27FC236}">
                <a16:creationId xmlns:a16="http://schemas.microsoft.com/office/drawing/2014/main" id="{41D219E8-7F09-40FD-A10A-B6F8FF082147}"/>
              </a:ext>
            </a:extLst>
          </p:cNvPr>
          <p:cNvSpPr txBox="1">
            <a:spLocks noChangeArrowheads="1"/>
          </p:cNvSpPr>
          <p:nvPr/>
        </p:nvSpPr>
        <p:spPr bwMode="auto">
          <a:xfrm>
            <a:off x="3368676" y="180975"/>
            <a:ext cx="7938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a:solidFill>
                  <a:srgbClr val="000000"/>
                </a:solidFill>
                <a:latin typeface="Times New Roman" panose="02020603050405020304" pitchFamily="18" charset="0"/>
              </a:rPr>
              <a:t>NAO +</a:t>
            </a:r>
          </a:p>
        </p:txBody>
      </p:sp>
      <p:sp>
        <p:nvSpPr>
          <p:cNvPr id="88070" name="Text Box 5">
            <a:extLst>
              <a:ext uri="{FF2B5EF4-FFF2-40B4-BE49-F238E27FC236}">
                <a16:creationId xmlns:a16="http://schemas.microsoft.com/office/drawing/2014/main" id="{D1267052-62F0-4C39-812D-2C7488CF1D30}"/>
              </a:ext>
            </a:extLst>
          </p:cNvPr>
          <p:cNvSpPr txBox="1">
            <a:spLocks noChangeArrowheads="1"/>
          </p:cNvSpPr>
          <p:nvPr/>
        </p:nvSpPr>
        <p:spPr bwMode="auto">
          <a:xfrm>
            <a:off x="7862889" y="180975"/>
            <a:ext cx="7986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a:solidFill>
                  <a:srgbClr val="000000"/>
                </a:solidFill>
                <a:latin typeface="Times New Roman" panose="02020603050405020304" pitchFamily="18" charset="0"/>
              </a:rPr>
              <a:t>NAO - </a:t>
            </a:r>
          </a:p>
        </p:txBody>
      </p:sp>
      <p:sp>
        <p:nvSpPr>
          <p:cNvPr id="88071" name="Rectangle 6">
            <a:extLst>
              <a:ext uri="{FF2B5EF4-FFF2-40B4-BE49-F238E27FC236}">
                <a16:creationId xmlns:a16="http://schemas.microsoft.com/office/drawing/2014/main" id="{A4FF68DD-DE04-4AF4-8C64-7C7D0F8911D4}"/>
              </a:ext>
            </a:extLst>
          </p:cNvPr>
          <p:cNvSpPr>
            <a:spLocks noChangeArrowheads="1"/>
          </p:cNvSpPr>
          <p:nvPr/>
        </p:nvSpPr>
        <p:spPr bwMode="auto">
          <a:xfrm>
            <a:off x="1765300" y="4968876"/>
            <a:ext cx="41783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rgbClr val="000000"/>
                </a:solidFill>
              </a:rPr>
              <a:t>NAO +</a:t>
            </a:r>
          </a:p>
          <a:p>
            <a:pPr lvl="1" eaLnBrk="1" hangingPunct="1"/>
            <a:r>
              <a:rPr lang="en-US" altLang="en-US" sz="1600" u="sng">
                <a:solidFill>
                  <a:srgbClr val="000000"/>
                </a:solidFill>
              </a:rPr>
              <a:t>Stronger subtropical high pressure </a:t>
            </a:r>
          </a:p>
          <a:p>
            <a:pPr lvl="1" eaLnBrk="1" hangingPunct="1"/>
            <a:r>
              <a:rPr lang="en-US" altLang="en-US" sz="1600">
                <a:solidFill>
                  <a:srgbClr val="000000"/>
                </a:solidFill>
              </a:rPr>
              <a:t>Deeper </a:t>
            </a:r>
            <a:r>
              <a:rPr lang="en-US" altLang="en-US" sz="1600" u="sng">
                <a:solidFill>
                  <a:srgbClr val="000000"/>
                </a:solidFill>
              </a:rPr>
              <a:t>Icelandic low.</a:t>
            </a:r>
            <a:r>
              <a:rPr lang="en-US" altLang="en-US" sz="1600">
                <a:solidFill>
                  <a:srgbClr val="000000"/>
                </a:solidFill>
              </a:rPr>
              <a:t> </a:t>
            </a:r>
          </a:p>
          <a:p>
            <a:pPr lvl="1" eaLnBrk="1" hangingPunct="1"/>
            <a:r>
              <a:rPr lang="en-US" altLang="en-US" sz="1600">
                <a:solidFill>
                  <a:srgbClr val="000000"/>
                </a:solidFill>
              </a:rPr>
              <a:t>Intense northerly storm track. </a:t>
            </a:r>
          </a:p>
        </p:txBody>
      </p:sp>
      <p:sp>
        <p:nvSpPr>
          <p:cNvPr id="88072" name="Rectangle 7">
            <a:extLst>
              <a:ext uri="{FF2B5EF4-FFF2-40B4-BE49-F238E27FC236}">
                <a16:creationId xmlns:a16="http://schemas.microsoft.com/office/drawing/2014/main" id="{42912743-0415-4606-805E-FADCA99FE66D}"/>
              </a:ext>
            </a:extLst>
          </p:cNvPr>
          <p:cNvSpPr>
            <a:spLocks noChangeArrowheads="1"/>
          </p:cNvSpPr>
          <p:nvPr/>
        </p:nvSpPr>
        <p:spPr bwMode="auto">
          <a:xfrm>
            <a:off x="6253163" y="4922839"/>
            <a:ext cx="41783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rgbClr val="000000"/>
                </a:solidFill>
              </a:rPr>
              <a:t>NAO -</a:t>
            </a:r>
          </a:p>
          <a:p>
            <a:pPr lvl="1" eaLnBrk="1" hangingPunct="1"/>
            <a:r>
              <a:rPr lang="en-US" altLang="en-US" sz="1600" u="sng">
                <a:solidFill>
                  <a:srgbClr val="000000"/>
                </a:solidFill>
              </a:rPr>
              <a:t>Weaker subtropical high pressure </a:t>
            </a:r>
          </a:p>
          <a:p>
            <a:pPr lvl="1" eaLnBrk="1" hangingPunct="1"/>
            <a:r>
              <a:rPr lang="en-US" altLang="en-US" sz="1600">
                <a:solidFill>
                  <a:srgbClr val="000000"/>
                </a:solidFill>
              </a:rPr>
              <a:t>Shallow </a:t>
            </a:r>
            <a:r>
              <a:rPr lang="en-US" altLang="en-US" sz="1600" u="sng">
                <a:solidFill>
                  <a:srgbClr val="000000"/>
                </a:solidFill>
              </a:rPr>
              <a:t>Icelandic low.</a:t>
            </a:r>
            <a:r>
              <a:rPr lang="en-US" altLang="en-US" sz="1600">
                <a:solidFill>
                  <a:srgbClr val="000000"/>
                </a:solidFill>
              </a:rPr>
              <a:t> </a:t>
            </a:r>
          </a:p>
          <a:p>
            <a:pPr lvl="1" eaLnBrk="1" hangingPunct="1"/>
            <a:r>
              <a:rPr lang="en-US" altLang="en-US" sz="1600">
                <a:solidFill>
                  <a:srgbClr val="000000"/>
                </a:solidFill>
              </a:rPr>
              <a:t>Less intense, southerly storm track. </a:t>
            </a:r>
          </a:p>
        </p:txBody>
      </p:sp>
    </p:spTree>
    <p:extLst>
      <p:ext uri="{BB962C8B-B14F-4D97-AF65-F5344CB8AC3E}">
        <p14:creationId xmlns:p14="http://schemas.microsoft.com/office/powerpoint/2010/main" val="2358655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40" name="Picture 4" descr="FIG_NAM_SUMMARY"/>
          <p:cNvPicPr>
            <a:picLocks noChangeAspect="1" noChangeArrowheads="1"/>
          </p:cNvPicPr>
          <p:nvPr/>
        </p:nvPicPr>
        <p:blipFill>
          <a:blip r:embed="rId3" cstate="print"/>
          <a:srcRect/>
          <a:stretch>
            <a:fillRect/>
          </a:stretch>
        </p:blipFill>
        <p:spPr bwMode="auto">
          <a:xfrm>
            <a:off x="1779589" y="1819279"/>
            <a:ext cx="8620125" cy="4572000"/>
          </a:xfrm>
          <a:prstGeom prst="rect">
            <a:avLst/>
          </a:prstGeom>
          <a:noFill/>
          <a:ln w="9525">
            <a:noFill/>
            <a:miter lim="800000"/>
            <a:headEnd/>
            <a:tailEnd/>
          </a:ln>
        </p:spPr>
      </p:pic>
      <p:sp>
        <p:nvSpPr>
          <p:cNvPr id="500761" name="Text Box 25"/>
          <p:cNvSpPr txBox="1">
            <a:spLocks noChangeArrowheads="1"/>
          </p:cNvSpPr>
          <p:nvPr/>
        </p:nvSpPr>
        <p:spPr bwMode="auto">
          <a:xfrm>
            <a:off x="1532137" y="6476292"/>
            <a:ext cx="6492547" cy="369332"/>
          </a:xfrm>
          <a:prstGeom prst="rect">
            <a:avLst/>
          </a:prstGeom>
          <a:noFill/>
          <a:ln w="9525">
            <a:noFill/>
            <a:miter lim="800000"/>
            <a:headEnd/>
            <a:tailEnd/>
          </a:ln>
          <a:effectLst/>
        </p:spPr>
        <p:txBody>
          <a:bodyPr wrap="none">
            <a:spAutoFit/>
          </a:bodyPr>
          <a:lstStyle/>
          <a:p>
            <a:r>
              <a:rPr lang="en-US" b="1" baseline="0" dirty="0"/>
              <a:t>Courtesy of D. W. Thompson @</a:t>
            </a:r>
            <a:r>
              <a:rPr lang="en-US" b="1" dirty="0"/>
              <a:t> </a:t>
            </a:r>
            <a:r>
              <a:rPr lang="en-US" b="1" baseline="0" dirty="0"/>
              <a:t>Colorado State University</a:t>
            </a:r>
          </a:p>
        </p:txBody>
      </p:sp>
      <p:sp>
        <p:nvSpPr>
          <p:cNvPr id="16" name="Text Box 17">
            <a:extLst>
              <a:ext uri="{FF2B5EF4-FFF2-40B4-BE49-F238E27FC236}">
                <a16:creationId xmlns:a16="http://schemas.microsoft.com/office/drawing/2014/main" id="{1108B414-361F-134B-8DA2-47917C3B3065}"/>
              </a:ext>
            </a:extLst>
          </p:cNvPr>
          <p:cNvSpPr txBox="1">
            <a:spLocks noChangeArrowheads="1"/>
          </p:cNvSpPr>
          <p:nvPr/>
        </p:nvSpPr>
        <p:spPr bwMode="auto">
          <a:xfrm>
            <a:off x="2254765" y="1266576"/>
            <a:ext cx="3305337" cy="379591"/>
          </a:xfrm>
          <a:prstGeom prst="rect">
            <a:avLst/>
          </a:prstGeom>
          <a:solidFill>
            <a:schemeClr val="bg1"/>
          </a:solidFill>
          <a:ln w="127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800" b="1" dirty="0">
                <a:solidFill>
                  <a:srgbClr val="FF0000"/>
                </a:solidFill>
              </a:rPr>
              <a:t>Negative</a:t>
            </a:r>
            <a:r>
              <a:rPr lang="en-US" sz="2800" b="1" dirty="0"/>
              <a:t> NAM phase</a:t>
            </a:r>
          </a:p>
        </p:txBody>
      </p:sp>
      <p:sp>
        <p:nvSpPr>
          <p:cNvPr id="17" name="Text Box 17">
            <a:extLst>
              <a:ext uri="{FF2B5EF4-FFF2-40B4-BE49-F238E27FC236}">
                <a16:creationId xmlns:a16="http://schemas.microsoft.com/office/drawing/2014/main" id="{C30885E7-6D43-1745-A4FB-72C55F86BEAF}"/>
              </a:ext>
            </a:extLst>
          </p:cNvPr>
          <p:cNvSpPr txBox="1">
            <a:spLocks noChangeArrowheads="1"/>
          </p:cNvSpPr>
          <p:nvPr/>
        </p:nvSpPr>
        <p:spPr bwMode="auto">
          <a:xfrm>
            <a:off x="6717910" y="1255692"/>
            <a:ext cx="3305337" cy="379591"/>
          </a:xfrm>
          <a:prstGeom prst="rect">
            <a:avLst/>
          </a:prstGeom>
          <a:solidFill>
            <a:schemeClr val="bg1"/>
          </a:solidFill>
          <a:ln w="127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800" b="1" dirty="0">
                <a:solidFill>
                  <a:srgbClr val="0432FF"/>
                </a:solidFill>
              </a:rPr>
              <a:t>Positive</a:t>
            </a:r>
            <a:r>
              <a:rPr lang="en-US" sz="2800" b="1" dirty="0"/>
              <a:t> NAM phase</a:t>
            </a:r>
          </a:p>
        </p:txBody>
      </p:sp>
      <p:sp>
        <p:nvSpPr>
          <p:cNvPr id="18" name="Title 1">
            <a:extLst>
              <a:ext uri="{FF2B5EF4-FFF2-40B4-BE49-F238E27FC236}">
                <a16:creationId xmlns:a16="http://schemas.microsoft.com/office/drawing/2014/main" id="{1F3735F2-A231-5E49-A5FC-CB99A492DA13}"/>
              </a:ext>
            </a:extLst>
          </p:cNvPr>
          <p:cNvSpPr txBox="1">
            <a:spLocks/>
          </p:cNvSpPr>
          <p:nvPr/>
        </p:nvSpPr>
        <p:spPr>
          <a:xfrm>
            <a:off x="1524000" y="10599"/>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a:r>
              <a:rPr lang="en-US" sz="3333" b="1" dirty="0"/>
              <a:t>The </a:t>
            </a:r>
            <a:r>
              <a:rPr lang="en-US" sz="3333" b="1" dirty="0">
                <a:solidFill>
                  <a:srgbClr val="FF0000"/>
                </a:solidFill>
              </a:rPr>
              <a:t>N</a:t>
            </a:r>
            <a:r>
              <a:rPr lang="en-US" sz="3333" b="1" dirty="0"/>
              <a:t>orthern Hemisphere </a:t>
            </a:r>
            <a:r>
              <a:rPr lang="en-US" sz="3333" b="1" dirty="0">
                <a:solidFill>
                  <a:srgbClr val="FF0000"/>
                </a:solidFill>
              </a:rPr>
              <a:t>A</a:t>
            </a:r>
            <a:r>
              <a:rPr lang="en-US" sz="3333" b="1" dirty="0"/>
              <a:t>nnular </a:t>
            </a:r>
            <a:r>
              <a:rPr lang="en-US" sz="3333" b="1" dirty="0">
                <a:solidFill>
                  <a:srgbClr val="FF0000"/>
                </a:solidFill>
              </a:rPr>
              <a:t>M</a:t>
            </a:r>
            <a:r>
              <a:rPr lang="en-US" sz="3333" b="1" dirty="0"/>
              <a:t>ode (</a:t>
            </a:r>
            <a:r>
              <a:rPr lang="en-US" sz="3333" b="1" dirty="0">
                <a:solidFill>
                  <a:srgbClr val="FF0000"/>
                </a:solidFill>
              </a:rPr>
              <a:t>NAM</a:t>
            </a:r>
            <a:r>
              <a:rPr lang="en-US" sz="3333" b="1" dirty="0"/>
              <a:t>) dominates the wintertime variance. </a:t>
            </a:r>
          </a:p>
        </p:txBody>
      </p:sp>
    </p:spTree>
    <p:extLst>
      <p:ext uri="{BB962C8B-B14F-4D97-AF65-F5344CB8AC3E}">
        <p14:creationId xmlns:p14="http://schemas.microsoft.com/office/powerpoint/2010/main" val="1374481602"/>
      </p:ext>
    </p:extLst>
  </p:cSld>
  <p:clrMapOvr>
    <a:masterClrMapping/>
  </p:clrMapOvr>
  <p:transition spd="slow" advClick="0" advTm="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vy snow in parts of Britain is causing disruption">
            <a:extLst>
              <a:ext uri="{FF2B5EF4-FFF2-40B4-BE49-F238E27FC236}">
                <a16:creationId xmlns:a16="http://schemas.microsoft.com/office/drawing/2014/main" id="{9C022EC3-EE1A-45FB-B24F-82DA669E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C0AB8380-0334-4A6D-8FD5-74335833FC4B}"/>
              </a:ext>
            </a:extLst>
          </p:cNvPr>
          <p:cNvSpPr txBox="1"/>
          <p:nvPr/>
        </p:nvSpPr>
        <p:spPr>
          <a:xfrm>
            <a:off x="2642681" y="1507788"/>
            <a:ext cx="7354112" cy="809581"/>
          </a:xfrm>
          <a:prstGeom prst="rect">
            <a:avLst/>
          </a:prstGeom>
          <a:solidFill>
            <a:schemeClr val="bg1">
              <a:lumMod val="95000"/>
              <a:alpha val="62000"/>
            </a:schemeClr>
          </a:solidFill>
        </p:spPr>
        <p:txBody>
          <a:bodyPr wrap="square" rtlCol="0">
            <a:spAutoFit/>
          </a:bodyPr>
          <a:lstStyle/>
          <a:p>
            <a:pPr algn="ctr">
              <a:lnSpc>
                <a:spcPct val="114000"/>
              </a:lnSpc>
            </a:pPr>
            <a:r>
              <a:rPr lang="en-US" altLang="zh-CN" sz="3200" b="1" dirty="0">
                <a:latin typeface="Arial" panose="020B0604020202020204" pitchFamily="34" charset="0"/>
                <a:cs typeface="Arial" panose="020B0604020202020204" pitchFamily="34" charset="0"/>
              </a:rPr>
              <a:t>A case study of an extreme cold in Europe in late February 2018 </a:t>
            </a:r>
            <a:endParaRPr lang="zh-CN"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03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fp_analysis_20180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6739" y="1827214"/>
            <a:ext cx="41497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076701"/>
            <a:ext cx="30162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0864" y="835026"/>
            <a:ext cx="295433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itle 1"/>
          <p:cNvSpPr txBox="1">
            <a:spLocks/>
          </p:cNvSpPr>
          <p:nvPr/>
        </p:nvSpPr>
        <p:spPr bwMode="auto">
          <a:xfrm>
            <a:off x="1524000" y="20638"/>
            <a:ext cx="9144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nb-NO" altLang="nb-NO" sz="4000" baseline="0" dirty="0" err="1">
                <a:solidFill>
                  <a:srgbClr val="0099FF"/>
                </a:solidFill>
              </a:rPr>
              <a:t>Stratospheric</a:t>
            </a:r>
            <a:r>
              <a:rPr lang="nb-NO" altLang="nb-NO" sz="4000" baseline="0" dirty="0">
                <a:solidFill>
                  <a:srgbClr val="0099FF"/>
                </a:solidFill>
              </a:rPr>
              <a:t> </a:t>
            </a:r>
            <a:r>
              <a:rPr lang="nb-NO" altLang="nb-NO" sz="4000" baseline="0" dirty="0" err="1">
                <a:solidFill>
                  <a:srgbClr val="0099FF"/>
                </a:solidFill>
              </a:rPr>
              <a:t>sudden</a:t>
            </a:r>
            <a:r>
              <a:rPr lang="nb-NO" altLang="nb-NO" sz="4000" baseline="0" dirty="0">
                <a:solidFill>
                  <a:srgbClr val="0099FF"/>
                </a:solidFill>
              </a:rPr>
              <a:t> </a:t>
            </a:r>
            <a:r>
              <a:rPr lang="nb-NO" altLang="nb-NO" sz="4000" baseline="0" dirty="0" err="1">
                <a:solidFill>
                  <a:srgbClr val="0099FF"/>
                </a:solidFill>
              </a:rPr>
              <a:t>warming</a:t>
            </a:r>
            <a:r>
              <a:rPr lang="nb-NO" altLang="nb-NO" sz="4000" baseline="0" dirty="0">
                <a:solidFill>
                  <a:srgbClr val="0099FF"/>
                </a:solidFill>
              </a:rPr>
              <a:t> FEB 2018</a:t>
            </a:r>
          </a:p>
        </p:txBody>
      </p:sp>
      <p:sp>
        <p:nvSpPr>
          <p:cNvPr id="73734" name="Title 1"/>
          <p:cNvSpPr txBox="1">
            <a:spLocks/>
          </p:cNvSpPr>
          <p:nvPr/>
        </p:nvSpPr>
        <p:spPr bwMode="auto">
          <a:xfrm>
            <a:off x="1581150" y="3094038"/>
            <a:ext cx="31940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1" hangingPunct="1">
              <a:spcBef>
                <a:spcPct val="0"/>
              </a:spcBef>
              <a:buNone/>
            </a:pPr>
            <a:r>
              <a:rPr kumimoji="1" lang="nb-NO" altLang="nb-NO" sz="1800" b="1" baseline="0">
                <a:solidFill>
                  <a:srgbClr val="0099FF"/>
                </a:solidFill>
              </a:rPr>
              <a:t>Polar vortex split and Cold air outbreaks over Europe, North America, Eurasia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p_analysis_2018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2725" y="0"/>
            <a:ext cx="6858000" cy="6858000"/>
          </a:xfrm>
          <a:prstGeom prst="rect">
            <a:avLst/>
          </a:prstGeom>
        </p:spPr>
      </p:pic>
    </p:spTree>
    <p:extLst>
      <p:ext uri="{BB962C8B-B14F-4D97-AF65-F5344CB8AC3E}">
        <p14:creationId xmlns:p14="http://schemas.microsoft.com/office/powerpoint/2010/main" val="370107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2452B880-7A5B-4F93-B53D-33E47F786744}"/>
              </a:ext>
            </a:extLst>
          </p:cNvPr>
          <p:cNvSpPr txBox="1"/>
          <p:nvPr/>
        </p:nvSpPr>
        <p:spPr>
          <a:xfrm>
            <a:off x="2011017" y="258416"/>
            <a:ext cx="8388626" cy="369332"/>
          </a:xfrm>
          <a:prstGeom prst="rect">
            <a:avLst/>
          </a:prstGeom>
          <a:noFill/>
        </p:spPr>
        <p:txBody>
          <a:bodyPr wrap="square" rtlCol="0">
            <a:spAutoFit/>
          </a:bodyPr>
          <a:lstStyle/>
          <a:p>
            <a:r>
              <a:rPr lang="en-US" altLang="zh-CN" b="1" baseline="0" dirty="0">
                <a:latin typeface="Arial" panose="020B0604020202020204" pitchFamily="34" charset="0"/>
                <a:cs typeface="Arial" panose="020B0604020202020204" pitchFamily="34" charset="0"/>
              </a:rPr>
              <a:t>A major sudden stratospheric warming (SSW) event around 10 Feb 2018</a:t>
            </a:r>
            <a:endParaRPr lang="zh-CN" altLang="en-US" baseline="0" dirty="0"/>
          </a:p>
        </p:txBody>
      </p:sp>
      <p:pic>
        <p:nvPicPr>
          <p:cNvPr id="17" name="内容占位符 16">
            <a:extLst>
              <a:ext uri="{FF2B5EF4-FFF2-40B4-BE49-F238E27FC236}">
                <a16:creationId xmlns:a16="http://schemas.microsoft.com/office/drawing/2014/main" id="{E1784D37-A9A7-419A-BD1B-A03DE4889D4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10122" b="10324"/>
          <a:stretch/>
        </p:blipFill>
        <p:spPr bwMode="auto">
          <a:xfrm>
            <a:off x="3000370" y="811833"/>
            <a:ext cx="5921023" cy="4697917"/>
          </a:xfrm>
          <a:prstGeom prst="rect">
            <a:avLst/>
          </a:prstGeom>
          <a:noFill/>
          <a:ln>
            <a:noFill/>
          </a:ln>
          <a:extLst>
            <a:ext uri="{53640926-AAD7-44D8-BBD7-CCE9431645EC}">
              <a14:shadowObscured xmlns:a14="http://schemas.microsoft.com/office/drawing/2010/main"/>
            </a:ext>
          </a:extLst>
        </p:spPr>
      </p:pic>
      <p:sp>
        <p:nvSpPr>
          <p:cNvPr id="19" name="灯片编号占位符 18">
            <a:extLst>
              <a:ext uri="{FF2B5EF4-FFF2-40B4-BE49-F238E27FC236}">
                <a16:creationId xmlns:a16="http://schemas.microsoft.com/office/drawing/2014/main" id="{BF1BF4BA-FC2A-4BF2-B2B2-B81AA9145A06}"/>
              </a:ext>
            </a:extLst>
          </p:cNvPr>
          <p:cNvSpPr>
            <a:spLocks noGrp="1"/>
          </p:cNvSpPr>
          <p:nvPr>
            <p:ph type="sldNum" sz="quarter" idx="12"/>
          </p:nvPr>
        </p:nvSpPr>
        <p:spPr/>
        <p:txBody>
          <a:bodyPr/>
          <a:lstStyle/>
          <a:p>
            <a:fld id="{6723AB32-1A72-4A66-A8A7-5A604DC36F6B}" type="slidenum">
              <a:rPr lang="zh-CN" altLang="en-US" smtClean="0"/>
              <a:t>19</a:t>
            </a:fld>
            <a:endParaRPr lang="zh-CN" altLang="en-US"/>
          </a:p>
        </p:txBody>
      </p:sp>
      <p:sp>
        <p:nvSpPr>
          <p:cNvPr id="18" name="文本框 17">
            <a:extLst>
              <a:ext uri="{FF2B5EF4-FFF2-40B4-BE49-F238E27FC236}">
                <a16:creationId xmlns:a16="http://schemas.microsoft.com/office/drawing/2014/main" id="{36B34B87-E088-4BA6-9DB3-0B5F6DEC1D53}"/>
              </a:ext>
            </a:extLst>
          </p:cNvPr>
          <p:cNvSpPr txBox="1"/>
          <p:nvPr/>
        </p:nvSpPr>
        <p:spPr>
          <a:xfrm>
            <a:off x="3590926" y="5693833"/>
            <a:ext cx="5229225" cy="612860"/>
          </a:xfrm>
          <a:prstGeom prst="rect">
            <a:avLst/>
          </a:prstGeom>
          <a:noFill/>
        </p:spPr>
        <p:txBody>
          <a:bodyPr wrap="square" rtlCol="0">
            <a:spAutoFit/>
          </a:bodyPr>
          <a:lstStyle/>
          <a:p>
            <a:pPr>
              <a:lnSpc>
                <a:spcPct val="114000"/>
              </a:lnSpc>
            </a:pPr>
            <a:r>
              <a:rPr lang="en-US" altLang="zh-CN" sz="1400" b="1" dirty="0">
                <a:latin typeface="Arial" panose="020B0604020202020204" pitchFamily="34" charset="0"/>
                <a:cs typeface="Arial" panose="020B0604020202020204" pitchFamily="34" charset="0"/>
              </a:rPr>
              <a:t>Figure 2. </a:t>
            </a:r>
            <a:r>
              <a:rPr lang="en-US" altLang="zh-CN" sz="1400" dirty="0">
                <a:latin typeface="Arial" panose="020B0604020202020204" pitchFamily="34" charset="0"/>
                <a:cs typeface="Arial" panose="020B0604020202020204" pitchFamily="34" charset="0"/>
              </a:rPr>
              <a:t>Latitude-time cross sections of (a) zonal-mean temperature (units: K) and (b) zonal-mean zonal wind (units: m s</a:t>
            </a:r>
            <a:r>
              <a:rPr lang="en-US" altLang="zh-CN" sz="1400" baseline="30000"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 at 10 </a:t>
            </a:r>
            <a:r>
              <a:rPr lang="en-US" altLang="zh-CN" sz="1400" dirty="0" err="1">
                <a:latin typeface="Arial" panose="020B0604020202020204" pitchFamily="34" charset="0"/>
                <a:cs typeface="Arial" panose="020B0604020202020204" pitchFamily="34" charset="0"/>
              </a:rPr>
              <a:t>hPa</a:t>
            </a:r>
            <a:r>
              <a:rPr lang="en-US" altLang="zh-CN" sz="1400" dirty="0">
                <a:latin typeface="Arial" panose="020B0604020202020204" pitchFamily="34" charset="0"/>
                <a:cs typeface="Arial" panose="020B0604020202020204" pitchFamily="34" charset="0"/>
              </a:rPr>
              <a:t> during the winter of 2017/18.</a:t>
            </a:r>
            <a:endParaRPr lang="zh-CN" altLang="zh-CN" sz="1400" dirty="0">
              <a:latin typeface="Arial" panose="020B0604020202020204" pitchFamily="34" charset="0"/>
              <a:cs typeface="Arial" panose="020B0604020202020204" pitchFamily="34" charset="0"/>
            </a:endParaRPr>
          </a:p>
          <a:p>
            <a:pPr>
              <a:lnSpc>
                <a:spcPct val="114000"/>
              </a:lnSpc>
            </a:pPr>
            <a:endParaRPr lang="zh-CN" altLang="en-US" dirty="0"/>
          </a:p>
        </p:txBody>
      </p:sp>
      <p:sp>
        <p:nvSpPr>
          <p:cNvPr id="2" name="Arrow: Down 1">
            <a:extLst>
              <a:ext uri="{FF2B5EF4-FFF2-40B4-BE49-F238E27FC236}">
                <a16:creationId xmlns:a16="http://schemas.microsoft.com/office/drawing/2014/main" id="{584729FE-ACE5-4062-9637-1CE347F68E2A}"/>
              </a:ext>
            </a:extLst>
          </p:cNvPr>
          <p:cNvSpPr/>
          <p:nvPr/>
        </p:nvSpPr>
        <p:spPr>
          <a:xfrm>
            <a:off x="2862133" y="1760703"/>
            <a:ext cx="45719" cy="1714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文本框 17">
            <a:extLst>
              <a:ext uri="{FF2B5EF4-FFF2-40B4-BE49-F238E27FC236}">
                <a16:creationId xmlns:a16="http://schemas.microsoft.com/office/drawing/2014/main" id="{3E1EE655-B361-4922-A129-672D0662670E}"/>
              </a:ext>
            </a:extLst>
          </p:cNvPr>
          <p:cNvSpPr txBox="1"/>
          <p:nvPr/>
        </p:nvSpPr>
        <p:spPr>
          <a:xfrm>
            <a:off x="2639372" y="3527071"/>
            <a:ext cx="721994" cy="612860"/>
          </a:xfrm>
          <a:prstGeom prst="rect">
            <a:avLst/>
          </a:prstGeom>
          <a:noFill/>
        </p:spPr>
        <p:txBody>
          <a:bodyPr wrap="square" rtlCol="0">
            <a:spAutoFit/>
          </a:bodyPr>
          <a:lstStyle/>
          <a:p>
            <a:pPr>
              <a:lnSpc>
                <a:spcPct val="114000"/>
              </a:lnSpc>
            </a:pPr>
            <a:r>
              <a:rPr lang="nb-NO" altLang="zh-CN" sz="1400" b="1" dirty="0">
                <a:latin typeface="Arial" panose="020B0604020202020204" pitchFamily="34" charset="0"/>
                <a:cs typeface="Arial" panose="020B0604020202020204" pitchFamily="34" charset="0"/>
              </a:rPr>
              <a:t>Time</a:t>
            </a:r>
          </a:p>
          <a:p>
            <a:pPr>
              <a:lnSpc>
                <a:spcPct val="114000"/>
              </a:lnSpc>
            </a:pPr>
            <a:r>
              <a:rPr lang="nb-NO" altLang="zh-CN" sz="1400" b="1" dirty="0">
                <a:latin typeface="Arial" panose="020B0604020202020204" pitchFamily="34" charset="0"/>
                <a:cs typeface="Arial" panose="020B0604020202020204" pitchFamily="34" charset="0"/>
              </a:rPr>
              <a:t>(</a:t>
            </a:r>
            <a:r>
              <a:rPr lang="nb-NO" altLang="zh-CN" sz="1400" b="1" dirty="0" err="1">
                <a:latin typeface="Arial" panose="020B0604020202020204" pitchFamily="34" charset="0"/>
                <a:cs typeface="Arial" panose="020B0604020202020204" pitchFamily="34" charset="0"/>
              </a:rPr>
              <a:t>days</a:t>
            </a:r>
            <a:r>
              <a:rPr lang="nb-NO" altLang="zh-CN" sz="1400" b="1" dirty="0">
                <a:latin typeface="Arial" panose="020B0604020202020204" pitchFamily="34" charset="0"/>
                <a:cs typeface="Arial" panose="020B0604020202020204" pitchFamily="34" charset="0"/>
              </a:rPr>
              <a:t>)</a:t>
            </a:r>
            <a:endParaRPr lang="zh-CN" altLang="zh-CN" sz="1400" dirty="0">
              <a:latin typeface="Arial" panose="020B0604020202020204" pitchFamily="34" charset="0"/>
              <a:cs typeface="Arial" panose="020B0604020202020204" pitchFamily="34" charset="0"/>
            </a:endParaRPr>
          </a:p>
          <a:p>
            <a:pPr>
              <a:lnSpc>
                <a:spcPct val="114000"/>
              </a:lnSpc>
            </a:pPr>
            <a:endParaRPr lang="zh-CN" altLang="en-US" dirty="0"/>
          </a:p>
        </p:txBody>
      </p:sp>
      <p:sp>
        <p:nvSpPr>
          <p:cNvPr id="3" name="Oval 2">
            <a:extLst>
              <a:ext uri="{FF2B5EF4-FFF2-40B4-BE49-F238E27FC236}">
                <a16:creationId xmlns:a16="http://schemas.microsoft.com/office/drawing/2014/main" id="{267EC0A2-0A66-4AA2-874E-2CF57A3F637D}"/>
              </a:ext>
            </a:extLst>
          </p:cNvPr>
          <p:cNvSpPr/>
          <p:nvPr/>
        </p:nvSpPr>
        <p:spPr>
          <a:xfrm>
            <a:off x="3000369" y="978810"/>
            <a:ext cx="590556" cy="3165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3">
            <a:extLst>
              <a:ext uri="{FF2B5EF4-FFF2-40B4-BE49-F238E27FC236}">
                <a16:creationId xmlns:a16="http://schemas.microsoft.com/office/drawing/2014/main" id="{6CA609A9-9E49-4FA0-8ABA-9E780CFF87AE}"/>
              </a:ext>
            </a:extLst>
          </p:cNvPr>
          <p:cNvSpPr txBox="1">
            <a:spLocks noChangeArrowheads="1"/>
          </p:cNvSpPr>
          <p:nvPr/>
        </p:nvSpPr>
        <p:spPr>
          <a:xfrm>
            <a:off x="1524000" y="6104383"/>
            <a:ext cx="9144000" cy="646331"/>
          </a:xfrm>
          <a:prstGeom prst="rect">
            <a:avLst/>
          </a:prstGeom>
          <a:solidFill>
            <a:srgbClr val="D3EDF3"/>
          </a:solidFill>
        </p:spPr>
        <p:txBody>
          <a:bodyPr wrap="square">
            <a:spAutoFit/>
          </a:bodyPr>
          <a:lstStyle>
            <a:lvl1pPr marL="342900" indent="-342900" algn="l" defTabSz="457200" rtl="0" eaLnBrk="1" latinLnBrk="0" hangingPunct="1">
              <a:spcBef>
                <a:spcPct val="20000"/>
              </a:spcBef>
              <a:buFont typeface="Arial"/>
              <a:buChar char="•"/>
              <a:defRPr kumimoji="1"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lvl="1" fontAlgn="auto">
              <a:lnSpc>
                <a:spcPct val="90000"/>
              </a:lnSpc>
              <a:spcAft>
                <a:spcPts val="0"/>
              </a:spcAft>
              <a:buFont typeface="Wingdings" panose="05000000000000000000" pitchFamily="2" charset="2"/>
              <a:buChar char="q"/>
              <a:tabLst>
                <a:tab pos="404400" algn="l"/>
                <a:tab pos="811620" algn="l"/>
                <a:tab pos="1218871" algn="l"/>
                <a:tab pos="1626085" algn="l"/>
                <a:tab pos="2033295" algn="l"/>
                <a:tab pos="2440546" algn="l"/>
                <a:tab pos="2847759" algn="l"/>
                <a:tab pos="3254987" algn="l"/>
                <a:tab pos="3662219" algn="l"/>
                <a:tab pos="4069431" algn="l"/>
                <a:tab pos="4476670" algn="l"/>
                <a:tab pos="4883896" algn="l"/>
                <a:tab pos="5291122" algn="l"/>
                <a:tab pos="5698348" algn="l"/>
                <a:tab pos="6105582" algn="l"/>
                <a:tab pos="6512804" algn="l"/>
                <a:tab pos="6920029" algn="l"/>
                <a:tab pos="7327262" algn="l"/>
                <a:tab pos="7734482" algn="l"/>
                <a:tab pos="8141714" algn="l"/>
              </a:tabLst>
              <a:defRPr/>
            </a:pPr>
            <a:r>
              <a:rPr lang="en-GB" sz="1800" b="1" baseline="0" dirty="0">
                <a:solidFill>
                  <a:prstClr val="black"/>
                </a:solidFill>
              </a:rPr>
              <a:t>Rapid warming at the pole (30 degrees in a few days !)</a:t>
            </a:r>
          </a:p>
          <a:p>
            <a:pPr lvl="1" fontAlgn="auto">
              <a:lnSpc>
                <a:spcPct val="90000"/>
              </a:lnSpc>
              <a:spcAft>
                <a:spcPts val="0"/>
              </a:spcAft>
              <a:buFont typeface="Wingdings" panose="05000000000000000000" pitchFamily="2" charset="2"/>
              <a:buChar char="q"/>
              <a:tabLst>
                <a:tab pos="404400" algn="l"/>
                <a:tab pos="811620" algn="l"/>
                <a:tab pos="1218871" algn="l"/>
                <a:tab pos="1626085" algn="l"/>
                <a:tab pos="2033295" algn="l"/>
                <a:tab pos="2440546" algn="l"/>
                <a:tab pos="2847759" algn="l"/>
                <a:tab pos="3254987" algn="l"/>
                <a:tab pos="3662219" algn="l"/>
                <a:tab pos="4069431" algn="l"/>
                <a:tab pos="4476670" algn="l"/>
                <a:tab pos="4883896" algn="l"/>
                <a:tab pos="5291122" algn="l"/>
                <a:tab pos="5698348" algn="l"/>
                <a:tab pos="6105582" algn="l"/>
                <a:tab pos="6512804" algn="l"/>
                <a:tab pos="6920029" algn="l"/>
                <a:tab pos="7327262" algn="l"/>
                <a:tab pos="7734482" algn="l"/>
                <a:tab pos="8141714" algn="l"/>
              </a:tabLst>
              <a:defRPr/>
            </a:pPr>
            <a:r>
              <a:rPr lang="en-GB" sz="1800" b="1" baseline="0" dirty="0">
                <a:solidFill>
                  <a:prstClr val="black"/>
                </a:solidFill>
              </a:rPr>
              <a:t>zonal wind decelerates and reverses rapidly</a:t>
            </a:r>
          </a:p>
        </p:txBody>
      </p:sp>
      <p:sp>
        <p:nvSpPr>
          <p:cNvPr id="4" name="TextBox 3">
            <a:extLst>
              <a:ext uri="{FF2B5EF4-FFF2-40B4-BE49-F238E27FC236}">
                <a16:creationId xmlns:a16="http://schemas.microsoft.com/office/drawing/2014/main" id="{F91F8525-FCB5-458B-8C83-D6B10B82063E}"/>
              </a:ext>
            </a:extLst>
          </p:cNvPr>
          <p:cNvSpPr txBox="1"/>
          <p:nvPr/>
        </p:nvSpPr>
        <p:spPr>
          <a:xfrm>
            <a:off x="4029075" y="3296239"/>
            <a:ext cx="438151" cy="461665"/>
          </a:xfrm>
          <a:prstGeom prst="rect">
            <a:avLst/>
          </a:prstGeom>
          <a:noFill/>
        </p:spPr>
        <p:txBody>
          <a:bodyPr wrap="square" rtlCol="0">
            <a:spAutoFit/>
          </a:bodyPr>
          <a:lstStyle/>
          <a:p>
            <a:r>
              <a:rPr lang="nb-NO" sz="2400" b="1" baseline="0" dirty="0">
                <a:solidFill>
                  <a:srgbClr val="FF0000"/>
                </a:solidFill>
              </a:rPr>
              <a:t>W</a:t>
            </a:r>
          </a:p>
        </p:txBody>
      </p:sp>
      <p:sp>
        <p:nvSpPr>
          <p:cNvPr id="11" name="TextBox 10">
            <a:extLst>
              <a:ext uri="{FF2B5EF4-FFF2-40B4-BE49-F238E27FC236}">
                <a16:creationId xmlns:a16="http://schemas.microsoft.com/office/drawing/2014/main" id="{9C8A2029-D4C8-4F17-859E-CBEB689FF479}"/>
              </a:ext>
            </a:extLst>
          </p:cNvPr>
          <p:cNvSpPr txBox="1"/>
          <p:nvPr/>
        </p:nvSpPr>
        <p:spPr>
          <a:xfrm>
            <a:off x="7505700" y="6046169"/>
            <a:ext cx="438151" cy="461665"/>
          </a:xfrm>
          <a:prstGeom prst="rect">
            <a:avLst/>
          </a:prstGeom>
          <a:noFill/>
        </p:spPr>
        <p:txBody>
          <a:bodyPr wrap="square" rtlCol="0">
            <a:spAutoFit/>
          </a:bodyPr>
          <a:lstStyle/>
          <a:p>
            <a:r>
              <a:rPr lang="nb-NO" sz="2400" b="1" baseline="0" dirty="0">
                <a:solidFill>
                  <a:srgbClr val="FF0000"/>
                </a:solidFill>
              </a:rPr>
              <a:t>W</a:t>
            </a:r>
          </a:p>
        </p:txBody>
      </p:sp>
      <p:sp>
        <p:nvSpPr>
          <p:cNvPr id="12" name="Arrow: Down 11">
            <a:extLst>
              <a:ext uri="{FF2B5EF4-FFF2-40B4-BE49-F238E27FC236}">
                <a16:creationId xmlns:a16="http://schemas.microsoft.com/office/drawing/2014/main" id="{9FCBCEEE-D9A8-40E8-ABC8-4AF062901A71}"/>
              </a:ext>
            </a:extLst>
          </p:cNvPr>
          <p:cNvSpPr/>
          <p:nvPr/>
        </p:nvSpPr>
        <p:spPr>
          <a:xfrm rot="16200000">
            <a:off x="5580283" y="3070131"/>
            <a:ext cx="1088587" cy="43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Arrow: Down 12">
            <a:extLst>
              <a:ext uri="{FF2B5EF4-FFF2-40B4-BE49-F238E27FC236}">
                <a16:creationId xmlns:a16="http://schemas.microsoft.com/office/drawing/2014/main" id="{6F8CCBC2-0034-4762-8733-2962FBBF78EA}"/>
              </a:ext>
            </a:extLst>
          </p:cNvPr>
          <p:cNvSpPr/>
          <p:nvPr/>
        </p:nvSpPr>
        <p:spPr>
          <a:xfrm rot="16200000">
            <a:off x="6617642" y="6368108"/>
            <a:ext cx="461664" cy="438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4294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Seasonal cycle in Temperature and Wind</a:t>
            </a:r>
            <a:endParaRPr lang="en-CA" dirty="0"/>
          </a:p>
        </p:txBody>
      </p:sp>
      <p:sp>
        <p:nvSpPr>
          <p:cNvPr id="3" name="Slide Number Placeholder 2"/>
          <p:cNvSpPr>
            <a:spLocks noGrp="1"/>
          </p:cNvSpPr>
          <p:nvPr>
            <p:ph type="sldNum" sz="quarter" idx="12"/>
          </p:nvPr>
        </p:nvSpPr>
        <p:spPr/>
        <p:txBody>
          <a:bodyPr/>
          <a:lstStyle/>
          <a:p>
            <a:pPr>
              <a:defRPr/>
            </a:pPr>
            <a:fld id="{F7B785DF-8DEF-4121-8B9D-821491901F53}" type="slidenum">
              <a:rPr lang="en-US" smtClean="0">
                <a:solidFill>
                  <a:srgbClr val="000000"/>
                </a:solidFill>
              </a:rPr>
              <a:pPr>
                <a:defRPr/>
              </a:pPr>
              <a:t>2</a:t>
            </a:fld>
            <a:endParaRPr lang="en-US">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4" y="2286003"/>
            <a:ext cx="4524375" cy="33932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274" y="1767469"/>
            <a:ext cx="4524375" cy="3971287"/>
          </a:xfrm>
          <a:prstGeom prst="rect">
            <a:avLst/>
          </a:prstGeom>
        </p:spPr>
      </p:pic>
    </p:spTree>
    <p:extLst>
      <p:ext uri="{BB962C8B-B14F-4D97-AF65-F5344CB8AC3E}">
        <p14:creationId xmlns:p14="http://schemas.microsoft.com/office/powerpoint/2010/main" val="217527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33232D9-1E93-46C5-BB2B-1A67120F4C48}"/>
              </a:ext>
            </a:extLst>
          </p:cNvPr>
          <p:cNvSpPr>
            <a:spLocks noGrp="1"/>
          </p:cNvSpPr>
          <p:nvPr>
            <p:ph type="sldNum" sz="quarter" idx="12"/>
          </p:nvPr>
        </p:nvSpPr>
        <p:spPr/>
        <p:txBody>
          <a:bodyPr/>
          <a:lstStyle/>
          <a:p>
            <a:fld id="{6723AB32-1A72-4A66-A8A7-5A604DC36F6B}" type="slidenum">
              <a:rPr lang="zh-CN" altLang="en-US" smtClean="0"/>
              <a:t>20</a:t>
            </a:fld>
            <a:endParaRPr lang="zh-CN" altLang="en-US" dirty="0"/>
          </a:p>
        </p:txBody>
      </p:sp>
      <p:pic>
        <p:nvPicPr>
          <p:cNvPr id="8" name="图片 7">
            <a:extLst>
              <a:ext uri="{FF2B5EF4-FFF2-40B4-BE49-F238E27FC236}">
                <a16:creationId xmlns:a16="http://schemas.microsoft.com/office/drawing/2014/main" id="{14F3B2E2-C2CA-40E3-80D5-F479261DFE8C}"/>
              </a:ext>
            </a:extLst>
          </p:cNvPr>
          <p:cNvPicPr>
            <a:picLocks noChangeAspect="1"/>
          </p:cNvPicPr>
          <p:nvPr/>
        </p:nvPicPr>
        <p:blipFill rotWithShape="1">
          <a:blip r:embed="rId3"/>
          <a:srcRect l="18235" t="3741" r="23705"/>
          <a:stretch/>
        </p:blipFill>
        <p:spPr>
          <a:xfrm>
            <a:off x="1434360" y="657501"/>
            <a:ext cx="4571210" cy="2509505"/>
          </a:xfrm>
          <a:prstGeom prst="rect">
            <a:avLst/>
          </a:prstGeom>
        </p:spPr>
      </p:pic>
      <p:pic>
        <p:nvPicPr>
          <p:cNvPr id="9" name="图片 8">
            <a:extLst>
              <a:ext uri="{FF2B5EF4-FFF2-40B4-BE49-F238E27FC236}">
                <a16:creationId xmlns:a16="http://schemas.microsoft.com/office/drawing/2014/main" id="{5FEA3198-E882-40BB-ACDE-D1E8465BB779}"/>
              </a:ext>
            </a:extLst>
          </p:cNvPr>
          <p:cNvPicPr>
            <a:picLocks noChangeAspect="1"/>
          </p:cNvPicPr>
          <p:nvPr/>
        </p:nvPicPr>
        <p:blipFill rotWithShape="1">
          <a:blip r:embed="rId4"/>
          <a:srcRect l="17695" t="34691" r="23787" b="32624"/>
          <a:stretch/>
        </p:blipFill>
        <p:spPr>
          <a:xfrm>
            <a:off x="6005570" y="657500"/>
            <a:ext cx="4572000" cy="2550918"/>
          </a:xfrm>
          <a:prstGeom prst="rect">
            <a:avLst/>
          </a:prstGeom>
        </p:spPr>
      </p:pic>
      <p:pic>
        <p:nvPicPr>
          <p:cNvPr id="11" name="图片 10">
            <a:extLst>
              <a:ext uri="{FF2B5EF4-FFF2-40B4-BE49-F238E27FC236}">
                <a16:creationId xmlns:a16="http://schemas.microsoft.com/office/drawing/2014/main" id="{7C6806B8-87FC-437B-A5AE-523578CC373D}"/>
              </a:ext>
            </a:extLst>
          </p:cNvPr>
          <p:cNvPicPr/>
          <p:nvPr/>
        </p:nvPicPr>
        <p:blipFill rotWithShape="1">
          <a:blip r:embed="rId4">
            <a:extLst>
              <a:ext uri="{28A0092B-C50C-407E-A947-70E740481C1C}">
                <a14:useLocalDpi xmlns:a14="http://schemas.microsoft.com/office/drawing/2010/main" val="0"/>
              </a:ext>
            </a:extLst>
          </a:blip>
          <a:srcRect l="18555" t="68425" r="22889"/>
          <a:stretch/>
        </p:blipFill>
        <p:spPr bwMode="auto">
          <a:xfrm>
            <a:off x="1524000" y="3237655"/>
            <a:ext cx="4481570" cy="2422186"/>
          </a:xfrm>
          <a:prstGeom prst="rect">
            <a:avLst/>
          </a:prstGeom>
          <a:noFill/>
          <a:ln>
            <a:noFill/>
          </a:ln>
          <a:extLst>
            <a:ext uri="{53640926-AAD7-44D8-BBD7-CCE9431645EC}">
              <a14:shadowObscured xmlns:a14="http://schemas.microsoft.com/office/drawing/2010/main"/>
            </a:ext>
          </a:extLst>
        </p:spPr>
      </p:pic>
      <p:sp>
        <p:nvSpPr>
          <p:cNvPr id="7" name="Rectangle 3">
            <a:extLst>
              <a:ext uri="{FF2B5EF4-FFF2-40B4-BE49-F238E27FC236}">
                <a16:creationId xmlns:a16="http://schemas.microsoft.com/office/drawing/2014/main" id="{1209FC79-895D-4804-BEDC-3263B2F7A009}"/>
              </a:ext>
            </a:extLst>
          </p:cNvPr>
          <p:cNvSpPr txBox="1">
            <a:spLocks noChangeArrowheads="1"/>
          </p:cNvSpPr>
          <p:nvPr/>
        </p:nvSpPr>
        <p:spPr>
          <a:xfrm>
            <a:off x="1524000" y="6104383"/>
            <a:ext cx="9144000" cy="646331"/>
          </a:xfrm>
          <a:prstGeom prst="rect">
            <a:avLst/>
          </a:prstGeom>
          <a:solidFill>
            <a:srgbClr val="D3EDF3"/>
          </a:solidFill>
        </p:spPr>
        <p:txBody>
          <a:bodyPr wrap="square">
            <a:spAutoFit/>
          </a:bodyPr>
          <a:lstStyle>
            <a:lvl1pPr marL="342900" indent="-342900" algn="l" defTabSz="457200" rtl="0" eaLnBrk="1" latinLnBrk="0" hangingPunct="1">
              <a:spcBef>
                <a:spcPct val="20000"/>
              </a:spcBef>
              <a:buFont typeface="Arial"/>
              <a:buChar char="•"/>
              <a:defRPr kumimoji="1"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lvl="1" fontAlgn="auto">
              <a:lnSpc>
                <a:spcPct val="90000"/>
              </a:lnSpc>
              <a:spcAft>
                <a:spcPts val="0"/>
              </a:spcAft>
              <a:buFont typeface="Wingdings" panose="05000000000000000000" pitchFamily="2" charset="2"/>
              <a:buChar char="q"/>
              <a:tabLst>
                <a:tab pos="404400" algn="l"/>
                <a:tab pos="811620" algn="l"/>
                <a:tab pos="1218871" algn="l"/>
                <a:tab pos="1626085" algn="l"/>
                <a:tab pos="2033295" algn="l"/>
                <a:tab pos="2440546" algn="l"/>
                <a:tab pos="2847759" algn="l"/>
                <a:tab pos="3254987" algn="l"/>
                <a:tab pos="3662219" algn="l"/>
                <a:tab pos="4069431" algn="l"/>
                <a:tab pos="4476670" algn="l"/>
                <a:tab pos="4883896" algn="l"/>
                <a:tab pos="5291122" algn="l"/>
                <a:tab pos="5698348" algn="l"/>
                <a:tab pos="6105582" algn="l"/>
                <a:tab pos="6512804" algn="l"/>
                <a:tab pos="6920029" algn="l"/>
                <a:tab pos="7327262" algn="l"/>
                <a:tab pos="7734482" algn="l"/>
                <a:tab pos="8141714" algn="l"/>
              </a:tabLst>
              <a:defRPr/>
            </a:pPr>
            <a:r>
              <a:rPr lang="en-GB" sz="1800" b="1" baseline="0" dirty="0">
                <a:solidFill>
                  <a:prstClr val="black"/>
                </a:solidFill>
              </a:rPr>
              <a:t>Evidence for a lagged negative wind anomaly in troposphere</a:t>
            </a:r>
          </a:p>
          <a:p>
            <a:pPr lvl="1" fontAlgn="auto">
              <a:lnSpc>
                <a:spcPct val="90000"/>
              </a:lnSpc>
              <a:spcAft>
                <a:spcPts val="0"/>
              </a:spcAft>
              <a:buFont typeface="Wingdings" panose="05000000000000000000" pitchFamily="2" charset="2"/>
              <a:buChar char="q"/>
              <a:tabLst>
                <a:tab pos="404400" algn="l"/>
                <a:tab pos="811620" algn="l"/>
                <a:tab pos="1218871" algn="l"/>
                <a:tab pos="1626085" algn="l"/>
                <a:tab pos="2033295" algn="l"/>
                <a:tab pos="2440546" algn="l"/>
                <a:tab pos="2847759" algn="l"/>
                <a:tab pos="3254987" algn="l"/>
                <a:tab pos="3662219" algn="l"/>
                <a:tab pos="4069431" algn="l"/>
                <a:tab pos="4476670" algn="l"/>
                <a:tab pos="4883896" algn="l"/>
                <a:tab pos="5291122" algn="l"/>
                <a:tab pos="5698348" algn="l"/>
                <a:tab pos="6105582" algn="l"/>
                <a:tab pos="6512804" algn="l"/>
                <a:tab pos="6920029" algn="l"/>
                <a:tab pos="7327262" algn="l"/>
                <a:tab pos="7734482" algn="l"/>
                <a:tab pos="8141714" algn="l"/>
              </a:tabLst>
              <a:defRPr/>
            </a:pPr>
            <a:r>
              <a:rPr lang="en-GB" sz="1800" b="1" baseline="0" dirty="0">
                <a:solidFill>
                  <a:prstClr val="black"/>
                </a:solidFill>
              </a:rPr>
              <a:t>zonal wind anomaly occurs nearly at once, within entire stratosphere (10-200 </a:t>
            </a:r>
            <a:r>
              <a:rPr lang="en-GB" sz="1800" b="1" baseline="0" dirty="0" err="1">
                <a:solidFill>
                  <a:prstClr val="black"/>
                </a:solidFill>
              </a:rPr>
              <a:t>hPa</a:t>
            </a:r>
            <a:r>
              <a:rPr lang="en-GB" sz="1800" b="1" baseline="0" dirty="0">
                <a:solidFill>
                  <a:prstClr val="black"/>
                </a:solidFill>
              </a:rPr>
              <a:t>)</a:t>
            </a:r>
          </a:p>
        </p:txBody>
      </p:sp>
      <p:sp>
        <p:nvSpPr>
          <p:cNvPr id="10" name="Title 1">
            <a:extLst>
              <a:ext uri="{FF2B5EF4-FFF2-40B4-BE49-F238E27FC236}">
                <a16:creationId xmlns:a16="http://schemas.microsoft.com/office/drawing/2014/main" id="{E468AD53-A74E-405E-81C7-24CB61FA2CFC}"/>
              </a:ext>
            </a:extLst>
          </p:cNvPr>
          <p:cNvSpPr txBox="1">
            <a:spLocks/>
          </p:cNvSpPr>
          <p:nvPr/>
        </p:nvSpPr>
        <p:spPr bwMode="auto">
          <a:xfrm>
            <a:off x="1524000" y="20638"/>
            <a:ext cx="9144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nb-NO" altLang="nb-NO" sz="4000" baseline="0" dirty="0" err="1">
                <a:solidFill>
                  <a:srgbClr val="0099FF"/>
                </a:solidFill>
              </a:rPr>
              <a:t>Stratospheric</a:t>
            </a:r>
            <a:r>
              <a:rPr lang="nb-NO" altLang="nb-NO" sz="4000" baseline="0" dirty="0">
                <a:solidFill>
                  <a:srgbClr val="0099FF"/>
                </a:solidFill>
              </a:rPr>
              <a:t> </a:t>
            </a:r>
            <a:r>
              <a:rPr lang="nb-NO" altLang="nb-NO" sz="4000" baseline="0" dirty="0" err="1">
                <a:solidFill>
                  <a:srgbClr val="0099FF"/>
                </a:solidFill>
              </a:rPr>
              <a:t>sudden</a:t>
            </a:r>
            <a:r>
              <a:rPr lang="nb-NO" altLang="nb-NO" sz="4000" baseline="0" dirty="0">
                <a:solidFill>
                  <a:srgbClr val="0099FF"/>
                </a:solidFill>
              </a:rPr>
              <a:t> </a:t>
            </a:r>
            <a:r>
              <a:rPr lang="nb-NO" altLang="nb-NO" sz="4000" baseline="0" dirty="0" err="1">
                <a:solidFill>
                  <a:srgbClr val="0099FF"/>
                </a:solidFill>
              </a:rPr>
              <a:t>warming</a:t>
            </a:r>
            <a:r>
              <a:rPr lang="nb-NO" altLang="nb-NO" sz="4000" baseline="0" dirty="0">
                <a:solidFill>
                  <a:srgbClr val="0099FF"/>
                </a:solidFill>
              </a:rPr>
              <a:t> FEB 2018</a:t>
            </a:r>
          </a:p>
        </p:txBody>
      </p:sp>
    </p:spTree>
    <p:extLst>
      <p:ext uri="{BB962C8B-B14F-4D97-AF65-F5344CB8AC3E}">
        <p14:creationId xmlns:p14="http://schemas.microsoft.com/office/powerpoint/2010/main" val="144365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7">
            <a:extLst>
              <a:ext uri="{FF2B5EF4-FFF2-40B4-BE49-F238E27FC236}">
                <a16:creationId xmlns:a16="http://schemas.microsoft.com/office/drawing/2014/main" id="{7FB7F9C6-2F2D-4B2B-9110-2AFD741B06D3}"/>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827" t="30023" r="1331" b="26777"/>
          <a:stretch/>
        </p:blipFill>
        <p:spPr bwMode="auto">
          <a:xfrm>
            <a:off x="3032182" y="3259422"/>
            <a:ext cx="5978469" cy="3315536"/>
          </a:xfrm>
          <a:prstGeom prst="rect">
            <a:avLst/>
          </a:prstGeom>
          <a:noFill/>
          <a:ln>
            <a:noFill/>
          </a:ln>
          <a:extLst>
            <a:ext uri="{53640926-AAD7-44D8-BBD7-CCE9431645EC}">
              <a14:shadowObscured xmlns:a14="http://schemas.microsoft.com/office/drawing/2010/main"/>
            </a:ext>
          </a:extLst>
        </p:spPr>
      </p:pic>
      <p:sp>
        <p:nvSpPr>
          <p:cNvPr id="4" name="灯片编号占位符 3">
            <a:extLst>
              <a:ext uri="{FF2B5EF4-FFF2-40B4-BE49-F238E27FC236}">
                <a16:creationId xmlns:a16="http://schemas.microsoft.com/office/drawing/2014/main" id="{04B69E28-B26B-4CB8-B388-EC60D768B1A6}"/>
              </a:ext>
            </a:extLst>
          </p:cNvPr>
          <p:cNvSpPr>
            <a:spLocks noGrp="1"/>
          </p:cNvSpPr>
          <p:nvPr>
            <p:ph type="sldNum" sz="quarter" idx="12"/>
          </p:nvPr>
        </p:nvSpPr>
        <p:spPr/>
        <p:txBody>
          <a:bodyPr/>
          <a:lstStyle/>
          <a:p>
            <a:fld id="{6723AB32-1A72-4A66-A8A7-5A604DC36F6B}" type="slidenum">
              <a:rPr lang="zh-CN" altLang="en-US" smtClean="0"/>
              <a:t>21</a:t>
            </a:fld>
            <a:endParaRPr lang="zh-CN" altLang="en-US"/>
          </a:p>
        </p:txBody>
      </p:sp>
      <p:pic>
        <p:nvPicPr>
          <p:cNvPr id="5" name="图片 4">
            <a:extLst>
              <a:ext uri="{FF2B5EF4-FFF2-40B4-BE49-F238E27FC236}">
                <a16:creationId xmlns:a16="http://schemas.microsoft.com/office/drawing/2014/main" id="{1D8F1CB0-D767-4C19-8EFD-26C46729D365}"/>
              </a:ext>
            </a:extLst>
          </p:cNvPr>
          <p:cNvPicPr/>
          <p:nvPr/>
        </p:nvPicPr>
        <p:blipFill rotWithShape="1">
          <a:blip r:embed="rId3">
            <a:extLst>
              <a:ext uri="{28A0092B-C50C-407E-A947-70E740481C1C}">
                <a14:useLocalDpi xmlns:a14="http://schemas.microsoft.com/office/drawing/2010/main" val="0"/>
              </a:ext>
            </a:extLst>
          </a:blip>
          <a:srcRect l="13432" t="18274" r="7846" b="45489"/>
          <a:stretch/>
        </p:blipFill>
        <p:spPr bwMode="auto">
          <a:xfrm>
            <a:off x="3106765" y="283042"/>
            <a:ext cx="5681609" cy="2825394"/>
          </a:xfrm>
          <a:prstGeom prst="rect">
            <a:avLst/>
          </a:prstGeom>
          <a:noFill/>
          <a:ln>
            <a:noFill/>
          </a:ln>
          <a:extLst>
            <a:ext uri="{53640926-AAD7-44D8-BBD7-CCE9431645EC}">
              <a14:shadowObscured xmlns:a14="http://schemas.microsoft.com/office/drawing/2010/main"/>
            </a:ext>
          </a:extLst>
        </p:spPr>
      </p:pic>
      <p:sp>
        <p:nvSpPr>
          <p:cNvPr id="6" name="矩形 5">
            <a:extLst>
              <a:ext uri="{FF2B5EF4-FFF2-40B4-BE49-F238E27FC236}">
                <a16:creationId xmlns:a16="http://schemas.microsoft.com/office/drawing/2014/main" id="{BA314F2E-8285-411F-AE6C-33CEA71A2052}"/>
              </a:ext>
            </a:extLst>
          </p:cNvPr>
          <p:cNvSpPr/>
          <p:nvPr/>
        </p:nvSpPr>
        <p:spPr>
          <a:xfrm>
            <a:off x="2828497" y="-29351"/>
            <a:ext cx="6688476" cy="312393"/>
          </a:xfrm>
          <a:prstGeom prst="rect">
            <a:avLst/>
          </a:prstGeom>
        </p:spPr>
        <p:txBody>
          <a:bodyPr wrap="square">
            <a:spAutoFit/>
          </a:bodyPr>
          <a:lstStyle/>
          <a:p>
            <a:pPr algn="just">
              <a:lnSpc>
                <a:spcPct val="150000"/>
              </a:lnSpc>
              <a:spcAft>
                <a:spcPts val="0"/>
              </a:spcAft>
            </a:pPr>
            <a:r>
              <a:rPr lang="en-US" altLang="zh-CN" sz="1600" kern="100" dirty="0">
                <a:solidFill>
                  <a:srgbClr val="444444"/>
                </a:solidFill>
                <a:latin typeface="Arial" panose="020B0604020202020204" pitchFamily="34" charset="0"/>
                <a:cs typeface="Arial" panose="020B0604020202020204" pitchFamily="34" charset="0"/>
              </a:rPr>
              <a:t>Time series of the surface temperature </a:t>
            </a:r>
            <a:r>
              <a:rPr lang="en-US" altLang="zh-CN" sz="1600" b="1" kern="100" dirty="0">
                <a:solidFill>
                  <a:srgbClr val="444444"/>
                </a:solidFill>
                <a:latin typeface="Arial" panose="020B0604020202020204" pitchFamily="34" charset="0"/>
                <a:cs typeface="Arial" panose="020B0604020202020204" pitchFamily="34" charset="0"/>
              </a:rPr>
              <a:t>anomalies</a:t>
            </a:r>
            <a:r>
              <a:rPr lang="en-US" altLang="zh-CN" sz="1600" kern="100" dirty="0">
                <a:solidFill>
                  <a:srgbClr val="444444"/>
                </a:solidFill>
                <a:latin typeface="Arial" panose="020B0604020202020204" pitchFamily="34" charset="0"/>
                <a:cs typeface="Arial" panose="020B0604020202020204" pitchFamily="34" charset="0"/>
              </a:rPr>
              <a:t> averaged over the European region (40-70°N, 0-60°E). </a:t>
            </a:r>
            <a:endParaRPr lang="zh-CN" altLang="zh-CN" sz="1200"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913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1992313" y="520121"/>
            <a:ext cx="8228160" cy="707115"/>
          </a:xfrm>
        </p:spPr>
        <p:txBody>
          <a:bodyPr vert="horz" wrap="square" lIns="91440" tIns="20802" rIns="91440" bIns="45720" numCol="1" anchor="ctr" anchorCtr="0" compatLnSpc="1">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t>Surface impacts of stratospheric warmings : average picture</a:t>
            </a:r>
          </a:p>
        </p:txBody>
      </p:sp>
      <p:sp>
        <p:nvSpPr>
          <p:cNvPr id="10245" name="Text Box 4"/>
          <p:cNvSpPr txBox="1">
            <a:spLocks noChangeArrowheads="1"/>
          </p:cNvSpPr>
          <p:nvPr/>
        </p:nvSpPr>
        <p:spPr bwMode="auto">
          <a:xfrm>
            <a:off x="7812481" y="4706414"/>
            <a:ext cx="164160" cy="358598"/>
          </a:xfrm>
          <a:prstGeom prst="rect">
            <a:avLst/>
          </a:prstGeom>
          <a:solidFill>
            <a:srgbClr val="FFFFFF"/>
          </a:solidFill>
          <a:ln w="9525">
            <a:noFill/>
            <a:miter lim="800000"/>
            <a:headEnd/>
            <a:tailEnd/>
          </a:ln>
        </p:spPr>
        <p:txBody>
          <a:bodyPr wrap="none" lIns="82945" tIns="41473" rIns="82945" bIns="41473" anchor="ctr"/>
          <a:lstStyle/>
          <a:p>
            <a:pPr defTabSz="457200" eaLnBrk="1" hangingPunct="1"/>
            <a:endParaRPr lang="ja-JP" altLang="en-US" baseline="0">
              <a:solidFill>
                <a:prstClr val="black"/>
              </a:solidFill>
              <a:latin typeface="Lucida Grande" pitchFamily="-109" charset="0"/>
              <a:ea typeface="Geneva" pitchFamily="-109" charset="0"/>
            </a:endParaRPr>
          </a:p>
        </p:txBody>
      </p:sp>
      <p:pic>
        <p:nvPicPr>
          <p:cNvPr id="20"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992313" y="1916113"/>
            <a:ext cx="8050212" cy="2665412"/>
          </a:xfrm>
          <a:prstGeom prst="rect">
            <a:avLst/>
          </a:prstGeom>
        </p:spPr>
      </p:pic>
      <p:sp>
        <p:nvSpPr>
          <p:cNvPr id="21" name="TextBox 5"/>
          <p:cNvSpPr txBox="1">
            <a:spLocks noChangeArrowheads="1"/>
          </p:cNvSpPr>
          <p:nvPr/>
        </p:nvSpPr>
        <p:spPr bwMode="auto">
          <a:xfrm>
            <a:off x="-511175" y="6343279"/>
            <a:ext cx="8029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Effra" charset="0"/>
                <a:ea typeface="MS PGothic" panose="020B0600070205080204" pitchFamily="34" charset="-128"/>
              </a:defRPr>
            </a:lvl1pPr>
            <a:lvl2pPr marL="742950" indent="-285750">
              <a:defRPr sz="2000">
                <a:solidFill>
                  <a:schemeClr val="tx2"/>
                </a:solidFill>
                <a:latin typeface="Effra" charset="0"/>
                <a:ea typeface="MS PGothic" panose="020B0600070205080204" pitchFamily="34" charset="-128"/>
              </a:defRPr>
            </a:lvl2pPr>
            <a:lvl3pPr marL="1143000" indent="-228600">
              <a:defRPr sz="2000">
                <a:solidFill>
                  <a:schemeClr val="tx2"/>
                </a:solidFill>
                <a:latin typeface="Effra" charset="0"/>
                <a:ea typeface="MS PGothic" panose="020B0600070205080204" pitchFamily="34" charset="-128"/>
              </a:defRPr>
            </a:lvl3pPr>
            <a:lvl4pPr marL="1600200" indent="-228600">
              <a:defRPr sz="2000">
                <a:solidFill>
                  <a:schemeClr val="tx2"/>
                </a:solidFill>
                <a:latin typeface="Effra" charset="0"/>
                <a:ea typeface="MS PGothic" panose="020B0600070205080204" pitchFamily="34" charset="-128"/>
              </a:defRPr>
            </a:lvl4pPr>
            <a:lvl5pPr marL="2057400" indent="-228600">
              <a:defRPr sz="2000">
                <a:solidFill>
                  <a:schemeClr val="tx2"/>
                </a:solidFill>
                <a:latin typeface="Effra" charset="0"/>
                <a:ea typeface="MS PGothic" panose="020B0600070205080204" pitchFamily="34" charset="-128"/>
              </a:defRPr>
            </a:lvl5pPr>
            <a:lvl6pPr marL="25146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6pPr>
            <a:lvl7pPr marL="29718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7pPr>
            <a:lvl8pPr marL="34290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8pPr>
            <a:lvl9pPr marL="38862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9pPr>
          </a:lstStyle>
          <a:p>
            <a:pPr algn="ctr"/>
            <a:r>
              <a:rPr lang="en-GB" altLang="nb-NO" sz="1600" baseline="0" dirty="0">
                <a:solidFill>
                  <a:schemeClr val="tx1"/>
                </a:solidFill>
              </a:rPr>
              <a:t>Butler et al., 2017</a:t>
            </a:r>
            <a:endParaRPr lang="en-US" altLang="nb-NO" sz="1600" baseline="0" dirty="0">
              <a:solidFill>
                <a:schemeClr val="tx1"/>
              </a:solidFill>
            </a:endParaRPr>
          </a:p>
        </p:txBody>
      </p:sp>
      <p:sp>
        <p:nvSpPr>
          <p:cNvPr id="6" name="TextBox 5">
            <a:extLst>
              <a:ext uri="{FF2B5EF4-FFF2-40B4-BE49-F238E27FC236}">
                <a16:creationId xmlns:a16="http://schemas.microsoft.com/office/drawing/2014/main" id="{5B57BA05-F58C-4DE0-8C7C-D387C1011A93}"/>
              </a:ext>
            </a:extLst>
          </p:cNvPr>
          <p:cNvSpPr txBox="1">
            <a:spLocks noChangeArrowheads="1"/>
          </p:cNvSpPr>
          <p:nvPr/>
        </p:nvSpPr>
        <p:spPr bwMode="auto">
          <a:xfrm>
            <a:off x="1992313" y="4954571"/>
            <a:ext cx="4793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2"/>
                </a:solidFill>
                <a:latin typeface="Effra" charset="0"/>
                <a:ea typeface="MS PGothic" panose="020B0600070205080204" pitchFamily="34" charset="-128"/>
              </a:defRPr>
            </a:lvl1pPr>
            <a:lvl2pPr marL="742950" indent="-285750">
              <a:defRPr sz="2000">
                <a:solidFill>
                  <a:schemeClr val="tx2"/>
                </a:solidFill>
                <a:latin typeface="Effra" charset="0"/>
                <a:ea typeface="MS PGothic" panose="020B0600070205080204" pitchFamily="34" charset="-128"/>
              </a:defRPr>
            </a:lvl2pPr>
            <a:lvl3pPr marL="1143000" indent="-228600">
              <a:defRPr sz="2000">
                <a:solidFill>
                  <a:schemeClr val="tx2"/>
                </a:solidFill>
                <a:latin typeface="Effra" charset="0"/>
                <a:ea typeface="MS PGothic" panose="020B0600070205080204" pitchFamily="34" charset="-128"/>
              </a:defRPr>
            </a:lvl3pPr>
            <a:lvl4pPr marL="1600200" indent="-228600">
              <a:defRPr sz="2000">
                <a:solidFill>
                  <a:schemeClr val="tx2"/>
                </a:solidFill>
                <a:latin typeface="Effra" charset="0"/>
                <a:ea typeface="MS PGothic" panose="020B0600070205080204" pitchFamily="34" charset="-128"/>
              </a:defRPr>
            </a:lvl4pPr>
            <a:lvl5pPr marL="2057400" indent="-228600">
              <a:defRPr sz="2000">
                <a:solidFill>
                  <a:schemeClr val="tx2"/>
                </a:solidFill>
                <a:latin typeface="Effra" charset="0"/>
                <a:ea typeface="MS PGothic" panose="020B0600070205080204" pitchFamily="34" charset="-128"/>
              </a:defRPr>
            </a:lvl5pPr>
            <a:lvl6pPr marL="25146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6pPr>
            <a:lvl7pPr marL="29718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7pPr>
            <a:lvl8pPr marL="34290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8pPr>
            <a:lvl9pPr marL="3886200" indent="-228600" eaLnBrk="0" fontAlgn="base" hangingPunct="0">
              <a:spcBef>
                <a:spcPct val="0"/>
              </a:spcBef>
              <a:spcAft>
                <a:spcPct val="0"/>
              </a:spcAft>
              <a:defRPr sz="2000">
                <a:solidFill>
                  <a:schemeClr val="tx2"/>
                </a:solidFill>
                <a:latin typeface="Effra" charset="0"/>
                <a:ea typeface="MS PGothic" panose="020B0600070205080204" pitchFamily="34" charset="-128"/>
              </a:defRPr>
            </a:lvl9pPr>
          </a:lstStyle>
          <a:p>
            <a:pPr algn="ctr"/>
            <a:r>
              <a:rPr lang="en-GB" altLang="nb-NO" sz="1600" baseline="0" dirty="0">
                <a:solidFill>
                  <a:schemeClr val="tx1"/>
                </a:solidFill>
              </a:rPr>
              <a:t>Mean over a two-month period after onset</a:t>
            </a:r>
            <a:endParaRPr lang="en-US" altLang="nb-NO" sz="1600" baseline="0" dirty="0">
              <a:solidFill>
                <a:schemeClr val="tx1"/>
              </a:solidFill>
            </a:endParaRPr>
          </a:p>
        </p:txBody>
      </p:sp>
    </p:spTree>
    <p:extLst>
      <p:ext uri="{BB962C8B-B14F-4D97-AF65-F5344CB8AC3E}">
        <p14:creationId xmlns:p14="http://schemas.microsoft.com/office/powerpoint/2010/main" val="910908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6A04AE0-EF81-4DD0-BF7B-48F889358C2B}" type="slidenum">
              <a:rPr lang="en-US" sz="1400"/>
              <a:pPr eaLnBrk="1" hangingPunct="1"/>
              <a:t>23</a:t>
            </a:fld>
            <a:endParaRPr lang="en-US" sz="1400"/>
          </a:p>
        </p:txBody>
      </p:sp>
      <p:sp>
        <p:nvSpPr>
          <p:cNvPr id="45059" name="Rectangle 2"/>
          <p:cNvSpPr>
            <a:spLocks noGrp="1" noChangeArrowheads="1"/>
          </p:cNvSpPr>
          <p:nvPr>
            <p:ph type="title"/>
          </p:nvPr>
        </p:nvSpPr>
        <p:spPr/>
        <p:txBody>
          <a:bodyPr/>
          <a:lstStyle/>
          <a:p>
            <a:pPr eaLnBrk="1" hangingPunct="1"/>
            <a:r>
              <a:rPr lang="en-US" sz="4000" dirty="0"/>
              <a:t>Higher Still (Mesosphere), Friction from Breaking Waves</a:t>
            </a:r>
            <a:endParaRPr lang="en-GB" sz="4000" dirty="0"/>
          </a:p>
        </p:txBody>
      </p:sp>
      <p:sp>
        <p:nvSpPr>
          <p:cNvPr id="471043" name="Rectangle 3"/>
          <p:cNvSpPr>
            <a:spLocks noGrp="1" noChangeArrowheads="1"/>
          </p:cNvSpPr>
          <p:nvPr>
            <p:ph type="body" idx="1"/>
          </p:nvPr>
        </p:nvSpPr>
        <p:spPr>
          <a:xfrm>
            <a:off x="2019300" y="2032000"/>
            <a:ext cx="7772400" cy="4622800"/>
          </a:xfrm>
        </p:spPr>
        <p:txBody>
          <a:bodyPr/>
          <a:lstStyle/>
          <a:p>
            <a:pPr eaLnBrk="1" hangingPunct="1"/>
            <a:r>
              <a:rPr lang="en-US" sz="2800"/>
              <a:t>Waves generated at low altitudes</a:t>
            </a:r>
          </a:p>
          <a:p>
            <a:pPr eaLnBrk="1" hangingPunct="1"/>
            <a:r>
              <a:rPr lang="en-US" sz="2800"/>
              <a:t>Propagate upward in the atmosphere</a:t>
            </a:r>
          </a:p>
          <a:p>
            <a:pPr eaLnBrk="1" hangingPunct="1"/>
            <a:r>
              <a:rPr lang="en-US" sz="2800"/>
              <a:t>Amplitude grows as density decreases</a:t>
            </a:r>
          </a:p>
          <a:p>
            <a:pPr eaLnBrk="1" hangingPunct="1"/>
            <a:r>
              <a:rPr lang="en-US" sz="2800"/>
              <a:t>Break and deposit momentum</a:t>
            </a:r>
          </a:p>
          <a:p>
            <a:pPr eaLnBrk="1" hangingPunct="1"/>
            <a:r>
              <a:rPr lang="en-US" sz="2800"/>
              <a:t>Creates friction at high altitudes</a:t>
            </a:r>
          </a:p>
          <a:p>
            <a:pPr eaLnBrk="1" hangingPunct="1"/>
            <a:r>
              <a:rPr lang="en-US" sz="2800"/>
              <a:t>Friction is anti-parallel to u</a:t>
            </a:r>
          </a:p>
          <a:p>
            <a:pPr eaLnBrk="1" hangingPunct="1"/>
            <a:r>
              <a:rPr lang="en-US" sz="2800"/>
              <a:t>This kicks the winds:</a:t>
            </a:r>
          </a:p>
          <a:p>
            <a:pPr lvl="1" eaLnBrk="1" hangingPunct="1"/>
            <a:r>
              <a:rPr lang="en-US" sz="2400"/>
              <a:t>To the pole in winter</a:t>
            </a:r>
          </a:p>
          <a:p>
            <a:pPr lvl="1" eaLnBrk="1" hangingPunct="1"/>
            <a:r>
              <a:rPr lang="en-US" sz="2400"/>
              <a:t>From the pole in summer</a:t>
            </a:r>
            <a:endParaRPr lang="en-GB" sz="2400"/>
          </a:p>
        </p:txBody>
      </p:sp>
      <p:pic>
        <p:nvPicPr>
          <p:cNvPr id="471044" name="Picture 4" descr="for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964" y="4214814"/>
            <a:ext cx="34321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5" name="Picture 5" descr="wa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664" y="1854200"/>
            <a:ext cx="24463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72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857370" y="2082877"/>
            <a:ext cx="577402" cy="461665"/>
          </a:xfrm>
          <a:prstGeom prst="rect">
            <a:avLst/>
          </a:prstGeom>
          <a:noFill/>
        </p:spPr>
        <p:txBody>
          <a:bodyPr wrap="none" rtlCol="0">
            <a:spAutoFit/>
          </a:bodyPr>
          <a:lstStyle/>
          <a:p>
            <a:r>
              <a:rPr lang="en-US" sz="3600" b="1" dirty="0">
                <a:latin typeface="Times New Roman"/>
                <a:cs typeface="Times New Roman"/>
              </a:rPr>
              <a:t>Jet</a:t>
            </a:r>
          </a:p>
        </p:txBody>
      </p:sp>
      <p:sp>
        <p:nvSpPr>
          <p:cNvPr id="2" name="Freeform 1"/>
          <p:cNvSpPr/>
          <p:nvPr/>
        </p:nvSpPr>
        <p:spPr>
          <a:xfrm>
            <a:off x="5857371" y="2253513"/>
            <a:ext cx="563465" cy="490678"/>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683629" y="2257791"/>
            <a:ext cx="900100" cy="904935"/>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476549" y="2276139"/>
            <a:ext cx="1332148" cy="1368152"/>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3" name="TextBox 52"/>
          <p:cNvSpPr txBox="1"/>
          <p:nvPr/>
        </p:nvSpPr>
        <p:spPr>
          <a:xfrm>
            <a:off x="6916711" y="3851603"/>
            <a:ext cx="790601" cy="420628"/>
          </a:xfrm>
          <a:prstGeom prst="rect">
            <a:avLst/>
          </a:prstGeom>
          <a:noFill/>
        </p:spPr>
        <p:txBody>
          <a:bodyPr wrap="none" rtlCol="0">
            <a:spAutoFit/>
          </a:bodyPr>
          <a:lstStyle/>
          <a:p>
            <a:r>
              <a:rPr lang="en-US" sz="3200" b="1" dirty="0">
                <a:solidFill>
                  <a:srgbClr val="0000FF"/>
                </a:solidFill>
              </a:rPr>
              <a:t>Cold</a:t>
            </a:r>
          </a:p>
        </p:txBody>
      </p:sp>
      <p:sp>
        <p:nvSpPr>
          <p:cNvPr id="54" name="TextBox 53"/>
          <p:cNvSpPr txBox="1"/>
          <p:nvPr/>
        </p:nvSpPr>
        <p:spPr>
          <a:xfrm>
            <a:off x="4108398" y="3851603"/>
            <a:ext cx="934358" cy="420628"/>
          </a:xfrm>
          <a:prstGeom prst="rect">
            <a:avLst/>
          </a:prstGeom>
          <a:noFill/>
        </p:spPr>
        <p:txBody>
          <a:bodyPr wrap="none" rtlCol="0">
            <a:spAutoFit/>
          </a:bodyPr>
          <a:lstStyle/>
          <a:p>
            <a:r>
              <a:rPr lang="en-US" sz="3200" b="1" dirty="0">
                <a:solidFill>
                  <a:srgbClr val="FF0000"/>
                </a:solidFill>
              </a:rPr>
              <a:t>Warm</a:t>
            </a:r>
          </a:p>
        </p:txBody>
      </p:sp>
      <p:grpSp>
        <p:nvGrpSpPr>
          <p:cNvPr id="29" name="Group 28"/>
          <p:cNvGrpSpPr/>
          <p:nvPr/>
        </p:nvGrpSpPr>
        <p:grpSpPr>
          <a:xfrm>
            <a:off x="5136915" y="4941168"/>
            <a:ext cx="2147219" cy="935756"/>
            <a:chOff x="5671413" y="1227012"/>
            <a:chExt cx="2147219" cy="1247675"/>
          </a:xfrm>
        </p:grpSpPr>
        <p:sp>
          <p:nvSpPr>
            <p:cNvPr id="32" name="TextBox 31"/>
            <p:cNvSpPr txBox="1"/>
            <p:nvPr/>
          </p:nvSpPr>
          <p:spPr>
            <a:xfrm>
              <a:off x="6455349" y="1227012"/>
              <a:ext cx="984565" cy="341973"/>
            </a:xfrm>
            <a:prstGeom prst="rect">
              <a:avLst/>
            </a:prstGeom>
            <a:noFill/>
          </p:spPr>
          <p:txBody>
            <a:bodyPr wrap="none" rtlCol="0">
              <a:spAutoFit/>
            </a:bodyPr>
            <a:lstStyle/>
            <a:p>
              <a:r>
                <a:rPr lang="en-US" sz="1600" b="1" dirty="0"/>
                <a:t>[u] eastward</a:t>
              </a:r>
            </a:p>
          </p:txBody>
        </p:sp>
        <p:cxnSp>
          <p:nvCxnSpPr>
            <p:cNvPr id="33" name="Straight Connector 32"/>
            <p:cNvCxnSpPr/>
            <p:nvPr/>
          </p:nvCxnSpPr>
          <p:spPr>
            <a:xfrm>
              <a:off x="5760132" y="1497739"/>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671413" y="1275016"/>
              <a:ext cx="2147219" cy="119967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 Box 15"/>
          <p:cNvSpPr txBox="1">
            <a:spLocks noChangeArrowheads="1"/>
          </p:cNvSpPr>
          <p:nvPr/>
        </p:nvSpPr>
        <p:spPr bwMode="auto">
          <a:xfrm rot="16200000">
            <a:off x="2300996" y="3026353"/>
            <a:ext cx="75854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Altitude</a:t>
            </a:r>
          </a:p>
        </p:txBody>
      </p:sp>
      <p:sp>
        <p:nvSpPr>
          <p:cNvPr id="23" name="Text Box 25"/>
          <p:cNvSpPr txBox="1">
            <a:spLocks noChangeArrowheads="1"/>
          </p:cNvSpPr>
          <p:nvPr/>
        </p:nvSpPr>
        <p:spPr bwMode="auto">
          <a:xfrm>
            <a:off x="8427316" y="5022369"/>
            <a:ext cx="963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North Pole</a:t>
            </a:r>
          </a:p>
        </p:txBody>
      </p:sp>
      <p:sp>
        <p:nvSpPr>
          <p:cNvPr id="26" name="Line 19"/>
          <p:cNvSpPr>
            <a:spLocks noChangeShapeType="1"/>
          </p:cNvSpPr>
          <p:nvPr/>
        </p:nvSpPr>
        <p:spPr bwMode="auto">
          <a:xfrm flipH="1">
            <a:off x="2949776" y="1664076"/>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27" name="Rectangle 4"/>
          <p:cNvSpPr>
            <a:spLocks noChangeArrowheads="1"/>
          </p:cNvSpPr>
          <p:nvPr/>
        </p:nvSpPr>
        <p:spPr bwMode="auto">
          <a:xfrm>
            <a:off x="2963652" y="1664072"/>
            <a:ext cx="6149690" cy="3119836"/>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Text Box 23"/>
          <p:cNvSpPr txBox="1">
            <a:spLocks noChangeArrowheads="1"/>
          </p:cNvSpPr>
          <p:nvPr/>
        </p:nvSpPr>
        <p:spPr bwMode="auto">
          <a:xfrm>
            <a:off x="2477713" y="5022930"/>
            <a:ext cx="76655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Equator</a:t>
            </a:r>
          </a:p>
        </p:txBody>
      </p:sp>
      <p:sp>
        <p:nvSpPr>
          <p:cNvPr id="30" name="Title 1">
            <a:extLst>
              <a:ext uri="{FF2B5EF4-FFF2-40B4-BE49-F238E27FC236}">
                <a16:creationId xmlns:a16="http://schemas.microsoft.com/office/drawing/2014/main" id="{7569A5E1-4475-CD4F-AD2C-32070BBF63BD}"/>
              </a:ext>
            </a:extLst>
          </p:cNvPr>
          <p:cNvSpPr>
            <a:spLocks noGrp="1"/>
          </p:cNvSpPr>
          <p:nvPr>
            <p:ph type="title"/>
          </p:nvPr>
        </p:nvSpPr>
        <p:spPr>
          <a:xfrm>
            <a:off x="1848835" y="37675"/>
            <a:ext cx="9144000" cy="1118074"/>
          </a:xfrm>
        </p:spPr>
        <p:txBody>
          <a:bodyPr vert="horz" anchor="t" anchorCtr="0">
            <a:noAutofit/>
          </a:bodyPr>
          <a:lstStyle/>
          <a:p>
            <a:pPr algn="l"/>
            <a:r>
              <a:rPr lang="en-US" sz="3333" b="1" dirty="0"/>
              <a:t>Thermal wind balance</a:t>
            </a:r>
          </a:p>
        </p:txBody>
      </p:sp>
      <p:sp>
        <p:nvSpPr>
          <p:cNvPr id="31" name="Line 19">
            <a:extLst>
              <a:ext uri="{FF2B5EF4-FFF2-40B4-BE49-F238E27FC236}">
                <a16:creationId xmlns:a16="http://schemas.microsoft.com/office/drawing/2014/main" id="{5D1EB128-82C1-7444-B841-DFC629539B45}"/>
              </a:ext>
            </a:extLst>
          </p:cNvPr>
          <p:cNvSpPr>
            <a:spLocks noChangeShapeType="1"/>
          </p:cNvSpPr>
          <p:nvPr/>
        </p:nvSpPr>
        <p:spPr bwMode="auto">
          <a:xfrm flipH="1">
            <a:off x="9119084" y="1638823"/>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19" name="TextBox 18">
            <a:extLst>
              <a:ext uri="{FF2B5EF4-FFF2-40B4-BE49-F238E27FC236}">
                <a16:creationId xmlns:a16="http://schemas.microsoft.com/office/drawing/2014/main" id="{37F64380-AF31-0E49-862B-E816F948BCF1}"/>
              </a:ext>
            </a:extLst>
          </p:cNvPr>
          <p:cNvSpPr txBox="1"/>
          <p:nvPr/>
        </p:nvSpPr>
        <p:spPr>
          <a:xfrm>
            <a:off x="10231400" y="6460677"/>
            <a:ext cx="335348" cy="256480"/>
          </a:xfrm>
          <a:prstGeom prst="rect">
            <a:avLst/>
          </a:prstGeom>
          <a:noFill/>
          <a:ln w="38100">
            <a:solidFill>
              <a:schemeClr val="tx1"/>
            </a:solidFill>
          </a:ln>
          <a:effectLst/>
        </p:spPr>
        <p:txBody>
          <a:bodyPr wrap="none" rtlCol="0">
            <a:spAutoFit/>
          </a:bodyPr>
          <a:lstStyle/>
          <a:p>
            <a:r>
              <a:rPr lang="en-US" sz="1600" b="1" dirty="0"/>
              <a:t>06</a:t>
            </a:r>
          </a:p>
        </p:txBody>
      </p:sp>
    </p:spTree>
    <p:custDataLst>
      <p:tags r:id="rId1"/>
    </p:custDataLst>
    <p:extLst>
      <p:ext uri="{BB962C8B-B14F-4D97-AF65-F5344CB8AC3E}">
        <p14:creationId xmlns:p14="http://schemas.microsoft.com/office/powerpoint/2010/main" val="3619010230"/>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915980" y="2098595"/>
            <a:ext cx="338554" cy="461665"/>
          </a:xfrm>
          <a:prstGeom prst="rect">
            <a:avLst/>
          </a:prstGeom>
          <a:noFill/>
        </p:spPr>
        <p:txBody>
          <a:bodyPr wrap="none" rtlCol="0">
            <a:spAutoFit/>
          </a:bodyPr>
          <a:lstStyle/>
          <a:p>
            <a:r>
              <a:rPr lang="en-US" sz="3600" b="1" dirty="0">
                <a:latin typeface="Times New Roman"/>
                <a:cs typeface="Times New Roman"/>
              </a:rPr>
              <a:t>J</a:t>
            </a:r>
          </a:p>
        </p:txBody>
      </p:sp>
      <p:sp>
        <p:nvSpPr>
          <p:cNvPr id="2" name="Freeform 1"/>
          <p:cNvSpPr/>
          <p:nvPr/>
        </p:nvSpPr>
        <p:spPr>
          <a:xfrm>
            <a:off x="5857371" y="2253513"/>
            <a:ext cx="563465" cy="490678"/>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683629" y="2257791"/>
            <a:ext cx="900100" cy="904935"/>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476549" y="2276139"/>
            <a:ext cx="1332148" cy="1368152"/>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3" name="TextBox 52"/>
          <p:cNvSpPr txBox="1"/>
          <p:nvPr/>
        </p:nvSpPr>
        <p:spPr>
          <a:xfrm>
            <a:off x="6916711" y="3851603"/>
            <a:ext cx="790601" cy="420628"/>
          </a:xfrm>
          <a:prstGeom prst="rect">
            <a:avLst/>
          </a:prstGeom>
          <a:noFill/>
        </p:spPr>
        <p:txBody>
          <a:bodyPr wrap="none" rtlCol="0">
            <a:spAutoFit/>
          </a:bodyPr>
          <a:lstStyle/>
          <a:p>
            <a:r>
              <a:rPr lang="en-US" sz="3200" b="1" dirty="0">
                <a:solidFill>
                  <a:srgbClr val="0000FF"/>
                </a:solidFill>
              </a:rPr>
              <a:t>Cold</a:t>
            </a:r>
          </a:p>
        </p:txBody>
      </p:sp>
      <p:sp>
        <p:nvSpPr>
          <p:cNvPr id="54" name="TextBox 53"/>
          <p:cNvSpPr txBox="1"/>
          <p:nvPr/>
        </p:nvSpPr>
        <p:spPr>
          <a:xfrm>
            <a:off x="4108398" y="3851603"/>
            <a:ext cx="934358" cy="420628"/>
          </a:xfrm>
          <a:prstGeom prst="rect">
            <a:avLst/>
          </a:prstGeom>
          <a:noFill/>
        </p:spPr>
        <p:txBody>
          <a:bodyPr wrap="none" rtlCol="0">
            <a:spAutoFit/>
          </a:bodyPr>
          <a:lstStyle/>
          <a:p>
            <a:r>
              <a:rPr lang="en-US" sz="3200" b="1" dirty="0">
                <a:solidFill>
                  <a:srgbClr val="FF0000"/>
                </a:solidFill>
              </a:rPr>
              <a:t>Warm</a:t>
            </a:r>
          </a:p>
        </p:txBody>
      </p:sp>
      <p:grpSp>
        <p:nvGrpSpPr>
          <p:cNvPr id="55" name="Group 54"/>
          <p:cNvGrpSpPr/>
          <p:nvPr/>
        </p:nvGrpSpPr>
        <p:grpSpPr>
          <a:xfrm>
            <a:off x="5440545" y="2420155"/>
            <a:ext cx="1332148" cy="643608"/>
            <a:chOff x="297459" y="3798717"/>
            <a:chExt cx="1047408" cy="560654"/>
          </a:xfrm>
        </p:grpSpPr>
        <p:sp>
          <p:nvSpPr>
            <p:cNvPr id="56" name="Oval 55"/>
            <p:cNvSpPr/>
            <p:nvPr/>
          </p:nvSpPr>
          <p:spPr bwMode="auto">
            <a:xfrm>
              <a:off x="297459" y="3798717"/>
              <a:ext cx="1029665" cy="560654"/>
            </a:xfrm>
            <a:prstGeom prst="ellipse">
              <a:avLst/>
            </a:prstGeom>
            <a:solidFill>
              <a:srgbClr val="3366FF">
                <a:alpha val="61000"/>
              </a:srgbClr>
            </a:solidFill>
            <a:ln w="635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aseline="-25000">
                <a:latin typeface="Arial" charset="0"/>
              </a:endParaRPr>
            </a:p>
          </p:txBody>
        </p:sp>
        <p:sp>
          <p:nvSpPr>
            <p:cNvPr id="59" name="Text Box 17"/>
            <p:cNvSpPr txBox="1">
              <a:spLocks noChangeArrowheads="1"/>
            </p:cNvSpPr>
            <p:nvPr/>
          </p:nvSpPr>
          <p:spPr bwMode="auto">
            <a:xfrm>
              <a:off x="354076" y="3892807"/>
              <a:ext cx="990791" cy="241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t>Westward</a:t>
              </a:r>
            </a:p>
          </p:txBody>
        </p:sp>
      </p:grpSp>
      <p:grpSp>
        <p:nvGrpSpPr>
          <p:cNvPr id="28" name="Group 27"/>
          <p:cNvGrpSpPr/>
          <p:nvPr/>
        </p:nvGrpSpPr>
        <p:grpSpPr>
          <a:xfrm>
            <a:off x="5136915" y="4941168"/>
            <a:ext cx="2147219" cy="935756"/>
            <a:chOff x="3474119" y="4083918"/>
            <a:chExt cx="2147219" cy="935756"/>
          </a:xfrm>
        </p:grpSpPr>
        <p:grpSp>
          <p:nvGrpSpPr>
            <p:cNvPr id="29" name="Group 28"/>
            <p:cNvGrpSpPr/>
            <p:nvPr/>
          </p:nvGrpSpPr>
          <p:grpSpPr>
            <a:xfrm>
              <a:off x="3474119" y="4083918"/>
              <a:ext cx="2147219" cy="935756"/>
              <a:chOff x="5671413" y="1227012"/>
              <a:chExt cx="2147219" cy="1247675"/>
            </a:xfrm>
          </p:grpSpPr>
          <p:sp>
            <p:nvSpPr>
              <p:cNvPr id="32" name="TextBox 31"/>
              <p:cNvSpPr txBox="1"/>
              <p:nvPr/>
            </p:nvSpPr>
            <p:spPr>
              <a:xfrm>
                <a:off x="6455349" y="1227012"/>
                <a:ext cx="984565" cy="341973"/>
              </a:xfrm>
              <a:prstGeom prst="rect">
                <a:avLst/>
              </a:prstGeom>
              <a:noFill/>
            </p:spPr>
            <p:txBody>
              <a:bodyPr wrap="none" rtlCol="0">
                <a:spAutoFit/>
              </a:bodyPr>
              <a:lstStyle/>
              <a:p>
                <a:r>
                  <a:rPr lang="en-US" sz="1600" b="1" dirty="0"/>
                  <a:t>[u] eastward</a:t>
                </a:r>
              </a:p>
            </p:txBody>
          </p:sp>
          <p:cxnSp>
            <p:nvCxnSpPr>
              <p:cNvPr id="33" name="Straight Connector 32"/>
              <p:cNvCxnSpPr/>
              <p:nvPr/>
            </p:nvCxnSpPr>
            <p:spPr>
              <a:xfrm>
                <a:off x="5760132" y="1497739"/>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671413" y="1275016"/>
                <a:ext cx="2147219" cy="119967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Oval 29"/>
            <p:cNvSpPr/>
            <p:nvPr/>
          </p:nvSpPr>
          <p:spPr>
            <a:xfrm>
              <a:off x="3566426" y="4453133"/>
              <a:ext cx="690709" cy="252028"/>
            </a:xfrm>
            <a:prstGeom prst="ellipse">
              <a:avLst/>
            </a:prstGeom>
            <a:solidFill>
              <a:srgbClr val="3366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276386" y="4389836"/>
              <a:ext cx="1074077" cy="256480"/>
            </a:xfrm>
            <a:prstGeom prst="rect">
              <a:avLst/>
            </a:prstGeom>
            <a:noFill/>
          </p:spPr>
          <p:txBody>
            <a:bodyPr wrap="none" rtlCol="0">
              <a:spAutoFit/>
            </a:bodyPr>
            <a:lstStyle/>
            <a:p>
              <a:r>
                <a:rPr lang="en-US" sz="1600" b="1" dirty="0"/>
                <a:t>Wave Forcing</a:t>
              </a:r>
            </a:p>
          </p:txBody>
        </p:sp>
      </p:grpSp>
      <p:grpSp>
        <p:nvGrpSpPr>
          <p:cNvPr id="27" name="Group 26"/>
          <p:cNvGrpSpPr/>
          <p:nvPr/>
        </p:nvGrpSpPr>
        <p:grpSpPr>
          <a:xfrm>
            <a:off x="2541768" y="1664072"/>
            <a:ext cx="6571575" cy="3119836"/>
            <a:chOff x="1017767" y="806821"/>
            <a:chExt cx="6571575" cy="3119836"/>
          </a:xfrm>
        </p:grpSpPr>
        <p:sp>
          <p:nvSpPr>
            <p:cNvPr id="35" name="Text Box 15"/>
            <p:cNvSpPr txBox="1">
              <a:spLocks noChangeArrowheads="1"/>
            </p:cNvSpPr>
            <p:nvPr/>
          </p:nvSpPr>
          <p:spPr bwMode="auto">
            <a:xfrm rot="16200000">
              <a:off x="776996" y="2169102"/>
              <a:ext cx="75854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Altitude</a:t>
              </a:r>
            </a:p>
          </p:txBody>
        </p:sp>
        <p:sp>
          <p:nvSpPr>
            <p:cNvPr id="40" name="Rectangle 4"/>
            <p:cNvSpPr>
              <a:spLocks noChangeArrowheads="1"/>
            </p:cNvSpPr>
            <p:nvPr/>
          </p:nvSpPr>
          <p:spPr bwMode="auto">
            <a:xfrm>
              <a:off x="1439652" y="806821"/>
              <a:ext cx="6149690" cy="3119836"/>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 name="Text Box 25">
            <a:extLst>
              <a:ext uri="{FF2B5EF4-FFF2-40B4-BE49-F238E27FC236}">
                <a16:creationId xmlns:a16="http://schemas.microsoft.com/office/drawing/2014/main" id="{E4F17C6B-D695-CB4B-A886-AA6D7E4DD44F}"/>
              </a:ext>
            </a:extLst>
          </p:cNvPr>
          <p:cNvSpPr txBox="1">
            <a:spLocks noChangeArrowheads="1"/>
          </p:cNvSpPr>
          <p:nvPr/>
        </p:nvSpPr>
        <p:spPr bwMode="auto">
          <a:xfrm>
            <a:off x="8427316" y="5022369"/>
            <a:ext cx="963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North Pole</a:t>
            </a:r>
          </a:p>
        </p:txBody>
      </p:sp>
      <p:sp>
        <p:nvSpPr>
          <p:cNvPr id="25" name="Line 19">
            <a:extLst>
              <a:ext uri="{FF2B5EF4-FFF2-40B4-BE49-F238E27FC236}">
                <a16:creationId xmlns:a16="http://schemas.microsoft.com/office/drawing/2014/main" id="{E3EE9523-45CC-884D-8385-CED1BCBCDBA9}"/>
              </a:ext>
            </a:extLst>
          </p:cNvPr>
          <p:cNvSpPr>
            <a:spLocks noChangeShapeType="1"/>
          </p:cNvSpPr>
          <p:nvPr/>
        </p:nvSpPr>
        <p:spPr bwMode="auto">
          <a:xfrm flipH="1">
            <a:off x="2949776" y="1664076"/>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36" name="Text Box 23">
            <a:extLst>
              <a:ext uri="{FF2B5EF4-FFF2-40B4-BE49-F238E27FC236}">
                <a16:creationId xmlns:a16="http://schemas.microsoft.com/office/drawing/2014/main" id="{E28B05B6-0D4D-0544-8F37-47D4E8272758}"/>
              </a:ext>
            </a:extLst>
          </p:cNvPr>
          <p:cNvSpPr txBox="1">
            <a:spLocks noChangeArrowheads="1"/>
          </p:cNvSpPr>
          <p:nvPr/>
        </p:nvSpPr>
        <p:spPr bwMode="auto">
          <a:xfrm>
            <a:off x="2477713" y="5022930"/>
            <a:ext cx="76655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Equator</a:t>
            </a:r>
          </a:p>
        </p:txBody>
      </p:sp>
      <p:sp>
        <p:nvSpPr>
          <p:cNvPr id="37" name="Line 19">
            <a:extLst>
              <a:ext uri="{FF2B5EF4-FFF2-40B4-BE49-F238E27FC236}">
                <a16:creationId xmlns:a16="http://schemas.microsoft.com/office/drawing/2014/main" id="{3411F158-6936-A444-B3E2-BA17265F0D7A}"/>
              </a:ext>
            </a:extLst>
          </p:cNvPr>
          <p:cNvSpPr>
            <a:spLocks noChangeShapeType="1"/>
          </p:cNvSpPr>
          <p:nvPr/>
        </p:nvSpPr>
        <p:spPr bwMode="auto">
          <a:xfrm flipH="1">
            <a:off x="9119084" y="1638823"/>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38" name="TextBox 37">
            <a:extLst>
              <a:ext uri="{FF2B5EF4-FFF2-40B4-BE49-F238E27FC236}">
                <a16:creationId xmlns:a16="http://schemas.microsoft.com/office/drawing/2014/main" id="{F3B7A008-2547-854B-86B9-5456E46A5C2E}"/>
              </a:ext>
            </a:extLst>
          </p:cNvPr>
          <p:cNvSpPr txBox="1"/>
          <p:nvPr/>
        </p:nvSpPr>
        <p:spPr>
          <a:xfrm>
            <a:off x="10231400" y="6460677"/>
            <a:ext cx="335348" cy="256480"/>
          </a:xfrm>
          <a:prstGeom prst="rect">
            <a:avLst/>
          </a:prstGeom>
          <a:noFill/>
          <a:ln w="38100">
            <a:solidFill>
              <a:schemeClr val="tx1"/>
            </a:solidFill>
          </a:ln>
          <a:effectLst/>
        </p:spPr>
        <p:txBody>
          <a:bodyPr wrap="none" rtlCol="0">
            <a:spAutoFit/>
          </a:bodyPr>
          <a:lstStyle/>
          <a:p>
            <a:r>
              <a:rPr lang="en-US" sz="1600" b="1" dirty="0"/>
              <a:t>06</a:t>
            </a:r>
          </a:p>
        </p:txBody>
      </p:sp>
      <p:sp>
        <p:nvSpPr>
          <p:cNvPr id="4" name="Title 3">
            <a:extLst>
              <a:ext uri="{FF2B5EF4-FFF2-40B4-BE49-F238E27FC236}">
                <a16:creationId xmlns:a16="http://schemas.microsoft.com/office/drawing/2014/main" id="{026DE139-D7C6-4C84-B942-81DBE78E1407}"/>
              </a:ext>
            </a:extLst>
          </p:cNvPr>
          <p:cNvSpPr>
            <a:spLocks noGrp="1"/>
          </p:cNvSpPr>
          <p:nvPr>
            <p:ph type="title"/>
          </p:nvPr>
        </p:nvSpPr>
        <p:spPr/>
        <p:txBody>
          <a:bodyPr/>
          <a:lstStyle/>
          <a:p>
            <a:endParaRPr lang="nb-NO"/>
          </a:p>
        </p:txBody>
      </p:sp>
      <p:sp>
        <p:nvSpPr>
          <p:cNvPr id="39" name="Title 1">
            <a:extLst>
              <a:ext uri="{FF2B5EF4-FFF2-40B4-BE49-F238E27FC236}">
                <a16:creationId xmlns:a16="http://schemas.microsoft.com/office/drawing/2014/main" id="{8EE0C9E4-6554-4D92-897C-9EF02A8F5E59}"/>
              </a:ext>
            </a:extLst>
          </p:cNvPr>
          <p:cNvSpPr txBox="1">
            <a:spLocks/>
          </p:cNvSpPr>
          <p:nvPr/>
        </p:nvSpPr>
        <p:spPr>
          <a:xfrm>
            <a:off x="1848835" y="37675"/>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fontAlgn="auto">
              <a:spcAft>
                <a:spcPts val="0"/>
              </a:spcAft>
            </a:pPr>
            <a:r>
              <a:rPr lang="en-US" sz="3333" b="1" baseline="0"/>
              <a:t>Thermal wind balance</a:t>
            </a:r>
            <a:endParaRPr lang="en-US" sz="3333" b="1" baseline="0" dirty="0"/>
          </a:p>
        </p:txBody>
      </p:sp>
    </p:spTree>
    <p:custDataLst>
      <p:tags r:id="rId1"/>
    </p:custDataLst>
    <p:extLst>
      <p:ext uri="{BB962C8B-B14F-4D97-AF65-F5344CB8AC3E}">
        <p14:creationId xmlns:p14="http://schemas.microsoft.com/office/powerpoint/2010/main" val="3635963396"/>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937466" y="2149697"/>
            <a:ext cx="304892" cy="379591"/>
          </a:xfrm>
          <a:prstGeom prst="rect">
            <a:avLst/>
          </a:prstGeom>
          <a:noFill/>
        </p:spPr>
        <p:txBody>
          <a:bodyPr wrap="none" rtlCol="0">
            <a:spAutoFit/>
          </a:bodyPr>
          <a:lstStyle/>
          <a:p>
            <a:r>
              <a:rPr lang="en-US" sz="2800" b="1" dirty="0">
                <a:latin typeface="Times New Roman"/>
                <a:cs typeface="Times New Roman"/>
              </a:rPr>
              <a:t>J</a:t>
            </a:r>
          </a:p>
        </p:txBody>
      </p:sp>
      <p:sp>
        <p:nvSpPr>
          <p:cNvPr id="51" name="Freeform 50"/>
          <p:cNvSpPr/>
          <p:nvPr/>
        </p:nvSpPr>
        <p:spPr>
          <a:xfrm>
            <a:off x="5771965" y="2257791"/>
            <a:ext cx="720081" cy="703159"/>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476549" y="2276139"/>
            <a:ext cx="1332148" cy="1368152"/>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3" name="TextBox 52"/>
          <p:cNvSpPr txBox="1"/>
          <p:nvPr/>
        </p:nvSpPr>
        <p:spPr>
          <a:xfrm>
            <a:off x="6916711" y="3851603"/>
            <a:ext cx="790601" cy="420628"/>
          </a:xfrm>
          <a:prstGeom prst="rect">
            <a:avLst/>
          </a:prstGeom>
          <a:noFill/>
        </p:spPr>
        <p:txBody>
          <a:bodyPr wrap="none" rtlCol="0">
            <a:spAutoFit/>
          </a:bodyPr>
          <a:lstStyle/>
          <a:p>
            <a:r>
              <a:rPr lang="en-US" sz="3200" b="1" dirty="0">
                <a:solidFill>
                  <a:srgbClr val="0000FF"/>
                </a:solidFill>
              </a:rPr>
              <a:t>Cold</a:t>
            </a:r>
          </a:p>
        </p:txBody>
      </p:sp>
      <p:sp>
        <p:nvSpPr>
          <p:cNvPr id="54" name="TextBox 53"/>
          <p:cNvSpPr txBox="1"/>
          <p:nvPr/>
        </p:nvSpPr>
        <p:spPr>
          <a:xfrm>
            <a:off x="4108398" y="3851603"/>
            <a:ext cx="934358" cy="420628"/>
          </a:xfrm>
          <a:prstGeom prst="rect">
            <a:avLst/>
          </a:prstGeom>
          <a:noFill/>
        </p:spPr>
        <p:txBody>
          <a:bodyPr wrap="none" rtlCol="0">
            <a:spAutoFit/>
          </a:bodyPr>
          <a:lstStyle/>
          <a:p>
            <a:r>
              <a:rPr lang="en-US" sz="3200" b="1" dirty="0">
                <a:solidFill>
                  <a:srgbClr val="FF0000"/>
                </a:solidFill>
              </a:rPr>
              <a:t>Warm</a:t>
            </a:r>
          </a:p>
        </p:txBody>
      </p:sp>
      <p:grpSp>
        <p:nvGrpSpPr>
          <p:cNvPr id="55" name="Group 54"/>
          <p:cNvGrpSpPr/>
          <p:nvPr/>
        </p:nvGrpSpPr>
        <p:grpSpPr>
          <a:xfrm>
            <a:off x="5440545" y="2420155"/>
            <a:ext cx="1332148" cy="643608"/>
            <a:chOff x="297459" y="3798717"/>
            <a:chExt cx="1047408" cy="560654"/>
          </a:xfrm>
        </p:grpSpPr>
        <p:sp>
          <p:nvSpPr>
            <p:cNvPr id="56" name="Oval 55"/>
            <p:cNvSpPr/>
            <p:nvPr/>
          </p:nvSpPr>
          <p:spPr bwMode="auto">
            <a:xfrm>
              <a:off x="297459" y="3798717"/>
              <a:ext cx="1029665" cy="560654"/>
            </a:xfrm>
            <a:prstGeom prst="ellipse">
              <a:avLst/>
            </a:prstGeom>
            <a:solidFill>
              <a:srgbClr val="3366FF">
                <a:alpha val="61000"/>
              </a:srgbClr>
            </a:solidFill>
            <a:ln w="635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aseline="-25000">
                <a:latin typeface="Arial" charset="0"/>
              </a:endParaRPr>
            </a:p>
          </p:txBody>
        </p:sp>
        <p:sp>
          <p:nvSpPr>
            <p:cNvPr id="59" name="Text Box 17"/>
            <p:cNvSpPr txBox="1">
              <a:spLocks noChangeArrowheads="1"/>
            </p:cNvSpPr>
            <p:nvPr/>
          </p:nvSpPr>
          <p:spPr bwMode="auto">
            <a:xfrm>
              <a:off x="354076" y="3892807"/>
              <a:ext cx="990791" cy="241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t>Westward</a:t>
              </a:r>
            </a:p>
          </p:txBody>
        </p:sp>
      </p:grpSp>
      <p:grpSp>
        <p:nvGrpSpPr>
          <p:cNvPr id="23" name="Group 22"/>
          <p:cNvGrpSpPr/>
          <p:nvPr/>
        </p:nvGrpSpPr>
        <p:grpSpPr>
          <a:xfrm>
            <a:off x="5136915" y="4941168"/>
            <a:ext cx="2147219" cy="935756"/>
            <a:chOff x="3474119" y="4083918"/>
            <a:chExt cx="2147219" cy="935756"/>
          </a:xfrm>
        </p:grpSpPr>
        <p:grpSp>
          <p:nvGrpSpPr>
            <p:cNvPr id="24" name="Group 23"/>
            <p:cNvGrpSpPr/>
            <p:nvPr/>
          </p:nvGrpSpPr>
          <p:grpSpPr>
            <a:xfrm>
              <a:off x="3474119" y="4083918"/>
              <a:ext cx="2147219" cy="935756"/>
              <a:chOff x="5671413" y="1227012"/>
              <a:chExt cx="2147219" cy="1247675"/>
            </a:xfrm>
          </p:grpSpPr>
          <p:sp>
            <p:nvSpPr>
              <p:cNvPr id="29" name="TextBox 28"/>
              <p:cNvSpPr txBox="1"/>
              <p:nvPr/>
            </p:nvSpPr>
            <p:spPr>
              <a:xfrm>
                <a:off x="6455349" y="1227012"/>
                <a:ext cx="984565" cy="341973"/>
              </a:xfrm>
              <a:prstGeom prst="rect">
                <a:avLst/>
              </a:prstGeom>
              <a:noFill/>
            </p:spPr>
            <p:txBody>
              <a:bodyPr wrap="none" rtlCol="0">
                <a:spAutoFit/>
              </a:bodyPr>
              <a:lstStyle/>
              <a:p>
                <a:r>
                  <a:rPr lang="en-US" sz="1600" b="1" dirty="0"/>
                  <a:t>[u] eastward</a:t>
                </a:r>
              </a:p>
            </p:txBody>
          </p:sp>
          <p:cxnSp>
            <p:nvCxnSpPr>
              <p:cNvPr id="30" name="Straight Connector 29"/>
              <p:cNvCxnSpPr/>
              <p:nvPr/>
            </p:nvCxnSpPr>
            <p:spPr>
              <a:xfrm>
                <a:off x="5760132" y="1497739"/>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671413" y="1275016"/>
                <a:ext cx="2147219" cy="119967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3566426" y="4453133"/>
              <a:ext cx="690709" cy="252028"/>
            </a:xfrm>
            <a:prstGeom prst="ellipse">
              <a:avLst/>
            </a:prstGeom>
            <a:solidFill>
              <a:srgbClr val="3366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276386" y="4389836"/>
              <a:ext cx="1074077" cy="256480"/>
            </a:xfrm>
            <a:prstGeom prst="rect">
              <a:avLst/>
            </a:prstGeom>
            <a:noFill/>
          </p:spPr>
          <p:txBody>
            <a:bodyPr wrap="none" rtlCol="0">
              <a:spAutoFit/>
            </a:bodyPr>
            <a:lstStyle/>
            <a:p>
              <a:r>
                <a:rPr lang="en-US" sz="1600" b="1" dirty="0"/>
                <a:t>Wave Forcing</a:t>
              </a:r>
            </a:p>
          </p:txBody>
        </p:sp>
      </p:grpSp>
      <p:sp>
        <p:nvSpPr>
          <p:cNvPr id="32" name="Text Box 25"/>
          <p:cNvSpPr txBox="1">
            <a:spLocks noChangeArrowheads="1"/>
          </p:cNvSpPr>
          <p:nvPr/>
        </p:nvSpPr>
        <p:spPr bwMode="auto">
          <a:xfrm>
            <a:off x="4655842" y="1772816"/>
            <a:ext cx="231326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Vertical Wind Shear Reduced</a:t>
            </a:r>
          </a:p>
        </p:txBody>
      </p:sp>
      <p:grpSp>
        <p:nvGrpSpPr>
          <p:cNvPr id="28" name="Group 27"/>
          <p:cNvGrpSpPr/>
          <p:nvPr/>
        </p:nvGrpSpPr>
        <p:grpSpPr>
          <a:xfrm>
            <a:off x="2541768" y="1664072"/>
            <a:ext cx="6571575" cy="3119836"/>
            <a:chOff x="1017767" y="806821"/>
            <a:chExt cx="6571575" cy="3119836"/>
          </a:xfrm>
        </p:grpSpPr>
        <p:sp>
          <p:nvSpPr>
            <p:cNvPr id="33" name="Text Box 15"/>
            <p:cNvSpPr txBox="1">
              <a:spLocks noChangeArrowheads="1"/>
            </p:cNvSpPr>
            <p:nvPr/>
          </p:nvSpPr>
          <p:spPr bwMode="auto">
            <a:xfrm rot="16200000">
              <a:off x="776996" y="2169102"/>
              <a:ext cx="75854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Altitude</a:t>
              </a:r>
            </a:p>
          </p:txBody>
        </p:sp>
        <p:sp>
          <p:nvSpPr>
            <p:cNvPr id="38" name="Rectangle 4"/>
            <p:cNvSpPr>
              <a:spLocks noChangeArrowheads="1"/>
            </p:cNvSpPr>
            <p:nvPr/>
          </p:nvSpPr>
          <p:spPr bwMode="auto">
            <a:xfrm>
              <a:off x="1439652" y="806821"/>
              <a:ext cx="6149690" cy="3119836"/>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5" name="Text Box 25">
            <a:extLst>
              <a:ext uri="{FF2B5EF4-FFF2-40B4-BE49-F238E27FC236}">
                <a16:creationId xmlns:a16="http://schemas.microsoft.com/office/drawing/2014/main" id="{5F6C1B94-8400-F545-B914-4AAF309DC65C}"/>
              </a:ext>
            </a:extLst>
          </p:cNvPr>
          <p:cNvSpPr txBox="1">
            <a:spLocks noChangeArrowheads="1"/>
          </p:cNvSpPr>
          <p:nvPr/>
        </p:nvSpPr>
        <p:spPr bwMode="auto">
          <a:xfrm>
            <a:off x="8427316" y="5022369"/>
            <a:ext cx="963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North Pole</a:t>
            </a:r>
          </a:p>
        </p:txBody>
      </p:sp>
      <p:sp>
        <p:nvSpPr>
          <p:cNvPr id="36" name="Line 19">
            <a:extLst>
              <a:ext uri="{FF2B5EF4-FFF2-40B4-BE49-F238E27FC236}">
                <a16:creationId xmlns:a16="http://schemas.microsoft.com/office/drawing/2014/main" id="{AC0D8A03-83D9-1A40-B32D-C9AB4FD54AA6}"/>
              </a:ext>
            </a:extLst>
          </p:cNvPr>
          <p:cNvSpPr>
            <a:spLocks noChangeShapeType="1"/>
          </p:cNvSpPr>
          <p:nvPr/>
        </p:nvSpPr>
        <p:spPr bwMode="auto">
          <a:xfrm flipH="1">
            <a:off x="2949776" y="1664076"/>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37" name="Text Box 23">
            <a:extLst>
              <a:ext uri="{FF2B5EF4-FFF2-40B4-BE49-F238E27FC236}">
                <a16:creationId xmlns:a16="http://schemas.microsoft.com/office/drawing/2014/main" id="{DB376CD3-CE88-954F-8EA4-68E6B98B6982}"/>
              </a:ext>
            </a:extLst>
          </p:cNvPr>
          <p:cNvSpPr txBox="1">
            <a:spLocks noChangeArrowheads="1"/>
          </p:cNvSpPr>
          <p:nvPr/>
        </p:nvSpPr>
        <p:spPr bwMode="auto">
          <a:xfrm>
            <a:off x="2477713" y="5022930"/>
            <a:ext cx="76655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Equator</a:t>
            </a:r>
          </a:p>
        </p:txBody>
      </p:sp>
      <p:sp>
        <p:nvSpPr>
          <p:cNvPr id="39" name="Line 19">
            <a:extLst>
              <a:ext uri="{FF2B5EF4-FFF2-40B4-BE49-F238E27FC236}">
                <a16:creationId xmlns:a16="http://schemas.microsoft.com/office/drawing/2014/main" id="{5B4E7F9B-CBF8-9D43-9D26-74D6C8163E1B}"/>
              </a:ext>
            </a:extLst>
          </p:cNvPr>
          <p:cNvSpPr>
            <a:spLocks noChangeShapeType="1"/>
          </p:cNvSpPr>
          <p:nvPr/>
        </p:nvSpPr>
        <p:spPr bwMode="auto">
          <a:xfrm flipH="1">
            <a:off x="9119084" y="1638823"/>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40" name="TextBox 39">
            <a:extLst>
              <a:ext uri="{FF2B5EF4-FFF2-40B4-BE49-F238E27FC236}">
                <a16:creationId xmlns:a16="http://schemas.microsoft.com/office/drawing/2014/main" id="{62C0BEE0-2BA7-8644-A58A-4E4003189013}"/>
              </a:ext>
            </a:extLst>
          </p:cNvPr>
          <p:cNvSpPr txBox="1"/>
          <p:nvPr/>
        </p:nvSpPr>
        <p:spPr>
          <a:xfrm>
            <a:off x="10231400" y="6460677"/>
            <a:ext cx="335348" cy="256480"/>
          </a:xfrm>
          <a:prstGeom prst="rect">
            <a:avLst/>
          </a:prstGeom>
          <a:noFill/>
          <a:ln w="38100">
            <a:solidFill>
              <a:schemeClr val="tx1"/>
            </a:solidFill>
          </a:ln>
          <a:effectLst/>
        </p:spPr>
        <p:txBody>
          <a:bodyPr wrap="none" rtlCol="0">
            <a:spAutoFit/>
          </a:bodyPr>
          <a:lstStyle/>
          <a:p>
            <a:r>
              <a:rPr lang="en-US" sz="1600" b="1" dirty="0"/>
              <a:t>06</a:t>
            </a:r>
          </a:p>
        </p:txBody>
      </p:sp>
      <p:sp>
        <p:nvSpPr>
          <p:cNvPr id="3" name="Title 2">
            <a:extLst>
              <a:ext uri="{FF2B5EF4-FFF2-40B4-BE49-F238E27FC236}">
                <a16:creationId xmlns:a16="http://schemas.microsoft.com/office/drawing/2014/main" id="{0539BBB5-8D53-487E-A3AC-600A7DCD8DEB}"/>
              </a:ext>
            </a:extLst>
          </p:cNvPr>
          <p:cNvSpPr>
            <a:spLocks noGrp="1"/>
          </p:cNvSpPr>
          <p:nvPr>
            <p:ph type="title"/>
          </p:nvPr>
        </p:nvSpPr>
        <p:spPr/>
        <p:txBody>
          <a:bodyPr/>
          <a:lstStyle/>
          <a:p>
            <a:endParaRPr lang="nb-NO"/>
          </a:p>
        </p:txBody>
      </p:sp>
      <p:sp>
        <p:nvSpPr>
          <p:cNvPr id="41" name="Title 1">
            <a:extLst>
              <a:ext uri="{FF2B5EF4-FFF2-40B4-BE49-F238E27FC236}">
                <a16:creationId xmlns:a16="http://schemas.microsoft.com/office/drawing/2014/main" id="{5025ED57-44D3-4730-B733-A3FF412BD6BD}"/>
              </a:ext>
            </a:extLst>
          </p:cNvPr>
          <p:cNvSpPr txBox="1">
            <a:spLocks/>
          </p:cNvSpPr>
          <p:nvPr/>
        </p:nvSpPr>
        <p:spPr>
          <a:xfrm>
            <a:off x="1848835" y="37675"/>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fontAlgn="auto">
              <a:spcAft>
                <a:spcPts val="0"/>
              </a:spcAft>
            </a:pPr>
            <a:r>
              <a:rPr lang="en-US" sz="3333" b="1" baseline="0"/>
              <a:t>Thermal wind balance</a:t>
            </a:r>
            <a:endParaRPr lang="en-US" sz="3333" b="1" baseline="0" dirty="0"/>
          </a:p>
        </p:txBody>
      </p:sp>
    </p:spTree>
    <p:custDataLst>
      <p:tags r:id="rId1"/>
    </p:custDataLst>
    <p:extLst>
      <p:ext uri="{BB962C8B-B14F-4D97-AF65-F5344CB8AC3E}">
        <p14:creationId xmlns:p14="http://schemas.microsoft.com/office/powerpoint/2010/main" val="3114140530"/>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937466" y="2149697"/>
            <a:ext cx="304892" cy="379591"/>
          </a:xfrm>
          <a:prstGeom prst="rect">
            <a:avLst/>
          </a:prstGeom>
          <a:noFill/>
        </p:spPr>
        <p:txBody>
          <a:bodyPr wrap="none" rtlCol="0">
            <a:spAutoFit/>
          </a:bodyPr>
          <a:lstStyle/>
          <a:p>
            <a:r>
              <a:rPr lang="en-US" sz="2800" b="1" dirty="0">
                <a:latin typeface="Times New Roman"/>
                <a:cs typeface="Times New Roman"/>
              </a:rPr>
              <a:t>J</a:t>
            </a:r>
          </a:p>
        </p:txBody>
      </p:sp>
      <p:sp>
        <p:nvSpPr>
          <p:cNvPr id="51" name="Freeform 50"/>
          <p:cNvSpPr/>
          <p:nvPr/>
        </p:nvSpPr>
        <p:spPr>
          <a:xfrm>
            <a:off x="5771965" y="2257791"/>
            <a:ext cx="720081" cy="703159"/>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476549" y="2276139"/>
            <a:ext cx="1332148" cy="1368152"/>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3" name="TextBox 52"/>
          <p:cNvSpPr txBox="1"/>
          <p:nvPr/>
        </p:nvSpPr>
        <p:spPr>
          <a:xfrm>
            <a:off x="6916711" y="3851603"/>
            <a:ext cx="790601" cy="420628"/>
          </a:xfrm>
          <a:prstGeom prst="rect">
            <a:avLst/>
          </a:prstGeom>
          <a:noFill/>
        </p:spPr>
        <p:txBody>
          <a:bodyPr wrap="none" rtlCol="0">
            <a:spAutoFit/>
          </a:bodyPr>
          <a:lstStyle/>
          <a:p>
            <a:r>
              <a:rPr lang="en-US" sz="3200" b="1" dirty="0">
                <a:solidFill>
                  <a:srgbClr val="0000FF"/>
                </a:solidFill>
              </a:rPr>
              <a:t>Cold</a:t>
            </a:r>
          </a:p>
        </p:txBody>
      </p:sp>
      <p:sp>
        <p:nvSpPr>
          <p:cNvPr id="54" name="TextBox 53"/>
          <p:cNvSpPr txBox="1"/>
          <p:nvPr/>
        </p:nvSpPr>
        <p:spPr>
          <a:xfrm>
            <a:off x="4108398" y="3851603"/>
            <a:ext cx="934358" cy="420628"/>
          </a:xfrm>
          <a:prstGeom prst="rect">
            <a:avLst/>
          </a:prstGeom>
          <a:noFill/>
        </p:spPr>
        <p:txBody>
          <a:bodyPr wrap="none" rtlCol="0">
            <a:spAutoFit/>
          </a:bodyPr>
          <a:lstStyle/>
          <a:p>
            <a:r>
              <a:rPr lang="en-US" sz="3200" b="1" dirty="0">
                <a:solidFill>
                  <a:srgbClr val="FF0000"/>
                </a:solidFill>
              </a:rPr>
              <a:t>Warm</a:t>
            </a:r>
          </a:p>
        </p:txBody>
      </p:sp>
      <p:grpSp>
        <p:nvGrpSpPr>
          <p:cNvPr id="22" name="Group 21"/>
          <p:cNvGrpSpPr/>
          <p:nvPr/>
        </p:nvGrpSpPr>
        <p:grpSpPr>
          <a:xfrm>
            <a:off x="4630409" y="2756849"/>
            <a:ext cx="2891328" cy="779430"/>
            <a:chOff x="3106409" y="1899599"/>
            <a:chExt cx="2891328" cy="779430"/>
          </a:xfrm>
        </p:grpSpPr>
        <p:sp>
          <p:nvSpPr>
            <p:cNvPr id="23" name="Freeform 22"/>
            <p:cNvSpPr/>
            <p:nvPr/>
          </p:nvSpPr>
          <p:spPr>
            <a:xfrm>
              <a:off x="3205791" y="1899599"/>
              <a:ext cx="2656982" cy="779430"/>
            </a:xfrm>
            <a:custGeom>
              <a:avLst/>
              <a:gdLst>
                <a:gd name="connsiteX0" fmla="*/ 650 w 2621207"/>
                <a:gd name="connsiteY0" fmla="*/ 796369 h 796369"/>
                <a:gd name="connsiteX1" fmla="*/ 27482 w 2621207"/>
                <a:gd name="connsiteY1" fmla="*/ 510184 h 796369"/>
                <a:gd name="connsiteX2" fmla="*/ 179528 w 2621207"/>
                <a:gd name="connsiteY2" fmla="*/ 250829 h 796369"/>
                <a:gd name="connsiteX3" fmla="*/ 510452 w 2621207"/>
                <a:gd name="connsiteY3" fmla="*/ 98793 h 796369"/>
                <a:gd name="connsiteX4" fmla="*/ 1002365 w 2621207"/>
                <a:gd name="connsiteY4" fmla="*/ 27247 h 796369"/>
                <a:gd name="connsiteX5" fmla="*/ 1449559 w 2621207"/>
                <a:gd name="connsiteY5" fmla="*/ 417 h 796369"/>
                <a:gd name="connsiteX6" fmla="*/ 2048799 w 2621207"/>
                <a:gd name="connsiteY6" fmla="*/ 45134 h 796369"/>
                <a:gd name="connsiteX7" fmla="*/ 2335003 w 2621207"/>
                <a:gd name="connsiteY7" fmla="*/ 89850 h 796369"/>
                <a:gd name="connsiteX8" fmla="*/ 2522825 w 2621207"/>
                <a:gd name="connsiteY8" fmla="*/ 232942 h 796369"/>
                <a:gd name="connsiteX9" fmla="*/ 2603320 w 2621207"/>
                <a:gd name="connsiteY9" fmla="*/ 420751 h 796369"/>
                <a:gd name="connsiteX10" fmla="*/ 2621207 w 2621207"/>
                <a:gd name="connsiteY10" fmla="*/ 715879 h 796369"/>
                <a:gd name="connsiteX0" fmla="*/ 650 w 2621207"/>
                <a:gd name="connsiteY0" fmla="*/ 796369 h 796369"/>
                <a:gd name="connsiteX1" fmla="*/ 27482 w 2621207"/>
                <a:gd name="connsiteY1" fmla="*/ 510184 h 796369"/>
                <a:gd name="connsiteX2" fmla="*/ 179528 w 2621207"/>
                <a:gd name="connsiteY2" fmla="*/ 250829 h 796369"/>
                <a:gd name="connsiteX3" fmla="*/ 510452 w 2621207"/>
                <a:gd name="connsiteY3" fmla="*/ 98793 h 796369"/>
                <a:gd name="connsiteX4" fmla="*/ 1002365 w 2621207"/>
                <a:gd name="connsiteY4" fmla="*/ 27247 h 796369"/>
                <a:gd name="connsiteX5" fmla="*/ 1449559 w 2621207"/>
                <a:gd name="connsiteY5" fmla="*/ 417 h 796369"/>
                <a:gd name="connsiteX6" fmla="*/ 2048799 w 2621207"/>
                <a:gd name="connsiteY6" fmla="*/ 45134 h 796369"/>
                <a:gd name="connsiteX7" fmla="*/ 2299227 w 2621207"/>
                <a:gd name="connsiteY7" fmla="*/ 107737 h 796369"/>
                <a:gd name="connsiteX8" fmla="*/ 2522825 w 2621207"/>
                <a:gd name="connsiteY8" fmla="*/ 232942 h 796369"/>
                <a:gd name="connsiteX9" fmla="*/ 2603320 w 2621207"/>
                <a:gd name="connsiteY9" fmla="*/ 420751 h 796369"/>
                <a:gd name="connsiteX10" fmla="*/ 2621207 w 2621207"/>
                <a:gd name="connsiteY10" fmla="*/ 715879 h 796369"/>
                <a:gd name="connsiteX0" fmla="*/ 650 w 2621207"/>
                <a:gd name="connsiteY0" fmla="*/ 796078 h 796078"/>
                <a:gd name="connsiteX1" fmla="*/ 27482 w 2621207"/>
                <a:gd name="connsiteY1" fmla="*/ 509893 h 796078"/>
                <a:gd name="connsiteX2" fmla="*/ 179528 w 2621207"/>
                <a:gd name="connsiteY2" fmla="*/ 250538 h 796078"/>
                <a:gd name="connsiteX3" fmla="*/ 510452 w 2621207"/>
                <a:gd name="connsiteY3" fmla="*/ 98502 h 796078"/>
                <a:gd name="connsiteX4" fmla="*/ 1002365 w 2621207"/>
                <a:gd name="connsiteY4" fmla="*/ 26956 h 796078"/>
                <a:gd name="connsiteX5" fmla="*/ 1449559 w 2621207"/>
                <a:gd name="connsiteY5" fmla="*/ 126 h 796078"/>
                <a:gd name="connsiteX6" fmla="*/ 1905697 w 2621207"/>
                <a:gd name="connsiteY6" fmla="*/ 35900 h 796078"/>
                <a:gd name="connsiteX7" fmla="*/ 2299227 w 2621207"/>
                <a:gd name="connsiteY7" fmla="*/ 107446 h 796078"/>
                <a:gd name="connsiteX8" fmla="*/ 2522825 w 2621207"/>
                <a:gd name="connsiteY8" fmla="*/ 232651 h 796078"/>
                <a:gd name="connsiteX9" fmla="*/ 2603320 w 2621207"/>
                <a:gd name="connsiteY9" fmla="*/ 420460 h 796078"/>
                <a:gd name="connsiteX10" fmla="*/ 2621207 w 2621207"/>
                <a:gd name="connsiteY10" fmla="*/ 715588 h 796078"/>
                <a:gd name="connsiteX0" fmla="*/ 650 w 2621207"/>
                <a:gd name="connsiteY0" fmla="*/ 779430 h 779430"/>
                <a:gd name="connsiteX1" fmla="*/ 27482 w 2621207"/>
                <a:gd name="connsiteY1" fmla="*/ 493245 h 779430"/>
                <a:gd name="connsiteX2" fmla="*/ 179528 w 2621207"/>
                <a:gd name="connsiteY2" fmla="*/ 233890 h 779430"/>
                <a:gd name="connsiteX3" fmla="*/ 510452 w 2621207"/>
                <a:gd name="connsiteY3" fmla="*/ 81854 h 779430"/>
                <a:gd name="connsiteX4" fmla="*/ 1002365 w 2621207"/>
                <a:gd name="connsiteY4" fmla="*/ 10308 h 779430"/>
                <a:gd name="connsiteX5" fmla="*/ 1440615 w 2621207"/>
                <a:gd name="connsiteY5" fmla="*/ 1364 h 779430"/>
                <a:gd name="connsiteX6" fmla="*/ 1905697 w 2621207"/>
                <a:gd name="connsiteY6" fmla="*/ 19252 h 779430"/>
                <a:gd name="connsiteX7" fmla="*/ 2299227 w 2621207"/>
                <a:gd name="connsiteY7" fmla="*/ 90798 h 779430"/>
                <a:gd name="connsiteX8" fmla="*/ 2522825 w 2621207"/>
                <a:gd name="connsiteY8" fmla="*/ 216003 h 779430"/>
                <a:gd name="connsiteX9" fmla="*/ 2603320 w 2621207"/>
                <a:gd name="connsiteY9" fmla="*/ 403812 h 779430"/>
                <a:gd name="connsiteX10" fmla="*/ 2621207 w 2621207"/>
                <a:gd name="connsiteY10" fmla="*/ 698940 h 779430"/>
                <a:gd name="connsiteX0" fmla="*/ 650 w 2656982"/>
                <a:gd name="connsiteY0" fmla="*/ 779430 h 779430"/>
                <a:gd name="connsiteX1" fmla="*/ 27482 w 2656982"/>
                <a:gd name="connsiteY1" fmla="*/ 493245 h 779430"/>
                <a:gd name="connsiteX2" fmla="*/ 179528 w 2656982"/>
                <a:gd name="connsiteY2" fmla="*/ 233890 h 779430"/>
                <a:gd name="connsiteX3" fmla="*/ 510452 w 2656982"/>
                <a:gd name="connsiteY3" fmla="*/ 81854 h 779430"/>
                <a:gd name="connsiteX4" fmla="*/ 1002365 w 2656982"/>
                <a:gd name="connsiteY4" fmla="*/ 10308 h 779430"/>
                <a:gd name="connsiteX5" fmla="*/ 1440615 w 2656982"/>
                <a:gd name="connsiteY5" fmla="*/ 1364 h 779430"/>
                <a:gd name="connsiteX6" fmla="*/ 1905697 w 2656982"/>
                <a:gd name="connsiteY6" fmla="*/ 19252 h 779430"/>
                <a:gd name="connsiteX7" fmla="*/ 2299227 w 2656982"/>
                <a:gd name="connsiteY7" fmla="*/ 90798 h 779430"/>
                <a:gd name="connsiteX8" fmla="*/ 2522825 w 2656982"/>
                <a:gd name="connsiteY8" fmla="*/ 216003 h 779430"/>
                <a:gd name="connsiteX9" fmla="*/ 2603320 w 2656982"/>
                <a:gd name="connsiteY9" fmla="*/ 403812 h 779430"/>
                <a:gd name="connsiteX10" fmla="*/ 2656982 w 2656982"/>
                <a:gd name="connsiteY10" fmla="*/ 752600 h 779430"/>
                <a:gd name="connsiteX0" fmla="*/ 650 w 2656982"/>
                <a:gd name="connsiteY0" fmla="*/ 779430 h 779430"/>
                <a:gd name="connsiteX1" fmla="*/ 27482 w 2656982"/>
                <a:gd name="connsiteY1" fmla="*/ 493245 h 779430"/>
                <a:gd name="connsiteX2" fmla="*/ 179528 w 2656982"/>
                <a:gd name="connsiteY2" fmla="*/ 233890 h 779430"/>
                <a:gd name="connsiteX3" fmla="*/ 510452 w 2656982"/>
                <a:gd name="connsiteY3" fmla="*/ 81854 h 779430"/>
                <a:gd name="connsiteX4" fmla="*/ 1002365 w 2656982"/>
                <a:gd name="connsiteY4" fmla="*/ 10308 h 779430"/>
                <a:gd name="connsiteX5" fmla="*/ 1440615 w 2656982"/>
                <a:gd name="connsiteY5" fmla="*/ 1364 h 779430"/>
                <a:gd name="connsiteX6" fmla="*/ 1905697 w 2656982"/>
                <a:gd name="connsiteY6" fmla="*/ 19252 h 779430"/>
                <a:gd name="connsiteX7" fmla="*/ 2299227 w 2656982"/>
                <a:gd name="connsiteY7" fmla="*/ 90798 h 779430"/>
                <a:gd name="connsiteX8" fmla="*/ 2487049 w 2656982"/>
                <a:gd name="connsiteY8" fmla="*/ 216003 h 779430"/>
                <a:gd name="connsiteX9" fmla="*/ 2603320 w 2656982"/>
                <a:gd name="connsiteY9" fmla="*/ 403812 h 779430"/>
                <a:gd name="connsiteX10" fmla="*/ 2656982 w 2656982"/>
                <a:gd name="connsiteY10" fmla="*/ 752600 h 7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6982" h="779430">
                  <a:moveTo>
                    <a:pt x="650" y="779430"/>
                  </a:moveTo>
                  <a:cubicBezTo>
                    <a:pt x="-841" y="681799"/>
                    <a:pt x="-2331" y="584168"/>
                    <a:pt x="27482" y="493245"/>
                  </a:cubicBezTo>
                  <a:cubicBezTo>
                    <a:pt x="57295" y="402322"/>
                    <a:pt x="99033" y="302455"/>
                    <a:pt x="179528" y="233890"/>
                  </a:cubicBezTo>
                  <a:cubicBezTo>
                    <a:pt x="260023" y="165325"/>
                    <a:pt x="373313" y="119118"/>
                    <a:pt x="510452" y="81854"/>
                  </a:cubicBezTo>
                  <a:cubicBezTo>
                    <a:pt x="647591" y="44590"/>
                    <a:pt x="847338" y="23723"/>
                    <a:pt x="1002365" y="10308"/>
                  </a:cubicBezTo>
                  <a:cubicBezTo>
                    <a:pt x="1157392" y="-3107"/>
                    <a:pt x="1290060" y="-127"/>
                    <a:pt x="1440615" y="1364"/>
                  </a:cubicBezTo>
                  <a:cubicBezTo>
                    <a:pt x="1591170" y="2855"/>
                    <a:pt x="1762595" y="4346"/>
                    <a:pt x="1905697" y="19252"/>
                  </a:cubicBezTo>
                  <a:cubicBezTo>
                    <a:pt x="2048799" y="34158"/>
                    <a:pt x="2202335" y="58006"/>
                    <a:pt x="2299227" y="90798"/>
                  </a:cubicBezTo>
                  <a:cubicBezTo>
                    <a:pt x="2396119" y="123590"/>
                    <a:pt x="2436367" y="163834"/>
                    <a:pt x="2487049" y="216003"/>
                  </a:cubicBezTo>
                  <a:cubicBezTo>
                    <a:pt x="2537731" y="268172"/>
                    <a:pt x="2574998" y="314379"/>
                    <a:pt x="2603320" y="403812"/>
                  </a:cubicBezTo>
                  <a:cubicBezTo>
                    <a:pt x="2631642" y="493245"/>
                    <a:pt x="2656237" y="645280"/>
                    <a:pt x="2656982" y="752600"/>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Isosceles Triangle 23"/>
            <p:cNvSpPr/>
            <p:nvPr/>
          </p:nvSpPr>
          <p:spPr>
            <a:xfrm rot="1310457">
              <a:off x="3106409" y="2121013"/>
              <a:ext cx="360040" cy="360040"/>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rot="9828905">
              <a:off x="5637697" y="2157016"/>
              <a:ext cx="360040" cy="360040"/>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5440545" y="2420155"/>
            <a:ext cx="1332148" cy="643608"/>
            <a:chOff x="297459" y="3798717"/>
            <a:chExt cx="1047408" cy="560654"/>
          </a:xfrm>
        </p:grpSpPr>
        <p:sp>
          <p:nvSpPr>
            <p:cNvPr id="56" name="Oval 55"/>
            <p:cNvSpPr/>
            <p:nvPr/>
          </p:nvSpPr>
          <p:spPr bwMode="auto">
            <a:xfrm>
              <a:off x="297459" y="3798717"/>
              <a:ext cx="1029665" cy="560654"/>
            </a:xfrm>
            <a:prstGeom prst="ellipse">
              <a:avLst/>
            </a:prstGeom>
            <a:solidFill>
              <a:srgbClr val="3366FF">
                <a:alpha val="61000"/>
              </a:srgbClr>
            </a:solidFill>
            <a:ln w="635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aseline="-25000">
                <a:latin typeface="Arial" charset="0"/>
              </a:endParaRPr>
            </a:p>
          </p:txBody>
        </p:sp>
        <p:sp>
          <p:nvSpPr>
            <p:cNvPr id="59" name="Text Box 17"/>
            <p:cNvSpPr txBox="1">
              <a:spLocks noChangeArrowheads="1"/>
            </p:cNvSpPr>
            <p:nvPr/>
          </p:nvSpPr>
          <p:spPr bwMode="auto">
            <a:xfrm>
              <a:off x="354076" y="3892807"/>
              <a:ext cx="990791" cy="241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t>Westward</a:t>
              </a:r>
            </a:p>
          </p:txBody>
        </p:sp>
      </p:grpSp>
      <p:sp>
        <p:nvSpPr>
          <p:cNvPr id="26" name="Down Arrow 25"/>
          <p:cNvSpPr/>
          <p:nvPr/>
        </p:nvSpPr>
        <p:spPr>
          <a:xfrm>
            <a:off x="7168737" y="3608287"/>
            <a:ext cx="432048" cy="288032"/>
          </a:xfrm>
          <a:prstGeom prst="downArrow">
            <a:avLst/>
          </a:prstGeom>
          <a:solidFill>
            <a:srgbClr val="00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flipV="1">
            <a:off x="4504441" y="3608287"/>
            <a:ext cx="432048" cy="252028"/>
          </a:xfrm>
          <a:prstGeom prst="downArrow">
            <a:avLst/>
          </a:prstGeom>
          <a:solidFill>
            <a:srgbClr val="000000"/>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Box 25"/>
          <p:cNvSpPr txBox="1">
            <a:spLocks noChangeArrowheads="1"/>
          </p:cNvSpPr>
          <p:nvPr/>
        </p:nvSpPr>
        <p:spPr bwMode="auto">
          <a:xfrm>
            <a:off x="7608170" y="3356994"/>
            <a:ext cx="8771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Adiabatic</a:t>
            </a:r>
          </a:p>
          <a:p>
            <a:r>
              <a:rPr lang="en-US" b="1" dirty="0"/>
              <a:t>Warming</a:t>
            </a:r>
          </a:p>
        </p:txBody>
      </p:sp>
      <p:sp>
        <p:nvSpPr>
          <p:cNvPr id="29" name="Text Box 25"/>
          <p:cNvSpPr txBox="1">
            <a:spLocks noChangeArrowheads="1"/>
          </p:cNvSpPr>
          <p:nvPr/>
        </p:nvSpPr>
        <p:spPr bwMode="auto">
          <a:xfrm>
            <a:off x="3459221" y="3356994"/>
            <a:ext cx="8771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Adiabatic</a:t>
            </a:r>
          </a:p>
          <a:p>
            <a:r>
              <a:rPr lang="en-US" b="1" dirty="0"/>
              <a:t>Cooling</a:t>
            </a:r>
          </a:p>
        </p:txBody>
      </p:sp>
      <p:grpSp>
        <p:nvGrpSpPr>
          <p:cNvPr id="30" name="Group 29"/>
          <p:cNvGrpSpPr/>
          <p:nvPr/>
        </p:nvGrpSpPr>
        <p:grpSpPr>
          <a:xfrm>
            <a:off x="5136915" y="4941169"/>
            <a:ext cx="2147219" cy="935756"/>
            <a:chOff x="3474119" y="4083918"/>
            <a:chExt cx="2147219" cy="935756"/>
          </a:xfrm>
        </p:grpSpPr>
        <p:grpSp>
          <p:nvGrpSpPr>
            <p:cNvPr id="31" name="Group 30"/>
            <p:cNvGrpSpPr/>
            <p:nvPr/>
          </p:nvGrpSpPr>
          <p:grpSpPr>
            <a:xfrm>
              <a:off x="3474119" y="4083918"/>
              <a:ext cx="2147219" cy="935756"/>
              <a:chOff x="5671413" y="1227012"/>
              <a:chExt cx="2147219" cy="1247675"/>
            </a:xfrm>
          </p:grpSpPr>
          <p:sp>
            <p:nvSpPr>
              <p:cNvPr id="36" name="TextBox 35"/>
              <p:cNvSpPr txBox="1"/>
              <p:nvPr/>
            </p:nvSpPr>
            <p:spPr>
              <a:xfrm>
                <a:off x="6455349" y="1227012"/>
                <a:ext cx="984565" cy="341973"/>
              </a:xfrm>
              <a:prstGeom prst="rect">
                <a:avLst/>
              </a:prstGeom>
              <a:noFill/>
            </p:spPr>
            <p:txBody>
              <a:bodyPr wrap="none" rtlCol="0">
                <a:spAutoFit/>
              </a:bodyPr>
              <a:lstStyle/>
              <a:p>
                <a:r>
                  <a:rPr lang="en-US" sz="1600" b="1" dirty="0"/>
                  <a:t>[u] eastward</a:t>
                </a:r>
              </a:p>
            </p:txBody>
          </p:sp>
          <p:cxnSp>
            <p:nvCxnSpPr>
              <p:cNvPr id="37" name="Straight Connector 36"/>
              <p:cNvCxnSpPr/>
              <p:nvPr/>
            </p:nvCxnSpPr>
            <p:spPr>
              <a:xfrm>
                <a:off x="5760132" y="1497739"/>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671413" y="1275016"/>
                <a:ext cx="2147219" cy="119967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Oval 31"/>
            <p:cNvSpPr/>
            <p:nvPr/>
          </p:nvSpPr>
          <p:spPr>
            <a:xfrm>
              <a:off x="3566426" y="4453133"/>
              <a:ext cx="690709" cy="252028"/>
            </a:xfrm>
            <a:prstGeom prst="ellipse">
              <a:avLst/>
            </a:prstGeom>
            <a:solidFill>
              <a:srgbClr val="3366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276386" y="4389836"/>
              <a:ext cx="1074077" cy="256480"/>
            </a:xfrm>
            <a:prstGeom prst="rect">
              <a:avLst/>
            </a:prstGeom>
            <a:noFill/>
          </p:spPr>
          <p:txBody>
            <a:bodyPr wrap="none" rtlCol="0">
              <a:spAutoFit/>
            </a:bodyPr>
            <a:lstStyle/>
            <a:p>
              <a:r>
                <a:rPr lang="en-US" sz="1600" b="1" dirty="0"/>
                <a:t>Wave Forcing</a:t>
              </a:r>
            </a:p>
          </p:txBody>
        </p:sp>
        <p:cxnSp>
          <p:nvCxnSpPr>
            <p:cNvPr id="34" name="Straight Connector 33"/>
            <p:cNvCxnSpPr/>
            <p:nvPr/>
          </p:nvCxnSpPr>
          <p:spPr>
            <a:xfrm>
              <a:off x="3564113" y="4882493"/>
              <a:ext cx="721633" cy="0"/>
            </a:xfrm>
            <a:prstGeom prst="line">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295302" y="4681121"/>
              <a:ext cx="898003" cy="256480"/>
            </a:xfrm>
            <a:prstGeom prst="rect">
              <a:avLst/>
            </a:prstGeom>
            <a:noFill/>
          </p:spPr>
          <p:txBody>
            <a:bodyPr wrap="none" rtlCol="0">
              <a:spAutoFit/>
            </a:bodyPr>
            <a:lstStyle/>
            <a:p>
              <a:r>
                <a:rPr lang="en-US" sz="1600" b="1" dirty="0"/>
                <a:t>Circulation</a:t>
              </a:r>
            </a:p>
          </p:txBody>
        </p:sp>
      </p:grpSp>
      <p:sp>
        <p:nvSpPr>
          <p:cNvPr id="39" name="Text Box 25"/>
          <p:cNvSpPr txBox="1">
            <a:spLocks noChangeArrowheads="1"/>
          </p:cNvSpPr>
          <p:nvPr/>
        </p:nvSpPr>
        <p:spPr bwMode="auto">
          <a:xfrm>
            <a:off x="4655842" y="1772816"/>
            <a:ext cx="231326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Vertical Wind Shear Reduced</a:t>
            </a:r>
          </a:p>
        </p:txBody>
      </p:sp>
      <p:grpSp>
        <p:nvGrpSpPr>
          <p:cNvPr id="41" name="Group 40"/>
          <p:cNvGrpSpPr/>
          <p:nvPr/>
        </p:nvGrpSpPr>
        <p:grpSpPr>
          <a:xfrm>
            <a:off x="2541768" y="1664072"/>
            <a:ext cx="6571575" cy="3119836"/>
            <a:chOff x="1017767" y="806821"/>
            <a:chExt cx="6571575" cy="3119836"/>
          </a:xfrm>
        </p:grpSpPr>
        <p:sp>
          <p:nvSpPr>
            <p:cNvPr id="42" name="Text Box 15"/>
            <p:cNvSpPr txBox="1">
              <a:spLocks noChangeArrowheads="1"/>
            </p:cNvSpPr>
            <p:nvPr/>
          </p:nvSpPr>
          <p:spPr bwMode="auto">
            <a:xfrm rot="16200000">
              <a:off x="776996" y="2169102"/>
              <a:ext cx="75854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Altitude</a:t>
              </a:r>
            </a:p>
          </p:txBody>
        </p:sp>
        <p:sp>
          <p:nvSpPr>
            <p:cNvPr id="47" name="Rectangle 4"/>
            <p:cNvSpPr>
              <a:spLocks noChangeArrowheads="1"/>
            </p:cNvSpPr>
            <p:nvPr/>
          </p:nvSpPr>
          <p:spPr bwMode="auto">
            <a:xfrm>
              <a:off x="1439652" y="806821"/>
              <a:ext cx="6149690" cy="3119836"/>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 name="Text Box 25">
            <a:extLst>
              <a:ext uri="{FF2B5EF4-FFF2-40B4-BE49-F238E27FC236}">
                <a16:creationId xmlns:a16="http://schemas.microsoft.com/office/drawing/2014/main" id="{7C29DEF3-94D3-1141-BBA9-20F4184AD2ED}"/>
              </a:ext>
            </a:extLst>
          </p:cNvPr>
          <p:cNvSpPr txBox="1">
            <a:spLocks noChangeArrowheads="1"/>
          </p:cNvSpPr>
          <p:nvPr/>
        </p:nvSpPr>
        <p:spPr bwMode="auto">
          <a:xfrm>
            <a:off x="8427316" y="5022369"/>
            <a:ext cx="963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North Pole</a:t>
            </a:r>
          </a:p>
        </p:txBody>
      </p:sp>
      <p:sp>
        <p:nvSpPr>
          <p:cNvPr id="45" name="Line 19">
            <a:extLst>
              <a:ext uri="{FF2B5EF4-FFF2-40B4-BE49-F238E27FC236}">
                <a16:creationId xmlns:a16="http://schemas.microsoft.com/office/drawing/2014/main" id="{7A5E50D3-CB64-2F48-B4AB-12377A0444BE}"/>
              </a:ext>
            </a:extLst>
          </p:cNvPr>
          <p:cNvSpPr>
            <a:spLocks noChangeShapeType="1"/>
          </p:cNvSpPr>
          <p:nvPr/>
        </p:nvSpPr>
        <p:spPr bwMode="auto">
          <a:xfrm flipH="1">
            <a:off x="2949776" y="1664076"/>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46" name="Text Box 23">
            <a:extLst>
              <a:ext uri="{FF2B5EF4-FFF2-40B4-BE49-F238E27FC236}">
                <a16:creationId xmlns:a16="http://schemas.microsoft.com/office/drawing/2014/main" id="{9C7BC696-B404-B74E-AA7D-BF44AB9B278F}"/>
              </a:ext>
            </a:extLst>
          </p:cNvPr>
          <p:cNvSpPr txBox="1">
            <a:spLocks noChangeArrowheads="1"/>
          </p:cNvSpPr>
          <p:nvPr/>
        </p:nvSpPr>
        <p:spPr bwMode="auto">
          <a:xfrm>
            <a:off x="2477713" y="5022930"/>
            <a:ext cx="76655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Equator</a:t>
            </a:r>
          </a:p>
        </p:txBody>
      </p:sp>
      <p:sp>
        <p:nvSpPr>
          <p:cNvPr id="48" name="Line 19">
            <a:extLst>
              <a:ext uri="{FF2B5EF4-FFF2-40B4-BE49-F238E27FC236}">
                <a16:creationId xmlns:a16="http://schemas.microsoft.com/office/drawing/2014/main" id="{B8B648CA-4232-1B45-B143-191D5CDE15F6}"/>
              </a:ext>
            </a:extLst>
          </p:cNvPr>
          <p:cNvSpPr>
            <a:spLocks noChangeShapeType="1"/>
          </p:cNvSpPr>
          <p:nvPr/>
        </p:nvSpPr>
        <p:spPr bwMode="auto">
          <a:xfrm flipH="1">
            <a:off x="9119084" y="1638823"/>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49" name="TextBox 48">
            <a:extLst>
              <a:ext uri="{FF2B5EF4-FFF2-40B4-BE49-F238E27FC236}">
                <a16:creationId xmlns:a16="http://schemas.microsoft.com/office/drawing/2014/main" id="{4CAE015E-6F7A-134E-B97B-D189908D49E4}"/>
              </a:ext>
            </a:extLst>
          </p:cNvPr>
          <p:cNvSpPr txBox="1"/>
          <p:nvPr/>
        </p:nvSpPr>
        <p:spPr>
          <a:xfrm>
            <a:off x="10231400" y="6460677"/>
            <a:ext cx="335348" cy="256480"/>
          </a:xfrm>
          <a:prstGeom prst="rect">
            <a:avLst/>
          </a:prstGeom>
          <a:noFill/>
          <a:ln w="38100">
            <a:solidFill>
              <a:schemeClr val="tx1"/>
            </a:solidFill>
          </a:ln>
          <a:effectLst/>
        </p:spPr>
        <p:txBody>
          <a:bodyPr wrap="none" rtlCol="0">
            <a:spAutoFit/>
          </a:bodyPr>
          <a:lstStyle/>
          <a:p>
            <a:r>
              <a:rPr lang="en-US" sz="1600" b="1" dirty="0"/>
              <a:t>06</a:t>
            </a:r>
          </a:p>
        </p:txBody>
      </p:sp>
      <p:sp>
        <p:nvSpPr>
          <p:cNvPr id="3" name="Title 2">
            <a:extLst>
              <a:ext uri="{FF2B5EF4-FFF2-40B4-BE49-F238E27FC236}">
                <a16:creationId xmlns:a16="http://schemas.microsoft.com/office/drawing/2014/main" id="{26A9BD86-1334-4960-91EF-9F5499D15A97}"/>
              </a:ext>
            </a:extLst>
          </p:cNvPr>
          <p:cNvSpPr>
            <a:spLocks noGrp="1"/>
          </p:cNvSpPr>
          <p:nvPr>
            <p:ph type="title"/>
          </p:nvPr>
        </p:nvSpPr>
        <p:spPr/>
        <p:txBody>
          <a:bodyPr/>
          <a:lstStyle/>
          <a:p>
            <a:endParaRPr lang="nb-NO"/>
          </a:p>
        </p:txBody>
      </p:sp>
      <p:sp>
        <p:nvSpPr>
          <p:cNvPr id="50" name="Title 1">
            <a:extLst>
              <a:ext uri="{FF2B5EF4-FFF2-40B4-BE49-F238E27FC236}">
                <a16:creationId xmlns:a16="http://schemas.microsoft.com/office/drawing/2014/main" id="{2A65D2E0-E714-4D3E-81E8-169808701912}"/>
              </a:ext>
            </a:extLst>
          </p:cNvPr>
          <p:cNvSpPr txBox="1">
            <a:spLocks/>
          </p:cNvSpPr>
          <p:nvPr/>
        </p:nvSpPr>
        <p:spPr>
          <a:xfrm>
            <a:off x="1848835" y="37675"/>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fontAlgn="auto">
              <a:spcAft>
                <a:spcPts val="0"/>
              </a:spcAft>
            </a:pPr>
            <a:r>
              <a:rPr lang="en-US" sz="3333" b="1" baseline="0"/>
              <a:t>Thermal wind balance</a:t>
            </a:r>
            <a:endParaRPr lang="en-US" sz="3333" b="1" baseline="0" dirty="0"/>
          </a:p>
        </p:txBody>
      </p:sp>
    </p:spTree>
    <p:custDataLst>
      <p:tags r:id="rId1"/>
    </p:custDataLst>
    <p:extLst>
      <p:ext uri="{BB962C8B-B14F-4D97-AF65-F5344CB8AC3E}">
        <p14:creationId xmlns:p14="http://schemas.microsoft.com/office/powerpoint/2010/main" val="1716325562"/>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5937466" y="2149697"/>
            <a:ext cx="304892" cy="379591"/>
          </a:xfrm>
          <a:prstGeom prst="rect">
            <a:avLst/>
          </a:prstGeom>
          <a:noFill/>
        </p:spPr>
        <p:txBody>
          <a:bodyPr wrap="none" rtlCol="0">
            <a:spAutoFit/>
          </a:bodyPr>
          <a:lstStyle/>
          <a:p>
            <a:r>
              <a:rPr lang="en-US" sz="2800" b="1" dirty="0">
                <a:latin typeface="Times New Roman"/>
                <a:cs typeface="Times New Roman"/>
              </a:rPr>
              <a:t>J</a:t>
            </a:r>
          </a:p>
        </p:txBody>
      </p:sp>
      <p:grpSp>
        <p:nvGrpSpPr>
          <p:cNvPr id="3" name="Group 2"/>
          <p:cNvGrpSpPr/>
          <p:nvPr/>
        </p:nvGrpSpPr>
        <p:grpSpPr>
          <a:xfrm>
            <a:off x="2541768" y="1664072"/>
            <a:ext cx="6571575" cy="3119836"/>
            <a:chOff x="1017767" y="806821"/>
            <a:chExt cx="6571575" cy="3119836"/>
          </a:xfrm>
        </p:grpSpPr>
        <p:sp>
          <p:nvSpPr>
            <p:cNvPr id="103" name="Text Box 15"/>
            <p:cNvSpPr txBox="1">
              <a:spLocks noChangeArrowheads="1"/>
            </p:cNvSpPr>
            <p:nvPr/>
          </p:nvSpPr>
          <p:spPr bwMode="auto">
            <a:xfrm rot="16200000">
              <a:off x="776996" y="2169102"/>
              <a:ext cx="75854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Altitude</a:t>
              </a:r>
            </a:p>
          </p:txBody>
        </p:sp>
        <p:sp>
          <p:nvSpPr>
            <p:cNvPr id="122" name="Rectangle 4"/>
            <p:cNvSpPr>
              <a:spLocks noChangeArrowheads="1"/>
            </p:cNvSpPr>
            <p:nvPr/>
          </p:nvSpPr>
          <p:spPr bwMode="auto">
            <a:xfrm>
              <a:off x="1439652" y="806821"/>
              <a:ext cx="6149690" cy="3119836"/>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 name="Freeform 50"/>
          <p:cNvSpPr/>
          <p:nvPr/>
        </p:nvSpPr>
        <p:spPr>
          <a:xfrm>
            <a:off x="5771965" y="2257791"/>
            <a:ext cx="720081" cy="703159"/>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476549" y="2276139"/>
            <a:ext cx="1332148" cy="1368152"/>
          </a:xfrm>
          <a:custGeom>
            <a:avLst/>
            <a:gdLst>
              <a:gd name="connsiteX0" fmla="*/ 0 w 563465"/>
              <a:gd name="connsiteY0" fmla="*/ 0 h 582186"/>
              <a:gd name="connsiteX1" fmla="*/ 35776 w 563465"/>
              <a:gd name="connsiteY1" fmla="*/ 304071 h 582186"/>
              <a:gd name="connsiteX2" fmla="*/ 125215 w 563465"/>
              <a:gd name="connsiteY2" fmla="*/ 527653 h 582186"/>
              <a:gd name="connsiteX3" fmla="*/ 277261 w 563465"/>
              <a:gd name="connsiteY3" fmla="*/ 581313 h 582186"/>
              <a:gd name="connsiteX4" fmla="*/ 420363 w 563465"/>
              <a:gd name="connsiteY4" fmla="*/ 500823 h 582186"/>
              <a:gd name="connsiteX5" fmla="*/ 500858 w 563465"/>
              <a:gd name="connsiteY5" fmla="*/ 321958 h 582186"/>
              <a:gd name="connsiteX6" fmla="*/ 563465 w 563465"/>
              <a:gd name="connsiteY6" fmla="*/ 0 h 5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5" h="582186">
                <a:moveTo>
                  <a:pt x="0" y="0"/>
                </a:moveTo>
                <a:cubicBezTo>
                  <a:pt x="7453" y="108064"/>
                  <a:pt x="14907" y="216129"/>
                  <a:pt x="35776" y="304071"/>
                </a:cubicBezTo>
                <a:cubicBezTo>
                  <a:pt x="56645" y="392013"/>
                  <a:pt x="84968" y="481446"/>
                  <a:pt x="125215" y="527653"/>
                </a:cubicBezTo>
                <a:cubicBezTo>
                  <a:pt x="165463" y="573860"/>
                  <a:pt x="228070" y="585785"/>
                  <a:pt x="277261" y="581313"/>
                </a:cubicBezTo>
                <a:cubicBezTo>
                  <a:pt x="326452" y="576841"/>
                  <a:pt x="383097" y="544049"/>
                  <a:pt x="420363" y="500823"/>
                </a:cubicBezTo>
                <a:cubicBezTo>
                  <a:pt x="457629" y="457597"/>
                  <a:pt x="477008" y="405429"/>
                  <a:pt x="500858" y="321958"/>
                </a:cubicBezTo>
                <a:cubicBezTo>
                  <a:pt x="524708" y="238488"/>
                  <a:pt x="563465" y="0"/>
                  <a:pt x="563465"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53" name="TextBox 52"/>
          <p:cNvSpPr txBox="1"/>
          <p:nvPr/>
        </p:nvSpPr>
        <p:spPr>
          <a:xfrm>
            <a:off x="6916711" y="3851603"/>
            <a:ext cx="790601" cy="420628"/>
          </a:xfrm>
          <a:prstGeom prst="rect">
            <a:avLst/>
          </a:prstGeom>
          <a:noFill/>
        </p:spPr>
        <p:txBody>
          <a:bodyPr wrap="none" rtlCol="0">
            <a:spAutoFit/>
          </a:bodyPr>
          <a:lstStyle/>
          <a:p>
            <a:r>
              <a:rPr lang="en-US" sz="3200" b="1" dirty="0">
                <a:solidFill>
                  <a:schemeClr val="tx2">
                    <a:lumMod val="40000"/>
                    <a:lumOff val="60000"/>
                  </a:schemeClr>
                </a:solidFill>
              </a:rPr>
              <a:t>Cold</a:t>
            </a:r>
          </a:p>
        </p:txBody>
      </p:sp>
      <p:sp>
        <p:nvSpPr>
          <p:cNvPr id="54" name="TextBox 53"/>
          <p:cNvSpPr txBox="1"/>
          <p:nvPr/>
        </p:nvSpPr>
        <p:spPr>
          <a:xfrm>
            <a:off x="4108398" y="3851603"/>
            <a:ext cx="934358" cy="420628"/>
          </a:xfrm>
          <a:prstGeom prst="rect">
            <a:avLst/>
          </a:prstGeom>
          <a:noFill/>
        </p:spPr>
        <p:txBody>
          <a:bodyPr wrap="none" rtlCol="0">
            <a:spAutoFit/>
          </a:bodyPr>
          <a:lstStyle/>
          <a:p>
            <a:r>
              <a:rPr lang="en-US" sz="3200" b="1" dirty="0">
                <a:solidFill>
                  <a:srgbClr val="FFA700"/>
                </a:solidFill>
              </a:rPr>
              <a:t>Warm</a:t>
            </a:r>
          </a:p>
        </p:txBody>
      </p:sp>
      <p:grpSp>
        <p:nvGrpSpPr>
          <p:cNvPr id="22" name="Group 21"/>
          <p:cNvGrpSpPr/>
          <p:nvPr/>
        </p:nvGrpSpPr>
        <p:grpSpPr>
          <a:xfrm>
            <a:off x="4630409" y="2756849"/>
            <a:ext cx="2891328" cy="779430"/>
            <a:chOff x="3106409" y="1899599"/>
            <a:chExt cx="2891328" cy="779430"/>
          </a:xfrm>
        </p:grpSpPr>
        <p:sp>
          <p:nvSpPr>
            <p:cNvPr id="23" name="Freeform 22"/>
            <p:cNvSpPr/>
            <p:nvPr/>
          </p:nvSpPr>
          <p:spPr>
            <a:xfrm>
              <a:off x="3205791" y="1899599"/>
              <a:ext cx="2656982" cy="779430"/>
            </a:xfrm>
            <a:custGeom>
              <a:avLst/>
              <a:gdLst>
                <a:gd name="connsiteX0" fmla="*/ 650 w 2621207"/>
                <a:gd name="connsiteY0" fmla="*/ 796369 h 796369"/>
                <a:gd name="connsiteX1" fmla="*/ 27482 w 2621207"/>
                <a:gd name="connsiteY1" fmla="*/ 510184 h 796369"/>
                <a:gd name="connsiteX2" fmla="*/ 179528 w 2621207"/>
                <a:gd name="connsiteY2" fmla="*/ 250829 h 796369"/>
                <a:gd name="connsiteX3" fmla="*/ 510452 w 2621207"/>
                <a:gd name="connsiteY3" fmla="*/ 98793 h 796369"/>
                <a:gd name="connsiteX4" fmla="*/ 1002365 w 2621207"/>
                <a:gd name="connsiteY4" fmla="*/ 27247 h 796369"/>
                <a:gd name="connsiteX5" fmla="*/ 1449559 w 2621207"/>
                <a:gd name="connsiteY5" fmla="*/ 417 h 796369"/>
                <a:gd name="connsiteX6" fmla="*/ 2048799 w 2621207"/>
                <a:gd name="connsiteY6" fmla="*/ 45134 h 796369"/>
                <a:gd name="connsiteX7" fmla="*/ 2335003 w 2621207"/>
                <a:gd name="connsiteY7" fmla="*/ 89850 h 796369"/>
                <a:gd name="connsiteX8" fmla="*/ 2522825 w 2621207"/>
                <a:gd name="connsiteY8" fmla="*/ 232942 h 796369"/>
                <a:gd name="connsiteX9" fmla="*/ 2603320 w 2621207"/>
                <a:gd name="connsiteY9" fmla="*/ 420751 h 796369"/>
                <a:gd name="connsiteX10" fmla="*/ 2621207 w 2621207"/>
                <a:gd name="connsiteY10" fmla="*/ 715879 h 796369"/>
                <a:gd name="connsiteX0" fmla="*/ 650 w 2621207"/>
                <a:gd name="connsiteY0" fmla="*/ 796369 h 796369"/>
                <a:gd name="connsiteX1" fmla="*/ 27482 w 2621207"/>
                <a:gd name="connsiteY1" fmla="*/ 510184 h 796369"/>
                <a:gd name="connsiteX2" fmla="*/ 179528 w 2621207"/>
                <a:gd name="connsiteY2" fmla="*/ 250829 h 796369"/>
                <a:gd name="connsiteX3" fmla="*/ 510452 w 2621207"/>
                <a:gd name="connsiteY3" fmla="*/ 98793 h 796369"/>
                <a:gd name="connsiteX4" fmla="*/ 1002365 w 2621207"/>
                <a:gd name="connsiteY4" fmla="*/ 27247 h 796369"/>
                <a:gd name="connsiteX5" fmla="*/ 1449559 w 2621207"/>
                <a:gd name="connsiteY5" fmla="*/ 417 h 796369"/>
                <a:gd name="connsiteX6" fmla="*/ 2048799 w 2621207"/>
                <a:gd name="connsiteY6" fmla="*/ 45134 h 796369"/>
                <a:gd name="connsiteX7" fmla="*/ 2299227 w 2621207"/>
                <a:gd name="connsiteY7" fmla="*/ 107737 h 796369"/>
                <a:gd name="connsiteX8" fmla="*/ 2522825 w 2621207"/>
                <a:gd name="connsiteY8" fmla="*/ 232942 h 796369"/>
                <a:gd name="connsiteX9" fmla="*/ 2603320 w 2621207"/>
                <a:gd name="connsiteY9" fmla="*/ 420751 h 796369"/>
                <a:gd name="connsiteX10" fmla="*/ 2621207 w 2621207"/>
                <a:gd name="connsiteY10" fmla="*/ 715879 h 796369"/>
                <a:gd name="connsiteX0" fmla="*/ 650 w 2621207"/>
                <a:gd name="connsiteY0" fmla="*/ 796078 h 796078"/>
                <a:gd name="connsiteX1" fmla="*/ 27482 w 2621207"/>
                <a:gd name="connsiteY1" fmla="*/ 509893 h 796078"/>
                <a:gd name="connsiteX2" fmla="*/ 179528 w 2621207"/>
                <a:gd name="connsiteY2" fmla="*/ 250538 h 796078"/>
                <a:gd name="connsiteX3" fmla="*/ 510452 w 2621207"/>
                <a:gd name="connsiteY3" fmla="*/ 98502 h 796078"/>
                <a:gd name="connsiteX4" fmla="*/ 1002365 w 2621207"/>
                <a:gd name="connsiteY4" fmla="*/ 26956 h 796078"/>
                <a:gd name="connsiteX5" fmla="*/ 1449559 w 2621207"/>
                <a:gd name="connsiteY5" fmla="*/ 126 h 796078"/>
                <a:gd name="connsiteX6" fmla="*/ 1905697 w 2621207"/>
                <a:gd name="connsiteY6" fmla="*/ 35900 h 796078"/>
                <a:gd name="connsiteX7" fmla="*/ 2299227 w 2621207"/>
                <a:gd name="connsiteY7" fmla="*/ 107446 h 796078"/>
                <a:gd name="connsiteX8" fmla="*/ 2522825 w 2621207"/>
                <a:gd name="connsiteY8" fmla="*/ 232651 h 796078"/>
                <a:gd name="connsiteX9" fmla="*/ 2603320 w 2621207"/>
                <a:gd name="connsiteY9" fmla="*/ 420460 h 796078"/>
                <a:gd name="connsiteX10" fmla="*/ 2621207 w 2621207"/>
                <a:gd name="connsiteY10" fmla="*/ 715588 h 796078"/>
                <a:gd name="connsiteX0" fmla="*/ 650 w 2621207"/>
                <a:gd name="connsiteY0" fmla="*/ 779430 h 779430"/>
                <a:gd name="connsiteX1" fmla="*/ 27482 w 2621207"/>
                <a:gd name="connsiteY1" fmla="*/ 493245 h 779430"/>
                <a:gd name="connsiteX2" fmla="*/ 179528 w 2621207"/>
                <a:gd name="connsiteY2" fmla="*/ 233890 h 779430"/>
                <a:gd name="connsiteX3" fmla="*/ 510452 w 2621207"/>
                <a:gd name="connsiteY3" fmla="*/ 81854 h 779430"/>
                <a:gd name="connsiteX4" fmla="*/ 1002365 w 2621207"/>
                <a:gd name="connsiteY4" fmla="*/ 10308 h 779430"/>
                <a:gd name="connsiteX5" fmla="*/ 1440615 w 2621207"/>
                <a:gd name="connsiteY5" fmla="*/ 1364 h 779430"/>
                <a:gd name="connsiteX6" fmla="*/ 1905697 w 2621207"/>
                <a:gd name="connsiteY6" fmla="*/ 19252 h 779430"/>
                <a:gd name="connsiteX7" fmla="*/ 2299227 w 2621207"/>
                <a:gd name="connsiteY7" fmla="*/ 90798 h 779430"/>
                <a:gd name="connsiteX8" fmla="*/ 2522825 w 2621207"/>
                <a:gd name="connsiteY8" fmla="*/ 216003 h 779430"/>
                <a:gd name="connsiteX9" fmla="*/ 2603320 w 2621207"/>
                <a:gd name="connsiteY9" fmla="*/ 403812 h 779430"/>
                <a:gd name="connsiteX10" fmla="*/ 2621207 w 2621207"/>
                <a:gd name="connsiteY10" fmla="*/ 698940 h 779430"/>
                <a:gd name="connsiteX0" fmla="*/ 650 w 2656982"/>
                <a:gd name="connsiteY0" fmla="*/ 779430 h 779430"/>
                <a:gd name="connsiteX1" fmla="*/ 27482 w 2656982"/>
                <a:gd name="connsiteY1" fmla="*/ 493245 h 779430"/>
                <a:gd name="connsiteX2" fmla="*/ 179528 w 2656982"/>
                <a:gd name="connsiteY2" fmla="*/ 233890 h 779430"/>
                <a:gd name="connsiteX3" fmla="*/ 510452 w 2656982"/>
                <a:gd name="connsiteY3" fmla="*/ 81854 h 779430"/>
                <a:gd name="connsiteX4" fmla="*/ 1002365 w 2656982"/>
                <a:gd name="connsiteY4" fmla="*/ 10308 h 779430"/>
                <a:gd name="connsiteX5" fmla="*/ 1440615 w 2656982"/>
                <a:gd name="connsiteY5" fmla="*/ 1364 h 779430"/>
                <a:gd name="connsiteX6" fmla="*/ 1905697 w 2656982"/>
                <a:gd name="connsiteY6" fmla="*/ 19252 h 779430"/>
                <a:gd name="connsiteX7" fmla="*/ 2299227 w 2656982"/>
                <a:gd name="connsiteY7" fmla="*/ 90798 h 779430"/>
                <a:gd name="connsiteX8" fmla="*/ 2522825 w 2656982"/>
                <a:gd name="connsiteY8" fmla="*/ 216003 h 779430"/>
                <a:gd name="connsiteX9" fmla="*/ 2603320 w 2656982"/>
                <a:gd name="connsiteY9" fmla="*/ 403812 h 779430"/>
                <a:gd name="connsiteX10" fmla="*/ 2656982 w 2656982"/>
                <a:gd name="connsiteY10" fmla="*/ 752600 h 779430"/>
                <a:gd name="connsiteX0" fmla="*/ 650 w 2656982"/>
                <a:gd name="connsiteY0" fmla="*/ 779430 h 779430"/>
                <a:gd name="connsiteX1" fmla="*/ 27482 w 2656982"/>
                <a:gd name="connsiteY1" fmla="*/ 493245 h 779430"/>
                <a:gd name="connsiteX2" fmla="*/ 179528 w 2656982"/>
                <a:gd name="connsiteY2" fmla="*/ 233890 h 779430"/>
                <a:gd name="connsiteX3" fmla="*/ 510452 w 2656982"/>
                <a:gd name="connsiteY3" fmla="*/ 81854 h 779430"/>
                <a:gd name="connsiteX4" fmla="*/ 1002365 w 2656982"/>
                <a:gd name="connsiteY4" fmla="*/ 10308 h 779430"/>
                <a:gd name="connsiteX5" fmla="*/ 1440615 w 2656982"/>
                <a:gd name="connsiteY5" fmla="*/ 1364 h 779430"/>
                <a:gd name="connsiteX6" fmla="*/ 1905697 w 2656982"/>
                <a:gd name="connsiteY6" fmla="*/ 19252 h 779430"/>
                <a:gd name="connsiteX7" fmla="*/ 2299227 w 2656982"/>
                <a:gd name="connsiteY7" fmla="*/ 90798 h 779430"/>
                <a:gd name="connsiteX8" fmla="*/ 2487049 w 2656982"/>
                <a:gd name="connsiteY8" fmla="*/ 216003 h 779430"/>
                <a:gd name="connsiteX9" fmla="*/ 2603320 w 2656982"/>
                <a:gd name="connsiteY9" fmla="*/ 403812 h 779430"/>
                <a:gd name="connsiteX10" fmla="*/ 2656982 w 2656982"/>
                <a:gd name="connsiteY10" fmla="*/ 752600 h 7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6982" h="779430">
                  <a:moveTo>
                    <a:pt x="650" y="779430"/>
                  </a:moveTo>
                  <a:cubicBezTo>
                    <a:pt x="-841" y="681799"/>
                    <a:pt x="-2331" y="584168"/>
                    <a:pt x="27482" y="493245"/>
                  </a:cubicBezTo>
                  <a:cubicBezTo>
                    <a:pt x="57295" y="402322"/>
                    <a:pt x="99033" y="302455"/>
                    <a:pt x="179528" y="233890"/>
                  </a:cubicBezTo>
                  <a:cubicBezTo>
                    <a:pt x="260023" y="165325"/>
                    <a:pt x="373313" y="119118"/>
                    <a:pt x="510452" y="81854"/>
                  </a:cubicBezTo>
                  <a:cubicBezTo>
                    <a:pt x="647591" y="44590"/>
                    <a:pt x="847338" y="23723"/>
                    <a:pt x="1002365" y="10308"/>
                  </a:cubicBezTo>
                  <a:cubicBezTo>
                    <a:pt x="1157392" y="-3107"/>
                    <a:pt x="1290060" y="-127"/>
                    <a:pt x="1440615" y="1364"/>
                  </a:cubicBezTo>
                  <a:cubicBezTo>
                    <a:pt x="1591170" y="2855"/>
                    <a:pt x="1762595" y="4346"/>
                    <a:pt x="1905697" y="19252"/>
                  </a:cubicBezTo>
                  <a:cubicBezTo>
                    <a:pt x="2048799" y="34158"/>
                    <a:pt x="2202335" y="58006"/>
                    <a:pt x="2299227" y="90798"/>
                  </a:cubicBezTo>
                  <a:cubicBezTo>
                    <a:pt x="2396119" y="123590"/>
                    <a:pt x="2436367" y="163834"/>
                    <a:pt x="2487049" y="216003"/>
                  </a:cubicBezTo>
                  <a:cubicBezTo>
                    <a:pt x="2537731" y="268172"/>
                    <a:pt x="2574998" y="314379"/>
                    <a:pt x="2603320" y="403812"/>
                  </a:cubicBezTo>
                  <a:cubicBezTo>
                    <a:pt x="2631642" y="493245"/>
                    <a:pt x="2656237" y="645280"/>
                    <a:pt x="2656982" y="752600"/>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Isosceles Triangle 23"/>
            <p:cNvSpPr/>
            <p:nvPr/>
          </p:nvSpPr>
          <p:spPr>
            <a:xfrm rot="1310457">
              <a:off x="3106409" y="2121013"/>
              <a:ext cx="360040" cy="360040"/>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rot="9828905">
              <a:off x="5637697" y="2157016"/>
              <a:ext cx="360040" cy="360040"/>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5440545" y="2420155"/>
            <a:ext cx="1332148" cy="643608"/>
            <a:chOff x="297459" y="3798717"/>
            <a:chExt cx="1047408" cy="560654"/>
          </a:xfrm>
        </p:grpSpPr>
        <p:sp>
          <p:nvSpPr>
            <p:cNvPr id="56" name="Oval 55"/>
            <p:cNvSpPr/>
            <p:nvPr/>
          </p:nvSpPr>
          <p:spPr bwMode="auto">
            <a:xfrm>
              <a:off x="297459" y="3798717"/>
              <a:ext cx="1029665" cy="560654"/>
            </a:xfrm>
            <a:prstGeom prst="ellipse">
              <a:avLst/>
            </a:prstGeom>
            <a:solidFill>
              <a:srgbClr val="3366FF">
                <a:alpha val="61000"/>
              </a:srgbClr>
            </a:solidFill>
            <a:ln w="635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baseline="-25000">
                <a:latin typeface="Arial" charset="0"/>
              </a:endParaRPr>
            </a:p>
          </p:txBody>
        </p:sp>
        <p:sp>
          <p:nvSpPr>
            <p:cNvPr id="59" name="Text Box 17"/>
            <p:cNvSpPr txBox="1">
              <a:spLocks noChangeArrowheads="1"/>
            </p:cNvSpPr>
            <p:nvPr/>
          </p:nvSpPr>
          <p:spPr bwMode="auto">
            <a:xfrm>
              <a:off x="354076" y="3892807"/>
              <a:ext cx="990791" cy="241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t>Westward</a:t>
              </a:r>
            </a:p>
          </p:txBody>
        </p:sp>
      </p:grpSp>
      <p:sp>
        <p:nvSpPr>
          <p:cNvPr id="28" name="Text Box 25"/>
          <p:cNvSpPr txBox="1">
            <a:spLocks noChangeArrowheads="1"/>
          </p:cNvSpPr>
          <p:nvPr/>
        </p:nvSpPr>
        <p:spPr bwMode="auto">
          <a:xfrm>
            <a:off x="7608170" y="3356994"/>
            <a:ext cx="8771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Adiabatic</a:t>
            </a:r>
          </a:p>
          <a:p>
            <a:r>
              <a:rPr lang="en-US" b="1" dirty="0"/>
              <a:t>Warming</a:t>
            </a:r>
          </a:p>
        </p:txBody>
      </p:sp>
      <p:sp>
        <p:nvSpPr>
          <p:cNvPr id="29" name="Text Box 25"/>
          <p:cNvSpPr txBox="1">
            <a:spLocks noChangeArrowheads="1"/>
          </p:cNvSpPr>
          <p:nvPr/>
        </p:nvSpPr>
        <p:spPr bwMode="auto">
          <a:xfrm>
            <a:off x="3459221" y="3356994"/>
            <a:ext cx="8771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Adiabatic</a:t>
            </a:r>
          </a:p>
          <a:p>
            <a:r>
              <a:rPr lang="en-US" b="1" dirty="0"/>
              <a:t>Cooling</a:t>
            </a:r>
          </a:p>
        </p:txBody>
      </p:sp>
      <p:sp>
        <p:nvSpPr>
          <p:cNvPr id="30" name="Text Box 25"/>
          <p:cNvSpPr txBox="1">
            <a:spLocks noChangeArrowheads="1"/>
          </p:cNvSpPr>
          <p:nvPr/>
        </p:nvSpPr>
        <p:spPr bwMode="auto">
          <a:xfrm>
            <a:off x="4511824" y="4319808"/>
            <a:ext cx="247195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Temperature Gradient Reduced</a:t>
            </a:r>
          </a:p>
        </p:txBody>
      </p:sp>
      <p:grpSp>
        <p:nvGrpSpPr>
          <p:cNvPr id="2" name="Group 1"/>
          <p:cNvGrpSpPr/>
          <p:nvPr/>
        </p:nvGrpSpPr>
        <p:grpSpPr>
          <a:xfrm>
            <a:off x="5136915" y="4941169"/>
            <a:ext cx="2147219" cy="935756"/>
            <a:chOff x="3474119" y="4083918"/>
            <a:chExt cx="2147219" cy="935756"/>
          </a:xfrm>
        </p:grpSpPr>
        <p:grpSp>
          <p:nvGrpSpPr>
            <p:cNvPr id="88" name="Group 87"/>
            <p:cNvGrpSpPr/>
            <p:nvPr/>
          </p:nvGrpSpPr>
          <p:grpSpPr>
            <a:xfrm>
              <a:off x="3474119" y="4083918"/>
              <a:ext cx="2147219" cy="935756"/>
              <a:chOff x="5671413" y="1227012"/>
              <a:chExt cx="2147219" cy="1247675"/>
            </a:xfrm>
          </p:grpSpPr>
          <p:sp>
            <p:nvSpPr>
              <p:cNvPr id="89" name="TextBox 88"/>
              <p:cNvSpPr txBox="1"/>
              <p:nvPr/>
            </p:nvSpPr>
            <p:spPr>
              <a:xfrm>
                <a:off x="6455349" y="1227012"/>
                <a:ext cx="984565" cy="341973"/>
              </a:xfrm>
              <a:prstGeom prst="rect">
                <a:avLst/>
              </a:prstGeom>
              <a:noFill/>
            </p:spPr>
            <p:txBody>
              <a:bodyPr wrap="none" rtlCol="0">
                <a:spAutoFit/>
              </a:bodyPr>
              <a:lstStyle/>
              <a:p>
                <a:r>
                  <a:rPr lang="en-US" sz="1600" b="1" dirty="0"/>
                  <a:t>[u] eastward</a:t>
                </a:r>
              </a:p>
            </p:txBody>
          </p:sp>
          <p:cxnSp>
            <p:nvCxnSpPr>
              <p:cNvPr id="90" name="Straight Connector 89"/>
              <p:cNvCxnSpPr/>
              <p:nvPr/>
            </p:nvCxnSpPr>
            <p:spPr>
              <a:xfrm>
                <a:off x="5760132" y="1497739"/>
                <a:ext cx="684076"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5671413" y="1275016"/>
                <a:ext cx="2147219" cy="119967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Oval 36"/>
            <p:cNvSpPr/>
            <p:nvPr/>
          </p:nvSpPr>
          <p:spPr>
            <a:xfrm>
              <a:off x="3566426" y="4453133"/>
              <a:ext cx="690709" cy="252028"/>
            </a:xfrm>
            <a:prstGeom prst="ellipse">
              <a:avLst/>
            </a:prstGeom>
            <a:solidFill>
              <a:srgbClr val="3366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276386" y="4389836"/>
              <a:ext cx="1074077" cy="256480"/>
            </a:xfrm>
            <a:prstGeom prst="rect">
              <a:avLst/>
            </a:prstGeom>
            <a:noFill/>
          </p:spPr>
          <p:txBody>
            <a:bodyPr wrap="none" rtlCol="0">
              <a:spAutoFit/>
            </a:bodyPr>
            <a:lstStyle/>
            <a:p>
              <a:r>
                <a:rPr lang="en-US" sz="1600" b="1" dirty="0"/>
                <a:t>Wave Forcing</a:t>
              </a:r>
            </a:p>
          </p:txBody>
        </p:sp>
        <p:cxnSp>
          <p:nvCxnSpPr>
            <p:cNvPr id="39" name="Straight Connector 38"/>
            <p:cNvCxnSpPr/>
            <p:nvPr/>
          </p:nvCxnSpPr>
          <p:spPr>
            <a:xfrm>
              <a:off x="3564113" y="4882493"/>
              <a:ext cx="721633" cy="0"/>
            </a:xfrm>
            <a:prstGeom prst="line">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295302" y="4681121"/>
              <a:ext cx="898003" cy="256480"/>
            </a:xfrm>
            <a:prstGeom prst="rect">
              <a:avLst/>
            </a:prstGeom>
            <a:noFill/>
          </p:spPr>
          <p:txBody>
            <a:bodyPr wrap="none" rtlCol="0">
              <a:spAutoFit/>
            </a:bodyPr>
            <a:lstStyle/>
            <a:p>
              <a:r>
                <a:rPr lang="en-US" sz="1600" b="1" dirty="0"/>
                <a:t>Circulation</a:t>
              </a:r>
            </a:p>
          </p:txBody>
        </p:sp>
      </p:grpSp>
      <p:sp>
        <p:nvSpPr>
          <p:cNvPr id="42" name="Text Box 25"/>
          <p:cNvSpPr txBox="1">
            <a:spLocks noChangeArrowheads="1"/>
          </p:cNvSpPr>
          <p:nvPr/>
        </p:nvSpPr>
        <p:spPr bwMode="auto">
          <a:xfrm>
            <a:off x="4655842" y="1772816"/>
            <a:ext cx="231326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Vertical Wind Shear Reduced</a:t>
            </a:r>
          </a:p>
        </p:txBody>
      </p:sp>
      <p:sp>
        <p:nvSpPr>
          <p:cNvPr id="44" name="Down Arrow 43"/>
          <p:cNvSpPr/>
          <p:nvPr/>
        </p:nvSpPr>
        <p:spPr>
          <a:xfrm>
            <a:off x="7168737" y="3608287"/>
            <a:ext cx="432048" cy="288032"/>
          </a:xfrm>
          <a:prstGeom prst="downArrow">
            <a:avLst/>
          </a:prstGeom>
          <a:solidFill>
            <a:srgbClr val="00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Down Arrow 44"/>
          <p:cNvSpPr/>
          <p:nvPr/>
        </p:nvSpPr>
        <p:spPr>
          <a:xfrm flipV="1">
            <a:off x="4504441" y="3608287"/>
            <a:ext cx="432048" cy="252028"/>
          </a:xfrm>
          <a:prstGeom prst="downArrow">
            <a:avLst/>
          </a:prstGeom>
          <a:solidFill>
            <a:srgbClr val="000000"/>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 Box 25">
            <a:extLst>
              <a:ext uri="{FF2B5EF4-FFF2-40B4-BE49-F238E27FC236}">
                <a16:creationId xmlns:a16="http://schemas.microsoft.com/office/drawing/2014/main" id="{5350E66C-5FBB-A641-9646-CDA3E03271D1}"/>
              </a:ext>
            </a:extLst>
          </p:cNvPr>
          <p:cNvSpPr txBox="1">
            <a:spLocks noChangeArrowheads="1"/>
          </p:cNvSpPr>
          <p:nvPr/>
        </p:nvSpPr>
        <p:spPr bwMode="auto">
          <a:xfrm>
            <a:off x="8427316" y="5022369"/>
            <a:ext cx="963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North Pole</a:t>
            </a:r>
          </a:p>
        </p:txBody>
      </p:sp>
      <p:sp>
        <p:nvSpPr>
          <p:cNvPr id="36" name="Line 19">
            <a:extLst>
              <a:ext uri="{FF2B5EF4-FFF2-40B4-BE49-F238E27FC236}">
                <a16:creationId xmlns:a16="http://schemas.microsoft.com/office/drawing/2014/main" id="{FE5A0AD3-564F-8F46-97E8-F50EB1B73EB0}"/>
              </a:ext>
            </a:extLst>
          </p:cNvPr>
          <p:cNvSpPr>
            <a:spLocks noChangeShapeType="1"/>
          </p:cNvSpPr>
          <p:nvPr/>
        </p:nvSpPr>
        <p:spPr bwMode="auto">
          <a:xfrm flipH="1">
            <a:off x="2949776" y="1664076"/>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43" name="Text Box 23">
            <a:extLst>
              <a:ext uri="{FF2B5EF4-FFF2-40B4-BE49-F238E27FC236}">
                <a16:creationId xmlns:a16="http://schemas.microsoft.com/office/drawing/2014/main" id="{D2FC4DD5-DBF2-1641-AF9E-B66A56F2D277}"/>
              </a:ext>
            </a:extLst>
          </p:cNvPr>
          <p:cNvSpPr txBox="1">
            <a:spLocks noChangeArrowheads="1"/>
          </p:cNvSpPr>
          <p:nvPr/>
        </p:nvSpPr>
        <p:spPr bwMode="auto">
          <a:xfrm>
            <a:off x="2477713" y="5022930"/>
            <a:ext cx="76655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dirty="0"/>
              <a:t>Equator</a:t>
            </a:r>
          </a:p>
        </p:txBody>
      </p:sp>
      <p:sp>
        <p:nvSpPr>
          <p:cNvPr id="47" name="Line 19">
            <a:extLst>
              <a:ext uri="{FF2B5EF4-FFF2-40B4-BE49-F238E27FC236}">
                <a16:creationId xmlns:a16="http://schemas.microsoft.com/office/drawing/2014/main" id="{E65B05E4-34B5-6848-BF79-091C9DA34204}"/>
              </a:ext>
            </a:extLst>
          </p:cNvPr>
          <p:cNvSpPr>
            <a:spLocks noChangeShapeType="1"/>
          </p:cNvSpPr>
          <p:nvPr/>
        </p:nvSpPr>
        <p:spPr bwMode="auto">
          <a:xfrm flipH="1">
            <a:off x="9119084" y="1638823"/>
            <a:ext cx="2990" cy="3370059"/>
          </a:xfrm>
          <a:prstGeom prst="line">
            <a:avLst/>
          </a:prstGeom>
          <a:noFill/>
          <a:ln w="57150" cmpd="sng">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dirty="0"/>
          </a:p>
        </p:txBody>
      </p:sp>
      <p:sp>
        <p:nvSpPr>
          <p:cNvPr id="46" name="TextBox 45">
            <a:extLst>
              <a:ext uri="{FF2B5EF4-FFF2-40B4-BE49-F238E27FC236}">
                <a16:creationId xmlns:a16="http://schemas.microsoft.com/office/drawing/2014/main" id="{F0D540CF-93E9-9C4E-A195-1AF5C895A00F}"/>
              </a:ext>
            </a:extLst>
          </p:cNvPr>
          <p:cNvSpPr txBox="1"/>
          <p:nvPr/>
        </p:nvSpPr>
        <p:spPr>
          <a:xfrm>
            <a:off x="10231400" y="6460677"/>
            <a:ext cx="335348" cy="256480"/>
          </a:xfrm>
          <a:prstGeom prst="rect">
            <a:avLst/>
          </a:prstGeom>
          <a:noFill/>
          <a:ln w="38100">
            <a:solidFill>
              <a:schemeClr val="tx1"/>
            </a:solidFill>
          </a:ln>
          <a:effectLst/>
        </p:spPr>
        <p:txBody>
          <a:bodyPr wrap="none" rtlCol="0">
            <a:spAutoFit/>
          </a:bodyPr>
          <a:lstStyle/>
          <a:p>
            <a:r>
              <a:rPr lang="en-US" sz="1600" b="1" dirty="0"/>
              <a:t>06</a:t>
            </a:r>
          </a:p>
        </p:txBody>
      </p:sp>
      <p:sp>
        <p:nvSpPr>
          <p:cNvPr id="5" name="Title 4">
            <a:extLst>
              <a:ext uri="{FF2B5EF4-FFF2-40B4-BE49-F238E27FC236}">
                <a16:creationId xmlns:a16="http://schemas.microsoft.com/office/drawing/2014/main" id="{885D2527-1CC7-4AC9-87F7-6A34570872A5}"/>
              </a:ext>
            </a:extLst>
          </p:cNvPr>
          <p:cNvSpPr>
            <a:spLocks noGrp="1"/>
          </p:cNvSpPr>
          <p:nvPr>
            <p:ph type="title"/>
          </p:nvPr>
        </p:nvSpPr>
        <p:spPr/>
        <p:txBody>
          <a:bodyPr/>
          <a:lstStyle/>
          <a:p>
            <a:endParaRPr lang="nb-NO"/>
          </a:p>
        </p:txBody>
      </p:sp>
      <p:sp>
        <p:nvSpPr>
          <p:cNvPr id="48" name="Title 1">
            <a:extLst>
              <a:ext uri="{FF2B5EF4-FFF2-40B4-BE49-F238E27FC236}">
                <a16:creationId xmlns:a16="http://schemas.microsoft.com/office/drawing/2014/main" id="{4FC72E77-7E9A-40BF-8D42-0D9EEEA05470}"/>
              </a:ext>
            </a:extLst>
          </p:cNvPr>
          <p:cNvSpPr txBox="1">
            <a:spLocks/>
          </p:cNvSpPr>
          <p:nvPr/>
        </p:nvSpPr>
        <p:spPr>
          <a:xfrm>
            <a:off x="1848835" y="37675"/>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fontAlgn="auto">
              <a:spcAft>
                <a:spcPts val="0"/>
              </a:spcAft>
            </a:pPr>
            <a:r>
              <a:rPr lang="en-US" sz="3333" b="1" baseline="0"/>
              <a:t>Thermal wind balance</a:t>
            </a:r>
            <a:endParaRPr lang="en-US" sz="3333" b="1" baseline="0" dirty="0"/>
          </a:p>
        </p:txBody>
      </p:sp>
    </p:spTree>
    <p:custDataLst>
      <p:tags r:id="rId1"/>
    </p:custDataLst>
    <p:extLst>
      <p:ext uri="{BB962C8B-B14F-4D97-AF65-F5344CB8AC3E}">
        <p14:creationId xmlns:p14="http://schemas.microsoft.com/office/powerpoint/2010/main" val="3653901816"/>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a:extLst>
              <a:ext uri="{FF2B5EF4-FFF2-40B4-BE49-F238E27FC236}">
                <a16:creationId xmlns:a16="http://schemas.microsoft.com/office/drawing/2014/main" id="{71353C1E-42AB-4A7A-86E4-2B8C16515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612"/>
          <a:stretch>
            <a:fillRect/>
          </a:stretch>
        </p:blipFill>
        <p:spPr bwMode="auto">
          <a:xfrm>
            <a:off x="2595563" y="1214438"/>
            <a:ext cx="70723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9">
            <a:extLst>
              <a:ext uri="{FF2B5EF4-FFF2-40B4-BE49-F238E27FC236}">
                <a16:creationId xmlns:a16="http://schemas.microsoft.com/office/drawing/2014/main" id="{7802794A-F46A-4B65-AE89-579538A81BDC}"/>
              </a:ext>
            </a:extLst>
          </p:cNvPr>
          <p:cNvSpPr>
            <a:spLocks noChangeArrowheads="1"/>
          </p:cNvSpPr>
          <p:nvPr/>
        </p:nvSpPr>
        <p:spPr bwMode="auto">
          <a:xfrm>
            <a:off x="8759825" y="5574418"/>
            <a:ext cx="186583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n-US" sz="2800" b="1">
                <a:solidFill>
                  <a:srgbClr val="1F497D"/>
                </a:solidFill>
                <a:ea typeface="ＭＳ Ｐゴシック" panose="020B0600070205080204" pitchFamily="34" charset="-128"/>
              </a:rPr>
              <a:t>IPCC/TEAP, 2005 </a:t>
            </a:r>
          </a:p>
        </p:txBody>
      </p:sp>
      <p:sp>
        <p:nvSpPr>
          <p:cNvPr id="4" name="Ellipse 5">
            <a:extLst>
              <a:ext uri="{FF2B5EF4-FFF2-40B4-BE49-F238E27FC236}">
                <a16:creationId xmlns:a16="http://schemas.microsoft.com/office/drawing/2014/main" id="{A870FC23-6A8F-4998-AEDA-B4B1131A39A6}"/>
              </a:ext>
            </a:extLst>
          </p:cNvPr>
          <p:cNvSpPr/>
          <p:nvPr/>
        </p:nvSpPr>
        <p:spPr>
          <a:xfrm>
            <a:off x="6524626" y="1500188"/>
            <a:ext cx="1571625" cy="914400"/>
          </a:xfrm>
          <a:prstGeom prst="ellipse">
            <a:avLst/>
          </a:prstGeom>
          <a:solidFill>
            <a:schemeClr val="bg1">
              <a:alpha val="62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C00000"/>
                </a:solidFill>
              </a:rPr>
              <a:t>Wave breaking</a:t>
            </a:r>
          </a:p>
        </p:txBody>
      </p:sp>
      <p:sp>
        <p:nvSpPr>
          <p:cNvPr id="120837" name="Textfeld 6">
            <a:extLst>
              <a:ext uri="{FF2B5EF4-FFF2-40B4-BE49-F238E27FC236}">
                <a16:creationId xmlns:a16="http://schemas.microsoft.com/office/drawing/2014/main" id="{6058C835-11FE-4A6B-A253-E33D51452819}"/>
              </a:ext>
            </a:extLst>
          </p:cNvPr>
          <p:cNvSpPr txBox="1">
            <a:spLocks noChangeArrowheads="1"/>
          </p:cNvSpPr>
          <p:nvPr/>
        </p:nvSpPr>
        <p:spPr bwMode="auto">
          <a:xfrm>
            <a:off x="1997076" y="4076701"/>
            <a:ext cx="1016945"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n-US" sz="2000" b="1">
                <a:solidFill>
                  <a:srgbClr val="000000"/>
                </a:solidFill>
                <a:ea typeface="ＭＳ Ｐゴシック" panose="020B0600070205080204" pitchFamily="34" charset="-128"/>
              </a:rPr>
              <a:t>Tropopause</a:t>
            </a:r>
          </a:p>
        </p:txBody>
      </p:sp>
      <p:sp>
        <p:nvSpPr>
          <p:cNvPr id="120838" name="Textfeld 7">
            <a:extLst>
              <a:ext uri="{FF2B5EF4-FFF2-40B4-BE49-F238E27FC236}">
                <a16:creationId xmlns:a16="http://schemas.microsoft.com/office/drawing/2014/main" id="{86C94740-9716-48CD-A0D7-08860CD9709F}"/>
              </a:ext>
            </a:extLst>
          </p:cNvPr>
          <p:cNvSpPr txBox="1">
            <a:spLocks noChangeArrowheads="1"/>
          </p:cNvSpPr>
          <p:nvPr/>
        </p:nvSpPr>
        <p:spPr bwMode="auto">
          <a:xfrm>
            <a:off x="4872038" y="5373688"/>
            <a:ext cx="1897122" cy="256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000000"/>
                </a:solidFill>
                <a:ea typeface="ＭＳ Ｐゴシック" panose="020B0600070205080204" pitchFamily="34" charset="-128"/>
              </a:rPr>
              <a:t>Ozone concentration (DU/km)</a:t>
            </a:r>
          </a:p>
        </p:txBody>
      </p:sp>
      <p:sp>
        <p:nvSpPr>
          <p:cNvPr id="7" name="Pfeil nach unten 4">
            <a:extLst>
              <a:ext uri="{FF2B5EF4-FFF2-40B4-BE49-F238E27FC236}">
                <a16:creationId xmlns:a16="http://schemas.microsoft.com/office/drawing/2014/main" id="{8F7721F2-4E95-4A5C-A04A-36FA67791501}"/>
              </a:ext>
            </a:extLst>
          </p:cNvPr>
          <p:cNvSpPr/>
          <p:nvPr/>
        </p:nvSpPr>
        <p:spPr>
          <a:xfrm rot="10800000">
            <a:off x="5448301" y="2647951"/>
            <a:ext cx="1071563" cy="1285875"/>
          </a:xfrm>
          <a:prstGeom prst="downArrow">
            <a:avLst/>
          </a:prstGeom>
          <a:solidFill>
            <a:schemeClr val="bg1">
              <a:alpha val="46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prstClr val="white"/>
              </a:solidFill>
            </a:endParaRPr>
          </a:p>
        </p:txBody>
      </p:sp>
      <p:sp>
        <p:nvSpPr>
          <p:cNvPr id="120840" name="Textfeld 10">
            <a:extLst>
              <a:ext uri="{FF2B5EF4-FFF2-40B4-BE49-F238E27FC236}">
                <a16:creationId xmlns:a16="http://schemas.microsoft.com/office/drawing/2014/main" id="{2DBFF968-F702-4A92-91F8-18D6E4C5CD02}"/>
              </a:ext>
            </a:extLst>
          </p:cNvPr>
          <p:cNvSpPr txBox="1">
            <a:spLocks noChangeArrowheads="1"/>
          </p:cNvSpPr>
          <p:nvPr/>
        </p:nvSpPr>
        <p:spPr bwMode="auto">
          <a:xfrm>
            <a:off x="3541714" y="6381751"/>
            <a:ext cx="5722937"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n-US" sz="2800" b="1">
                <a:solidFill>
                  <a:srgbClr val="000000"/>
                </a:solidFill>
                <a:ea typeface="ＭＳ Ｐゴシック" panose="020B0600070205080204" pitchFamily="34" charset="-128"/>
              </a:rPr>
              <a:t>TTL: Tropical Tropopause Layer   </a:t>
            </a:r>
            <a:r>
              <a:rPr lang="en-US" altLang="en-US" sz="2800" b="1">
                <a:solidFill>
                  <a:srgbClr val="FF0000"/>
                </a:solidFill>
                <a:ea typeface="ＭＳ Ｐゴシック" panose="020B0600070205080204" pitchFamily="34" charset="-128"/>
              </a:rPr>
              <a:t>PW</a:t>
            </a:r>
            <a:r>
              <a:rPr lang="en-US" altLang="en-US" sz="2800" b="1">
                <a:solidFill>
                  <a:srgbClr val="000000"/>
                </a:solidFill>
                <a:ea typeface="ＭＳ Ｐゴシック" panose="020B0600070205080204" pitchFamily="34" charset="-128"/>
              </a:rPr>
              <a:t>: Planetary waves</a:t>
            </a:r>
          </a:p>
        </p:txBody>
      </p:sp>
      <p:pic>
        <p:nvPicPr>
          <p:cNvPr id="120841" name="Picture 5">
            <a:extLst>
              <a:ext uri="{FF2B5EF4-FFF2-40B4-BE49-F238E27FC236}">
                <a16:creationId xmlns:a16="http://schemas.microsoft.com/office/drawing/2014/main" id="{C1149917-03A2-41E9-A9F3-6627FBCFE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86" t="83531" r="12952" b="4839"/>
          <a:stretch>
            <a:fillRect/>
          </a:stretch>
        </p:blipFill>
        <p:spPr bwMode="auto">
          <a:xfrm>
            <a:off x="3432176" y="5661025"/>
            <a:ext cx="5400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2" name="Textfeld 12">
            <a:extLst>
              <a:ext uri="{FF2B5EF4-FFF2-40B4-BE49-F238E27FC236}">
                <a16:creationId xmlns:a16="http://schemas.microsoft.com/office/drawing/2014/main" id="{5F276927-D225-44EF-9C43-FD3AF68184F2}"/>
              </a:ext>
            </a:extLst>
          </p:cNvPr>
          <p:cNvSpPr txBox="1">
            <a:spLocks noChangeArrowheads="1"/>
          </p:cNvSpPr>
          <p:nvPr/>
        </p:nvSpPr>
        <p:spPr bwMode="auto">
          <a:xfrm>
            <a:off x="7896225" y="4221164"/>
            <a:ext cx="431528"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n-US" sz="2000" b="1">
                <a:solidFill>
                  <a:srgbClr val="FF0000"/>
                </a:solidFill>
                <a:ea typeface="ＭＳ Ｐゴシック" panose="020B0600070205080204" pitchFamily="34" charset="-128"/>
              </a:rPr>
              <a:t>PW</a:t>
            </a:r>
          </a:p>
        </p:txBody>
      </p:sp>
      <p:sp>
        <p:nvSpPr>
          <p:cNvPr id="120843" name="Textfeld 6">
            <a:extLst>
              <a:ext uri="{FF2B5EF4-FFF2-40B4-BE49-F238E27FC236}">
                <a16:creationId xmlns:a16="http://schemas.microsoft.com/office/drawing/2014/main" id="{EB232EA8-F41A-4E77-B256-2CCF7286BE49}"/>
              </a:ext>
            </a:extLst>
          </p:cNvPr>
          <p:cNvSpPr txBox="1">
            <a:spLocks noChangeArrowheads="1"/>
          </p:cNvSpPr>
          <p:nvPr/>
        </p:nvSpPr>
        <p:spPr bwMode="auto">
          <a:xfrm>
            <a:off x="3492501" y="4292601"/>
            <a:ext cx="1077539"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00"/>
                </a:solidFill>
                <a:ea typeface="ＭＳ Ｐゴシック" panose="020B0600070205080204" pitchFamily="34" charset="-128"/>
              </a:rPr>
              <a:t>Troposphere</a:t>
            </a:r>
          </a:p>
        </p:txBody>
      </p:sp>
      <p:sp>
        <p:nvSpPr>
          <p:cNvPr id="120844" name="Textfeld 6">
            <a:extLst>
              <a:ext uri="{FF2B5EF4-FFF2-40B4-BE49-F238E27FC236}">
                <a16:creationId xmlns:a16="http://schemas.microsoft.com/office/drawing/2014/main" id="{A550BF25-6E32-4425-BEB5-938ACE705610}"/>
              </a:ext>
            </a:extLst>
          </p:cNvPr>
          <p:cNvSpPr txBox="1">
            <a:spLocks noChangeArrowheads="1"/>
          </p:cNvSpPr>
          <p:nvPr/>
        </p:nvSpPr>
        <p:spPr bwMode="auto">
          <a:xfrm>
            <a:off x="3503613" y="2781301"/>
            <a:ext cx="1097416"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00"/>
                </a:solidFill>
                <a:ea typeface="ＭＳ Ｐゴシック" panose="020B0600070205080204" pitchFamily="34" charset="-128"/>
              </a:rPr>
              <a:t>Stratosphere</a:t>
            </a:r>
          </a:p>
        </p:txBody>
      </p:sp>
      <p:sp>
        <p:nvSpPr>
          <p:cNvPr id="120845" name="TextBox 14">
            <a:extLst>
              <a:ext uri="{FF2B5EF4-FFF2-40B4-BE49-F238E27FC236}">
                <a16:creationId xmlns:a16="http://schemas.microsoft.com/office/drawing/2014/main" id="{AAE753EE-B627-40E5-9114-7E7546C862E4}"/>
              </a:ext>
            </a:extLst>
          </p:cNvPr>
          <p:cNvSpPr txBox="1">
            <a:spLocks noChangeArrowheads="1"/>
          </p:cNvSpPr>
          <p:nvPr/>
        </p:nvSpPr>
        <p:spPr bwMode="auto">
          <a:xfrm>
            <a:off x="5560270" y="762000"/>
            <a:ext cx="1033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en-US" sz="2400">
                <a:solidFill>
                  <a:srgbClr val="000000"/>
                </a:solidFill>
              </a:rPr>
              <a:t>NH winter</a:t>
            </a:r>
            <a:endParaRPr lang="en-US" altLang="en-US" sz="2400">
              <a:solidFill>
                <a:srgbClr val="000000"/>
              </a:solidFill>
            </a:endParaRPr>
          </a:p>
        </p:txBody>
      </p:sp>
      <p:sp>
        <p:nvSpPr>
          <p:cNvPr id="16" name="Rectangle 15">
            <a:extLst>
              <a:ext uri="{FF2B5EF4-FFF2-40B4-BE49-F238E27FC236}">
                <a16:creationId xmlns:a16="http://schemas.microsoft.com/office/drawing/2014/main" id="{8BC45C97-EE0D-4E69-ACB5-D4C1B79AF970}"/>
              </a:ext>
            </a:extLst>
          </p:cNvPr>
          <p:cNvSpPr/>
          <p:nvPr/>
        </p:nvSpPr>
        <p:spPr>
          <a:xfrm>
            <a:off x="1524000" y="0"/>
            <a:ext cx="9144000" cy="685800"/>
          </a:xfrm>
          <a:prstGeom prst="rect">
            <a:avLst/>
          </a:prstGeom>
          <a:gradFill>
            <a:gsLst>
              <a:gs pos="0">
                <a:schemeClr val="tx1"/>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120847" name="Rectangle 16">
            <a:extLst>
              <a:ext uri="{FF2B5EF4-FFF2-40B4-BE49-F238E27FC236}">
                <a16:creationId xmlns:a16="http://schemas.microsoft.com/office/drawing/2014/main" id="{E6FE6913-F2BC-478F-900A-8D28D3CF867A}"/>
              </a:ext>
            </a:extLst>
          </p:cNvPr>
          <p:cNvSpPr>
            <a:spLocks noChangeArrowheads="1"/>
          </p:cNvSpPr>
          <p:nvPr/>
        </p:nvSpPr>
        <p:spPr bwMode="auto">
          <a:xfrm>
            <a:off x="1524001" y="1"/>
            <a:ext cx="4547399"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n-US" sz="2800">
                <a:solidFill>
                  <a:srgbClr val="FFFFFF"/>
                </a:solidFill>
              </a:rPr>
              <a:t>Ozone transport (Brewer-Dobson circulation)</a:t>
            </a:r>
            <a:endParaRPr lang="en-US" altLang="en-US" sz="2800">
              <a:solidFill>
                <a:srgbClr val="FFFFFF"/>
              </a:solidFill>
            </a:endParaRPr>
          </a:p>
        </p:txBody>
      </p:sp>
    </p:spTree>
    <p:extLst>
      <p:ext uri="{BB962C8B-B14F-4D97-AF65-F5344CB8AC3E}">
        <p14:creationId xmlns:p14="http://schemas.microsoft.com/office/powerpoint/2010/main" val="15693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66823AC3-9B18-4495-9BB7-D30AA206F1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843" r="13768" b="7838"/>
          <a:stretch>
            <a:fillRect/>
          </a:stretch>
        </p:blipFill>
        <p:spPr>
          <a:xfrm>
            <a:off x="2154239" y="1143001"/>
            <a:ext cx="4275137" cy="4811713"/>
          </a:xfrm>
        </p:spPr>
      </p:pic>
      <p:grpSp>
        <p:nvGrpSpPr>
          <p:cNvPr id="74755" name="Group 9">
            <a:extLst>
              <a:ext uri="{FF2B5EF4-FFF2-40B4-BE49-F238E27FC236}">
                <a16:creationId xmlns:a16="http://schemas.microsoft.com/office/drawing/2014/main" id="{CC3F9CDB-790D-4EC5-8336-B1AFFFA7E164}"/>
              </a:ext>
            </a:extLst>
          </p:cNvPr>
          <p:cNvGrpSpPr>
            <a:grpSpLocks/>
          </p:cNvGrpSpPr>
          <p:nvPr/>
        </p:nvGrpSpPr>
        <p:grpSpPr bwMode="auto">
          <a:xfrm>
            <a:off x="2190751" y="2143125"/>
            <a:ext cx="1800225" cy="2439988"/>
            <a:chOff x="1292" y="1298"/>
            <a:chExt cx="1134" cy="1633"/>
          </a:xfrm>
        </p:grpSpPr>
        <p:sp>
          <p:nvSpPr>
            <p:cNvPr id="74768" name="AutoShape 10">
              <a:extLst>
                <a:ext uri="{FF2B5EF4-FFF2-40B4-BE49-F238E27FC236}">
                  <a16:creationId xmlns:a16="http://schemas.microsoft.com/office/drawing/2014/main" id="{B55E3450-DB32-48C9-A689-1A21C6FBE8CE}"/>
                </a:ext>
              </a:extLst>
            </p:cNvPr>
            <p:cNvSpPr>
              <a:spLocks noChangeArrowheads="1"/>
            </p:cNvSpPr>
            <p:nvPr/>
          </p:nvSpPr>
          <p:spPr bwMode="auto">
            <a:xfrm>
              <a:off x="1292" y="1298"/>
              <a:ext cx="1134" cy="1633"/>
            </a:xfrm>
            <a:prstGeom prst="curvedRightArrow">
              <a:avLst>
                <a:gd name="adj1" fmla="val 28801"/>
                <a:gd name="adj2" fmla="val 57601"/>
                <a:gd name="adj3" fmla="val 33333"/>
              </a:avLst>
            </a:prstGeom>
            <a:solidFill>
              <a:srgbClr val="CCFFFF">
                <a:alpha val="67058"/>
              </a:srgbClr>
            </a:solidFill>
            <a:ln w="9525">
              <a:solidFill>
                <a:srgbClr val="0000FF"/>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74769" name="Text Box 11">
              <a:extLst>
                <a:ext uri="{FF2B5EF4-FFF2-40B4-BE49-F238E27FC236}">
                  <a16:creationId xmlns:a16="http://schemas.microsoft.com/office/drawing/2014/main" id="{857D27C1-0582-4B4C-99C4-0DEDFE8C18A2}"/>
                </a:ext>
              </a:extLst>
            </p:cNvPr>
            <p:cNvSpPr txBox="1">
              <a:spLocks noChangeArrowheads="1"/>
            </p:cNvSpPr>
            <p:nvPr/>
          </p:nvSpPr>
          <p:spPr bwMode="auto">
            <a:xfrm>
              <a:off x="1667" y="2328"/>
              <a:ext cx="56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800">
                  <a:solidFill>
                    <a:srgbClr val="0000FF"/>
                  </a:solidFill>
                </a:rPr>
                <a:t>Westerlies</a:t>
              </a:r>
            </a:p>
            <a:p>
              <a:pPr algn="ctr" eaLnBrk="1" hangingPunct="1">
                <a:spcBef>
                  <a:spcPct val="0"/>
                </a:spcBef>
                <a:buFontTx/>
                <a:buNone/>
              </a:pPr>
              <a:r>
                <a:rPr lang="en-GB" altLang="en-US" sz="1800">
                  <a:solidFill>
                    <a:srgbClr val="0000FF"/>
                  </a:solidFill>
                </a:rPr>
                <a:t>“PNJ”</a:t>
              </a:r>
            </a:p>
          </p:txBody>
        </p:sp>
      </p:grpSp>
      <p:sp>
        <p:nvSpPr>
          <p:cNvPr id="74756" name="Text Box 3">
            <a:extLst>
              <a:ext uri="{FF2B5EF4-FFF2-40B4-BE49-F238E27FC236}">
                <a16:creationId xmlns:a16="http://schemas.microsoft.com/office/drawing/2014/main" id="{7E646E53-ADAB-430A-8B21-6242B8B49C01}"/>
              </a:ext>
            </a:extLst>
          </p:cNvPr>
          <p:cNvSpPr txBox="1">
            <a:spLocks noChangeArrowheads="1"/>
          </p:cNvSpPr>
          <p:nvPr/>
        </p:nvSpPr>
        <p:spPr bwMode="auto">
          <a:xfrm rot="-5400000">
            <a:off x="1511834" y="3164295"/>
            <a:ext cx="8418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sz="1800"/>
              <a:t> gph (dm)</a:t>
            </a:r>
          </a:p>
        </p:txBody>
      </p:sp>
      <p:sp>
        <p:nvSpPr>
          <p:cNvPr id="74757" name="Text Box 7">
            <a:extLst>
              <a:ext uri="{FF2B5EF4-FFF2-40B4-BE49-F238E27FC236}">
                <a16:creationId xmlns:a16="http://schemas.microsoft.com/office/drawing/2014/main" id="{3B5DC97E-0C64-485E-8FFF-69A4AAEAD37D}"/>
              </a:ext>
            </a:extLst>
          </p:cNvPr>
          <p:cNvSpPr txBox="1">
            <a:spLocks noChangeArrowheads="1"/>
          </p:cNvSpPr>
          <p:nvPr/>
        </p:nvSpPr>
        <p:spPr bwMode="auto">
          <a:xfrm>
            <a:off x="1730376" y="1752601"/>
            <a:ext cx="52450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800"/>
              <a:t>3200</a:t>
            </a:r>
          </a:p>
        </p:txBody>
      </p:sp>
      <p:sp>
        <p:nvSpPr>
          <p:cNvPr id="74758" name="Text Box 8">
            <a:extLst>
              <a:ext uri="{FF2B5EF4-FFF2-40B4-BE49-F238E27FC236}">
                <a16:creationId xmlns:a16="http://schemas.microsoft.com/office/drawing/2014/main" id="{17DE7541-192E-440A-A885-BC8AFCA9CE65}"/>
              </a:ext>
            </a:extLst>
          </p:cNvPr>
          <p:cNvSpPr txBox="1">
            <a:spLocks noChangeArrowheads="1"/>
          </p:cNvSpPr>
          <p:nvPr/>
        </p:nvSpPr>
        <p:spPr bwMode="auto">
          <a:xfrm>
            <a:off x="1730376" y="4049714"/>
            <a:ext cx="52450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800"/>
              <a:t>2800</a:t>
            </a:r>
          </a:p>
        </p:txBody>
      </p:sp>
      <p:sp>
        <p:nvSpPr>
          <p:cNvPr id="74759" name="TextBox 1">
            <a:extLst>
              <a:ext uri="{FF2B5EF4-FFF2-40B4-BE49-F238E27FC236}">
                <a16:creationId xmlns:a16="http://schemas.microsoft.com/office/drawing/2014/main" id="{0F4CF38C-5109-4A51-803A-1281BC42E8C5}"/>
              </a:ext>
            </a:extLst>
          </p:cNvPr>
          <p:cNvSpPr txBox="1">
            <a:spLocks noChangeArrowheads="1"/>
          </p:cNvSpPr>
          <p:nvPr/>
        </p:nvSpPr>
        <p:spPr bwMode="auto">
          <a:xfrm>
            <a:off x="6400800" y="1019969"/>
            <a:ext cx="426720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de-DE" altLang="en-US"/>
              <a:t>In winter, the negative meridional temperature gradient between equator and pole leads to a </a:t>
            </a:r>
            <a:r>
              <a:rPr lang="de-DE" altLang="en-US" b="1"/>
              <a:t>strong westerly jet</a:t>
            </a:r>
            <a:r>
              <a:rPr lang="de-DE" altLang="en-US"/>
              <a:t> in the stratosphere ~60°N („Polar Night Jet“) which forms a </a:t>
            </a:r>
            <a:r>
              <a:rPr lang="de-DE" altLang="en-US" b="1"/>
              <a:t>mixing barrier</a:t>
            </a:r>
            <a:r>
              <a:rPr lang="de-DE" altLang="en-US"/>
              <a:t> between polar and mid-latitudes.  </a:t>
            </a:r>
            <a:endParaRPr lang="en-US" altLang="en-US"/>
          </a:p>
        </p:txBody>
      </p:sp>
      <p:sp>
        <p:nvSpPr>
          <p:cNvPr id="74760" name="TextBox 3">
            <a:extLst>
              <a:ext uri="{FF2B5EF4-FFF2-40B4-BE49-F238E27FC236}">
                <a16:creationId xmlns:a16="http://schemas.microsoft.com/office/drawing/2014/main" id="{7760DDFA-5D0C-4567-8E2D-6EA3C9C4221B}"/>
              </a:ext>
            </a:extLst>
          </p:cNvPr>
          <p:cNvSpPr txBox="1">
            <a:spLocks noChangeArrowheads="1"/>
          </p:cNvSpPr>
          <p:nvPr/>
        </p:nvSpPr>
        <p:spPr bwMode="auto">
          <a:xfrm>
            <a:off x="1524000" y="1404939"/>
            <a:ext cx="3736920" cy="2975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a:t>Geopotential height at 10 hPa (24</a:t>
            </a:r>
            <a:r>
              <a:rPr lang="de-DE" altLang="en-US" baseline="30000"/>
              <a:t>th</a:t>
            </a:r>
            <a:r>
              <a:rPr lang="de-DE" altLang="en-US"/>
              <a:t> Jan. 1991)</a:t>
            </a:r>
            <a:endParaRPr lang="en-US" altLang="en-US"/>
          </a:p>
        </p:txBody>
      </p:sp>
      <p:cxnSp>
        <p:nvCxnSpPr>
          <p:cNvPr id="18" name="Straight Arrow Connector 17">
            <a:extLst>
              <a:ext uri="{FF2B5EF4-FFF2-40B4-BE49-F238E27FC236}">
                <a16:creationId xmlns:a16="http://schemas.microsoft.com/office/drawing/2014/main" id="{0E3B50C4-A5B4-46F5-92BE-5334C6A52FC8}"/>
              </a:ext>
            </a:extLst>
          </p:cNvPr>
          <p:cNvCxnSpPr/>
          <p:nvPr/>
        </p:nvCxnSpPr>
        <p:spPr>
          <a:xfrm flipH="1">
            <a:off x="4219575" y="2297113"/>
            <a:ext cx="457200" cy="1066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762" name="TextBox 18">
            <a:extLst>
              <a:ext uri="{FF2B5EF4-FFF2-40B4-BE49-F238E27FC236}">
                <a16:creationId xmlns:a16="http://schemas.microsoft.com/office/drawing/2014/main" id="{F701F2EF-247F-4C76-BD4C-2861FA59672B}"/>
              </a:ext>
            </a:extLst>
          </p:cNvPr>
          <p:cNvSpPr txBox="1">
            <a:spLocks noChangeArrowheads="1"/>
          </p:cNvSpPr>
          <p:nvPr/>
        </p:nvSpPr>
        <p:spPr bwMode="auto">
          <a:xfrm>
            <a:off x="4386264" y="1916114"/>
            <a:ext cx="1096775"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a:t>Polar vortex</a:t>
            </a:r>
            <a:endParaRPr lang="en-US" altLang="en-US"/>
          </a:p>
        </p:txBody>
      </p:sp>
      <p:sp>
        <p:nvSpPr>
          <p:cNvPr id="20" name="Right Arrow 19">
            <a:extLst>
              <a:ext uri="{FF2B5EF4-FFF2-40B4-BE49-F238E27FC236}">
                <a16:creationId xmlns:a16="http://schemas.microsoft.com/office/drawing/2014/main" id="{CBB9C2BD-AB3B-4CF1-BAAB-2CC8A39AE89A}"/>
              </a:ext>
            </a:extLst>
          </p:cNvPr>
          <p:cNvSpPr/>
          <p:nvPr/>
        </p:nvSpPr>
        <p:spPr>
          <a:xfrm rot="5400000">
            <a:off x="8039100" y="3543300"/>
            <a:ext cx="609600" cy="533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a:extLst>
              <a:ext uri="{FF2B5EF4-FFF2-40B4-BE49-F238E27FC236}">
                <a16:creationId xmlns:a16="http://schemas.microsoft.com/office/drawing/2014/main" id="{0BC31C8D-5823-49D6-9973-CE46383E1A10}"/>
              </a:ext>
            </a:extLst>
          </p:cNvPr>
          <p:cNvSpPr txBox="1">
            <a:spLocks noChangeArrowheads="1"/>
          </p:cNvSpPr>
          <p:nvPr/>
        </p:nvSpPr>
        <p:spPr bwMode="auto">
          <a:xfrm>
            <a:off x="7264401" y="4267201"/>
            <a:ext cx="1601721"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a:t>In the polar vortex:</a:t>
            </a:r>
            <a:endParaRPr lang="en-US" altLang="en-US"/>
          </a:p>
        </p:txBody>
      </p:sp>
      <p:sp>
        <p:nvSpPr>
          <p:cNvPr id="22" name="TextBox 21">
            <a:extLst>
              <a:ext uri="{FF2B5EF4-FFF2-40B4-BE49-F238E27FC236}">
                <a16:creationId xmlns:a16="http://schemas.microsoft.com/office/drawing/2014/main" id="{80BA1F94-AA6C-4B69-AE3B-22F5F6E6EF06}"/>
              </a:ext>
            </a:extLst>
          </p:cNvPr>
          <p:cNvSpPr txBox="1">
            <a:spLocks noChangeArrowheads="1"/>
          </p:cNvSpPr>
          <p:nvPr/>
        </p:nvSpPr>
        <p:spPr bwMode="auto">
          <a:xfrm>
            <a:off x="6400800" y="4768851"/>
            <a:ext cx="426720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de-DE" altLang="en-US" b="1"/>
              <a:t>Isolated</a:t>
            </a:r>
            <a:r>
              <a:rPr lang="de-DE" altLang="en-US"/>
              <a:t> air masses</a:t>
            </a:r>
          </a:p>
          <a:p>
            <a:pPr eaLnBrk="1" hangingPunct="1">
              <a:spcBef>
                <a:spcPct val="0"/>
              </a:spcBef>
            </a:pPr>
            <a:r>
              <a:rPr lang="de-DE" altLang="en-US"/>
              <a:t>Very </a:t>
            </a:r>
            <a:r>
              <a:rPr lang="de-DE" altLang="en-US" b="1"/>
              <a:t>cold temperature</a:t>
            </a:r>
          </a:p>
          <a:p>
            <a:pPr eaLnBrk="1" hangingPunct="1">
              <a:spcBef>
                <a:spcPct val="0"/>
              </a:spcBef>
            </a:pPr>
            <a:r>
              <a:rPr lang="de-DE" altLang="en-US"/>
              <a:t>If </a:t>
            </a:r>
            <a:r>
              <a:rPr lang="de-DE" altLang="en-US" b="1"/>
              <a:t>temperature &lt; 195 K </a:t>
            </a:r>
            <a:r>
              <a:rPr lang="de-DE" altLang="en-US">
                <a:sym typeface="Wingdings" panose="05000000000000000000" pitchFamily="2" charset="2"/>
              </a:rPr>
              <a:t></a:t>
            </a:r>
            <a:r>
              <a:rPr lang="de-DE" altLang="en-US" b="1">
                <a:sym typeface="Wingdings" panose="05000000000000000000" pitchFamily="2" charset="2"/>
              </a:rPr>
              <a:t> Polar stratospheric clouds</a:t>
            </a:r>
            <a:r>
              <a:rPr lang="de-DE" altLang="en-US">
                <a:sym typeface="Wingdings" panose="05000000000000000000" pitchFamily="2" charset="2"/>
              </a:rPr>
              <a:t> (PSCs) are formed (in the range 15-25 km)</a:t>
            </a:r>
            <a:r>
              <a:rPr lang="de-DE" altLang="en-US"/>
              <a:t>  </a:t>
            </a:r>
            <a:endParaRPr lang="en-US" altLang="en-US"/>
          </a:p>
        </p:txBody>
      </p:sp>
      <p:sp>
        <p:nvSpPr>
          <p:cNvPr id="17" name="Rectangle 16">
            <a:extLst>
              <a:ext uri="{FF2B5EF4-FFF2-40B4-BE49-F238E27FC236}">
                <a16:creationId xmlns:a16="http://schemas.microsoft.com/office/drawing/2014/main" id="{B0FED8DB-D8AE-40CD-8EB1-2A2F4184E00F}"/>
              </a:ext>
            </a:extLst>
          </p:cNvPr>
          <p:cNvSpPr/>
          <p:nvPr/>
        </p:nvSpPr>
        <p:spPr>
          <a:xfrm>
            <a:off x="1524000" y="0"/>
            <a:ext cx="9144000" cy="685800"/>
          </a:xfrm>
          <a:prstGeom prst="rect">
            <a:avLst/>
          </a:prstGeom>
          <a:gradFill>
            <a:gsLst>
              <a:gs pos="0">
                <a:schemeClr val="tx1"/>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74767" name="Rectangle 22">
            <a:extLst>
              <a:ext uri="{FF2B5EF4-FFF2-40B4-BE49-F238E27FC236}">
                <a16:creationId xmlns:a16="http://schemas.microsoft.com/office/drawing/2014/main" id="{E1C6379A-E186-4590-9518-6C19A82D27B3}"/>
              </a:ext>
            </a:extLst>
          </p:cNvPr>
          <p:cNvSpPr>
            <a:spLocks noChangeArrowheads="1"/>
          </p:cNvSpPr>
          <p:nvPr/>
        </p:nvSpPr>
        <p:spPr bwMode="auto">
          <a:xfrm>
            <a:off x="1524001" y="1"/>
            <a:ext cx="6227987"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sz="2800" dirty="0">
                <a:solidFill>
                  <a:schemeClr val="bg1"/>
                </a:solidFill>
              </a:rPr>
              <a:t>The wintertime </a:t>
            </a:r>
            <a:r>
              <a:rPr lang="de-DE" altLang="en-US" sz="2800" dirty="0" err="1">
                <a:solidFill>
                  <a:schemeClr val="bg1"/>
                </a:solidFill>
              </a:rPr>
              <a:t>stratospheric</a:t>
            </a:r>
            <a:r>
              <a:rPr lang="de-DE" altLang="en-US" sz="2800" dirty="0">
                <a:solidFill>
                  <a:schemeClr val="bg1"/>
                </a:solidFill>
              </a:rPr>
              <a:t> polar vortex  (polar </a:t>
            </a:r>
            <a:r>
              <a:rPr lang="de-DE" altLang="en-US" sz="2800" dirty="0" err="1">
                <a:solidFill>
                  <a:schemeClr val="bg1"/>
                </a:solidFill>
              </a:rPr>
              <a:t>night</a:t>
            </a:r>
            <a:r>
              <a:rPr lang="de-DE" altLang="en-US" sz="2800" dirty="0">
                <a:solidFill>
                  <a:schemeClr val="bg1"/>
                </a:solidFill>
              </a:rPr>
              <a:t> </a:t>
            </a:r>
            <a:r>
              <a:rPr lang="de-DE" altLang="en-US" sz="2800" dirty="0" err="1">
                <a:solidFill>
                  <a:schemeClr val="bg1"/>
                </a:solidFill>
              </a:rPr>
              <a:t>jet</a:t>
            </a:r>
            <a:r>
              <a:rPr lang="de-DE" altLang="en-US" sz="2800" dirty="0">
                <a:solidFill>
                  <a:schemeClr val="bg1"/>
                </a:solidFill>
              </a:rPr>
              <a:t>)</a:t>
            </a:r>
            <a:endParaRPr lang="en-US" altLang="en-US" sz="2800" dirty="0">
              <a:solidFill>
                <a:schemeClr val="bg1"/>
              </a:solidFill>
            </a:endParaRPr>
          </a:p>
        </p:txBody>
      </p:sp>
    </p:spTree>
    <p:extLst>
      <p:ext uri="{BB962C8B-B14F-4D97-AF65-F5344CB8AC3E}">
        <p14:creationId xmlns:p14="http://schemas.microsoft.com/office/powerpoint/2010/main" val="2136987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193C-009F-458C-BC7A-DBF1E3775BF5}"/>
              </a:ext>
            </a:extLst>
          </p:cNvPr>
          <p:cNvSpPr>
            <a:spLocks noGrp="1"/>
          </p:cNvSpPr>
          <p:nvPr>
            <p:ph type="ctrTitle"/>
          </p:nvPr>
        </p:nvSpPr>
        <p:spPr>
          <a:xfrm>
            <a:off x="2743200" y="0"/>
            <a:ext cx="7772400" cy="990600"/>
          </a:xfrm>
        </p:spPr>
        <p:txBody>
          <a:bodyPr/>
          <a:lstStyle/>
          <a:p>
            <a:r>
              <a:rPr lang="nb-NO" dirty="0" err="1"/>
              <a:t>Stratosphere</a:t>
            </a:r>
            <a:r>
              <a:rPr lang="nb-NO" dirty="0"/>
              <a:t> </a:t>
            </a:r>
            <a:r>
              <a:rPr lang="nb-NO" dirty="0" err="1"/>
              <a:t>today</a:t>
            </a:r>
            <a:r>
              <a:rPr lang="nb-NO" dirty="0"/>
              <a:t> </a:t>
            </a:r>
          </a:p>
        </p:txBody>
      </p:sp>
      <p:pic>
        <p:nvPicPr>
          <p:cNvPr id="4" name="Picture 3" descr="A close up of text on a black background&#10;&#10;Description automatically generated">
            <a:extLst>
              <a:ext uri="{FF2B5EF4-FFF2-40B4-BE49-F238E27FC236}">
                <a16:creationId xmlns:a16="http://schemas.microsoft.com/office/drawing/2014/main" id="{226EC9F7-DEBC-4FD6-AD49-A180A2C07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076" y="1282046"/>
            <a:ext cx="7315215" cy="5575955"/>
          </a:xfrm>
          <a:prstGeom prst="rect">
            <a:avLst/>
          </a:prstGeom>
        </p:spPr>
      </p:pic>
    </p:spTree>
    <p:extLst>
      <p:ext uri="{BB962C8B-B14F-4D97-AF65-F5344CB8AC3E}">
        <p14:creationId xmlns:p14="http://schemas.microsoft.com/office/powerpoint/2010/main" val="1922805203"/>
      </p:ext>
    </p:extLst>
  </p:cSld>
  <p:clrMapOvr>
    <a:masterClrMapping/>
  </p:clrMapOvr>
  <p:transition spd="slow" advClick="0" advTm="1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BCDC-5C3E-4350-AA81-1A58AD0A2623}"/>
              </a:ext>
            </a:extLst>
          </p:cNvPr>
          <p:cNvSpPr>
            <a:spLocks noGrp="1"/>
          </p:cNvSpPr>
          <p:nvPr>
            <p:ph type="ctrTitle"/>
          </p:nvPr>
        </p:nvSpPr>
        <p:spPr/>
        <p:txBody>
          <a:bodyPr/>
          <a:lstStyle/>
          <a:p>
            <a:endParaRPr lang="nb-NO"/>
          </a:p>
        </p:txBody>
      </p:sp>
      <p:pic>
        <p:nvPicPr>
          <p:cNvPr id="4" name="Picture 3" descr="A close up of a logo&#10;&#10;Description automatically generated">
            <a:extLst>
              <a:ext uri="{FF2B5EF4-FFF2-40B4-BE49-F238E27FC236}">
                <a16:creationId xmlns:a16="http://schemas.microsoft.com/office/drawing/2014/main" id="{15B53B35-FA29-440A-BE54-07E6F610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3" y="685795"/>
            <a:ext cx="7315215" cy="5486411"/>
          </a:xfrm>
          <a:prstGeom prst="rect">
            <a:avLst/>
          </a:prstGeom>
        </p:spPr>
      </p:pic>
    </p:spTree>
    <p:extLst>
      <p:ext uri="{BB962C8B-B14F-4D97-AF65-F5344CB8AC3E}">
        <p14:creationId xmlns:p14="http://schemas.microsoft.com/office/powerpoint/2010/main" val="1974550479"/>
      </p:ext>
    </p:extLst>
  </p:cSld>
  <p:clrMapOvr>
    <a:masterClrMapping/>
  </p:clrMapOvr>
  <p:transition spd="slow" advClick="0"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A9F3-729F-4996-A1A4-922F982CBE98}"/>
              </a:ext>
            </a:extLst>
          </p:cNvPr>
          <p:cNvSpPr>
            <a:spLocks noGrp="1"/>
          </p:cNvSpPr>
          <p:nvPr>
            <p:ph type="ctrTitle"/>
          </p:nvPr>
        </p:nvSpPr>
        <p:spPr/>
        <p:txBody>
          <a:bodyPr/>
          <a:lstStyle/>
          <a:p>
            <a:endParaRPr lang="nb-NO"/>
          </a:p>
        </p:txBody>
      </p:sp>
      <p:pic>
        <p:nvPicPr>
          <p:cNvPr id="4" name="Picture 3">
            <a:extLst>
              <a:ext uri="{FF2B5EF4-FFF2-40B4-BE49-F238E27FC236}">
                <a16:creationId xmlns:a16="http://schemas.microsoft.com/office/drawing/2014/main" id="{CF4808A1-DAC0-485F-BD50-0C8A6B0CE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3" y="228594"/>
            <a:ext cx="7315215" cy="6400813"/>
          </a:xfrm>
          <a:prstGeom prst="rect">
            <a:avLst/>
          </a:prstGeom>
        </p:spPr>
      </p:pic>
    </p:spTree>
    <p:extLst>
      <p:ext uri="{BB962C8B-B14F-4D97-AF65-F5344CB8AC3E}">
        <p14:creationId xmlns:p14="http://schemas.microsoft.com/office/powerpoint/2010/main" val="4199616412"/>
      </p:ext>
    </p:extLst>
  </p:cSld>
  <p:clrMapOvr>
    <a:masterClrMapping/>
  </p:clrMapOvr>
  <p:transition spd="slow" advClick="0" advTm="1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DFE5-5677-425A-8860-5B8B37CFF4CF}"/>
              </a:ext>
            </a:extLst>
          </p:cNvPr>
          <p:cNvSpPr>
            <a:spLocks noGrp="1"/>
          </p:cNvSpPr>
          <p:nvPr>
            <p:ph type="ctrTitle"/>
          </p:nvPr>
        </p:nvSpPr>
        <p:spPr/>
        <p:txBody>
          <a:bodyPr/>
          <a:lstStyle/>
          <a:p>
            <a:endParaRPr lang="nb-NO"/>
          </a:p>
        </p:txBody>
      </p:sp>
      <p:pic>
        <p:nvPicPr>
          <p:cNvPr id="4" name="Picture 3" descr="A close up of text on a black background&#10;&#10;Description automatically generated">
            <a:extLst>
              <a:ext uri="{FF2B5EF4-FFF2-40B4-BE49-F238E27FC236}">
                <a16:creationId xmlns:a16="http://schemas.microsoft.com/office/drawing/2014/main" id="{C411B01E-3657-499F-A0E7-D5D776571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176" y="228600"/>
            <a:ext cx="6858000" cy="6858000"/>
          </a:xfrm>
          <a:prstGeom prst="rect">
            <a:avLst/>
          </a:prstGeom>
        </p:spPr>
      </p:pic>
    </p:spTree>
    <p:extLst>
      <p:ext uri="{BB962C8B-B14F-4D97-AF65-F5344CB8AC3E}">
        <p14:creationId xmlns:p14="http://schemas.microsoft.com/office/powerpoint/2010/main" val="3184444947"/>
      </p:ext>
    </p:extLst>
  </p:cSld>
  <p:clrMapOvr>
    <a:masterClrMapping/>
  </p:clrMapOvr>
  <p:transition spd="slow" advClick="0" advTm="1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5819-10FC-4444-8553-89339C796188}"/>
              </a:ext>
            </a:extLst>
          </p:cNvPr>
          <p:cNvSpPr>
            <a:spLocks noGrp="1"/>
          </p:cNvSpPr>
          <p:nvPr>
            <p:ph type="ctrTitle"/>
          </p:nvPr>
        </p:nvSpPr>
        <p:spPr/>
        <p:txBody>
          <a:bodyPr/>
          <a:lstStyle/>
          <a:p>
            <a:endParaRPr lang="nb-NO"/>
          </a:p>
        </p:txBody>
      </p:sp>
      <p:pic>
        <p:nvPicPr>
          <p:cNvPr id="4" name="Picture 3" descr="A close up of a logo&#10;&#10;Description automatically generated">
            <a:extLst>
              <a:ext uri="{FF2B5EF4-FFF2-40B4-BE49-F238E27FC236}">
                <a16:creationId xmlns:a16="http://schemas.microsoft.com/office/drawing/2014/main" id="{1BA86ACB-5771-4F35-8B19-60D752251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4036992350"/>
      </p:ext>
    </p:extLst>
  </p:cSld>
  <p:clrMapOvr>
    <a:masterClrMapping/>
  </p:clrMapOvr>
  <p:transition spd="slow" advClick="0" advTm="1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FF4F-3893-441B-9616-BB4E4903E62E}"/>
              </a:ext>
            </a:extLst>
          </p:cNvPr>
          <p:cNvSpPr>
            <a:spLocks noGrp="1"/>
          </p:cNvSpPr>
          <p:nvPr>
            <p:ph type="ctrTitle"/>
          </p:nvPr>
        </p:nvSpPr>
        <p:spPr/>
        <p:txBody>
          <a:bodyPr/>
          <a:lstStyle/>
          <a:p>
            <a:r>
              <a:rPr lang="nb-NO" dirty="0"/>
              <a:t>RESERVE SLIDES</a:t>
            </a:r>
          </a:p>
        </p:txBody>
      </p:sp>
    </p:spTree>
    <p:extLst>
      <p:ext uri="{BB962C8B-B14F-4D97-AF65-F5344CB8AC3E}">
        <p14:creationId xmlns:p14="http://schemas.microsoft.com/office/powerpoint/2010/main" val="2025048191"/>
      </p:ext>
    </p:extLst>
  </p:cSld>
  <p:clrMapOvr>
    <a:masterClrMapping/>
  </p:clrMapOvr>
  <p:transition spd="slow" advClick="0" advTm="1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04850" y="1147590"/>
            <a:ext cx="3076923" cy="230769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15027" y="3573018"/>
            <a:ext cx="3089887" cy="231741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71566" y="1147591"/>
            <a:ext cx="3089887" cy="2317415"/>
          </a:xfrm>
          <a:prstGeom prst="rect">
            <a:avLst/>
          </a:prstGeom>
        </p:spPr>
      </p:pic>
      <p:sp>
        <p:nvSpPr>
          <p:cNvPr id="6" name="Text Box 8"/>
          <p:cNvSpPr txBox="1">
            <a:spLocks noChangeArrowheads="1"/>
          </p:cNvSpPr>
          <p:nvPr/>
        </p:nvSpPr>
        <p:spPr bwMode="auto">
          <a:xfrm>
            <a:off x="8760296" y="1268762"/>
            <a:ext cx="1764196" cy="1170813"/>
          </a:xfrm>
          <a:prstGeom prst="rect">
            <a:avLst/>
          </a:prstGeom>
          <a:noFill/>
          <a:ln w="9525">
            <a:noFill/>
            <a:miter lim="800000"/>
            <a:headEnd/>
            <a:tailEnd/>
          </a:ln>
          <a:effectLst/>
        </p:spPr>
        <p:txBody>
          <a:bodyPr wrap="square" lIns="62209" tIns="31105" rIns="62209" bIns="31105">
            <a:spAutoFit/>
          </a:bodyPr>
          <a:lstStyle/>
          <a:p>
            <a:pPr marL="214313" indent="-214313" defTabSz="621506" eaLnBrk="1" hangingPunct="1">
              <a:buClr>
                <a:srgbClr val="800080"/>
              </a:buClr>
            </a:pPr>
            <a:r>
              <a:rPr lang="nb-NO" b="1" baseline="0" dirty="0">
                <a:solidFill>
                  <a:srgbClr val="00B0F0"/>
                </a:solidFill>
                <a:latin typeface="Lucida Grande" pitchFamily="-109" charset="0"/>
                <a:ea typeface="ＭＳ Ｐゴシック" charset="0"/>
              </a:rPr>
              <a:t>Polar </a:t>
            </a:r>
            <a:r>
              <a:rPr lang="nb-NO" b="1" baseline="0" dirty="0" err="1">
                <a:solidFill>
                  <a:srgbClr val="00B0F0"/>
                </a:solidFill>
                <a:latin typeface="Lucida Grande" pitchFamily="-109" charset="0"/>
                <a:ea typeface="ＭＳ Ｐゴシック" charset="0"/>
              </a:rPr>
              <a:t>Vortex</a:t>
            </a:r>
            <a:r>
              <a:rPr lang="nb-NO" b="1" baseline="0" dirty="0">
                <a:solidFill>
                  <a:srgbClr val="00B0F0"/>
                </a:solidFill>
                <a:latin typeface="Lucida Grande" pitchFamily="-109" charset="0"/>
                <a:ea typeface="ＭＳ Ｐゴシック" charset="0"/>
              </a:rPr>
              <a:t> breakdown </a:t>
            </a:r>
          </a:p>
          <a:p>
            <a:pPr marL="214313" indent="-214313" defTabSz="621506" eaLnBrk="1" hangingPunct="1">
              <a:buClr>
                <a:srgbClr val="800080"/>
              </a:buClr>
            </a:pPr>
            <a:r>
              <a:rPr lang="nb-NO" b="1" baseline="0" dirty="0">
                <a:solidFill>
                  <a:srgbClr val="00B0F0"/>
                </a:solidFill>
                <a:latin typeface="Lucida Grande" pitchFamily="-109" charset="0"/>
                <a:ea typeface="ＭＳ Ｐゴシック" charset="0"/>
              </a:rPr>
              <a:t>in </a:t>
            </a:r>
            <a:r>
              <a:rPr lang="nb-NO" b="1" baseline="0" dirty="0" err="1">
                <a:solidFill>
                  <a:srgbClr val="00B0F0"/>
                </a:solidFill>
                <a:latin typeface="Lucida Grande" pitchFamily="-109" charset="0"/>
                <a:ea typeface="ＭＳ Ｐゴシック" charset="0"/>
              </a:rPr>
              <a:t>March</a:t>
            </a:r>
            <a:r>
              <a:rPr lang="nb-NO" b="1" baseline="0" dirty="0">
                <a:solidFill>
                  <a:srgbClr val="00B0F0"/>
                </a:solidFill>
                <a:latin typeface="Lucida Grande" pitchFamily="-109" charset="0"/>
                <a:ea typeface="ＭＳ Ｐゴシック" charset="0"/>
              </a:rPr>
              <a:t> 2016</a:t>
            </a:r>
            <a:endParaRPr lang="en-US" b="1" baseline="0" dirty="0">
              <a:solidFill>
                <a:srgbClr val="00B0F0"/>
              </a:solidFill>
              <a:latin typeface="Lucida Grande" pitchFamily="-109" charset="0"/>
              <a:ea typeface="ＭＳ Ｐゴシック" charset="0"/>
            </a:endParaRPr>
          </a:p>
          <a:p>
            <a:pPr marL="214313" indent="-128588" defTabSz="621506" eaLnBrk="1" hangingPunct="1">
              <a:buClr>
                <a:srgbClr val="800080"/>
              </a:buClr>
            </a:pPr>
            <a:r>
              <a:rPr lang="en-US" b="1" baseline="0" dirty="0">
                <a:solidFill>
                  <a:srgbClr val="4F81BD">
                    <a:lumMod val="75000"/>
                  </a:srgbClr>
                </a:solidFill>
                <a:latin typeface="Lucida Grande" pitchFamily="-109" charset="0"/>
                <a:ea typeface="ＭＳ Ｐゴシック" charset="0"/>
                <a:sym typeface="Wingdings" pitchFamily="2" charset="2"/>
              </a:rPr>
              <a:t>	</a:t>
            </a:r>
            <a:r>
              <a:rPr lang="en-US" sz="1400" b="1" baseline="0" dirty="0">
                <a:solidFill>
                  <a:srgbClr val="4F81BD">
                    <a:lumMod val="75000"/>
                  </a:srgbClr>
                </a:solidFill>
                <a:latin typeface="Lucida Grande" pitchFamily="-109" charset="0"/>
                <a:ea typeface="ＭＳ Ｐゴシック" charset="0"/>
                <a:sym typeface="Wingdings" pitchFamily="2" charset="2"/>
              </a:rPr>
              <a:t>(near 35km)</a:t>
            </a:r>
            <a:endParaRPr lang="en-US" sz="1400" b="1" baseline="0" dirty="0">
              <a:solidFill>
                <a:srgbClr val="4F81BD">
                  <a:lumMod val="75000"/>
                </a:srgbClr>
              </a:solidFill>
              <a:latin typeface="Lucida Grande" pitchFamily="-109" charset="0"/>
              <a:ea typeface="ＭＳ Ｐゴシック" charset="0"/>
            </a:endParaRPr>
          </a:p>
        </p:txBody>
      </p:sp>
      <p:sp>
        <p:nvSpPr>
          <p:cNvPr id="7" name="Rectangle 6"/>
          <p:cNvSpPr/>
          <p:nvPr/>
        </p:nvSpPr>
        <p:spPr>
          <a:xfrm>
            <a:off x="1524001" y="3742003"/>
            <a:ext cx="3883521" cy="553998"/>
          </a:xfrm>
          <a:prstGeom prst="rect">
            <a:avLst/>
          </a:prstGeom>
        </p:spPr>
        <p:txBody>
          <a:bodyPr wrap="square">
            <a:spAutoFit/>
          </a:bodyPr>
          <a:lstStyle/>
          <a:p>
            <a:pPr eaLnBrk="1" hangingPunct="1"/>
            <a:r>
              <a:rPr lang="en-US" sz="1000" baseline="0" dirty="0">
                <a:solidFill>
                  <a:srgbClr val="000000"/>
                </a:solidFill>
                <a:latin typeface="Times New Roman" panose="02020603050405020304" pitchFamily="18" charset="0"/>
                <a:ea typeface="MS Mincho" panose="02020609040205080304" pitchFamily="49" charset="-128"/>
              </a:rPr>
              <a:t>Plots: Courtesy of Remi </a:t>
            </a:r>
            <a:r>
              <a:rPr lang="en-US" sz="1000" baseline="0" dirty="0" err="1">
                <a:solidFill>
                  <a:srgbClr val="000000"/>
                </a:solidFill>
                <a:latin typeface="Times New Roman" panose="02020603050405020304" pitchFamily="18" charset="0"/>
                <a:ea typeface="MS Mincho" panose="02020609040205080304" pitchFamily="49" charset="-128"/>
              </a:rPr>
              <a:t>Thiéblemont</a:t>
            </a:r>
            <a:r>
              <a:rPr lang="en-US" sz="1000" baseline="0" dirty="0">
                <a:solidFill>
                  <a:srgbClr val="000000"/>
                </a:solidFill>
                <a:latin typeface="Times New Roman" panose="02020603050405020304" pitchFamily="18" charset="0"/>
                <a:ea typeface="MS Mincho" panose="02020609040205080304" pitchFamily="49" charset="-128"/>
              </a:rPr>
              <a:t>, CNRS</a:t>
            </a:r>
          </a:p>
          <a:p>
            <a:pPr eaLnBrk="1" hangingPunct="1"/>
            <a:endParaRPr lang="en-US" sz="1000" baseline="0" dirty="0">
              <a:solidFill>
                <a:srgbClr val="000000"/>
              </a:solidFill>
              <a:latin typeface="Calibri"/>
              <a:ea typeface="MS Mincho" panose="02020609040205080304" pitchFamily="49" charset="-128"/>
            </a:endParaRPr>
          </a:p>
          <a:p>
            <a:pPr eaLnBrk="1" hangingPunct="1"/>
            <a:endParaRPr lang="en-US" sz="1000" b="1" baseline="0" dirty="0">
              <a:solidFill>
                <a:srgbClr val="000000"/>
              </a:solidFill>
              <a:latin typeface="Calibri"/>
              <a:ea typeface="MS Mincho" panose="02020609040205080304" pitchFamily="49" charset="-128"/>
            </a:endParaRPr>
          </a:p>
        </p:txBody>
      </p:sp>
      <p:sp>
        <p:nvSpPr>
          <p:cNvPr id="8" name="Rectangle 7"/>
          <p:cNvSpPr/>
          <p:nvPr/>
        </p:nvSpPr>
        <p:spPr>
          <a:xfrm>
            <a:off x="2756960" y="6199856"/>
            <a:ext cx="8043243" cy="723275"/>
          </a:xfrm>
          <a:prstGeom prst="rect">
            <a:avLst/>
          </a:prstGeom>
        </p:spPr>
        <p:txBody>
          <a:bodyPr wrap="square">
            <a:spAutoFit/>
          </a:bodyPr>
          <a:lstStyle/>
          <a:p>
            <a:pPr eaLnBrk="1" hangingPunct="1"/>
            <a:endParaRPr lang="en-US" sz="1000" b="1" baseline="0" dirty="0">
              <a:solidFill>
                <a:srgbClr val="000000"/>
              </a:solidFill>
              <a:latin typeface="Calibri"/>
              <a:ea typeface="MS Mincho" panose="02020609040205080304" pitchFamily="49" charset="-128"/>
            </a:endParaRPr>
          </a:p>
          <a:p>
            <a:pPr eaLnBrk="1" hangingPunct="1"/>
            <a:r>
              <a:rPr lang="en-US" sz="1050" baseline="0" dirty="0" err="1">
                <a:solidFill>
                  <a:srgbClr val="000000"/>
                </a:solidFill>
                <a:latin typeface="Calibri"/>
                <a:ea typeface="MS Mincho" panose="02020609040205080304" pitchFamily="49" charset="-128"/>
              </a:rPr>
              <a:t>Thiéblemont</a:t>
            </a:r>
            <a:r>
              <a:rPr lang="en-US" sz="1050" baseline="0" dirty="0">
                <a:solidFill>
                  <a:srgbClr val="000000"/>
                </a:solidFill>
                <a:latin typeface="Calibri"/>
                <a:ea typeface="MS Mincho" panose="02020609040205080304" pitchFamily="49" charset="-128"/>
              </a:rPr>
              <a:t>, R., Orsolini Y.J., Hauchecorne, A., Drouin M.-A., </a:t>
            </a:r>
            <a:r>
              <a:rPr lang="en-US" sz="1050" baseline="0" dirty="0" err="1">
                <a:solidFill>
                  <a:srgbClr val="000000"/>
                </a:solidFill>
                <a:latin typeface="Calibri"/>
                <a:ea typeface="MS Mincho" panose="02020609040205080304" pitchFamily="49" charset="-128"/>
              </a:rPr>
              <a:t>Huret</a:t>
            </a:r>
            <a:r>
              <a:rPr lang="en-US" sz="1050" baseline="0" dirty="0">
                <a:solidFill>
                  <a:srgbClr val="000000"/>
                </a:solidFill>
                <a:latin typeface="Calibri"/>
                <a:ea typeface="MS Mincho" panose="02020609040205080304" pitchFamily="49" charset="-128"/>
              </a:rPr>
              <a:t> N. (2013), A climatology of frozen-in anticyclones in the spring arctic stratosphere over the period 1960–2011, J. </a:t>
            </a:r>
            <a:r>
              <a:rPr lang="en-US" sz="1050" baseline="0" dirty="0" err="1">
                <a:solidFill>
                  <a:srgbClr val="000000"/>
                </a:solidFill>
                <a:latin typeface="Calibri"/>
                <a:ea typeface="MS Mincho" panose="02020609040205080304" pitchFamily="49" charset="-128"/>
              </a:rPr>
              <a:t>Geophys</a:t>
            </a:r>
            <a:r>
              <a:rPr lang="en-US" sz="1050" baseline="0" dirty="0">
                <a:solidFill>
                  <a:srgbClr val="000000"/>
                </a:solidFill>
                <a:latin typeface="Calibri"/>
                <a:ea typeface="MS Mincho" panose="02020609040205080304" pitchFamily="49" charset="-128"/>
              </a:rPr>
              <a:t>. Res., 118, doi:10.1002/jgrd.50156. </a:t>
            </a:r>
          </a:p>
          <a:p>
            <a:pPr eaLnBrk="1" hangingPunct="1"/>
            <a:endParaRPr lang="en-US" sz="1000" b="1" baseline="0" dirty="0">
              <a:solidFill>
                <a:srgbClr val="000000"/>
              </a:solidFill>
              <a:latin typeface="Calibri"/>
              <a:ea typeface="MS Mincho" panose="02020609040205080304" pitchFamily="49" charset="-128"/>
            </a:endParaRPr>
          </a:p>
        </p:txBody>
      </p:sp>
      <p:sp>
        <p:nvSpPr>
          <p:cNvPr id="9" name="Rectangle 8"/>
          <p:cNvSpPr/>
          <p:nvPr/>
        </p:nvSpPr>
        <p:spPr>
          <a:xfrm>
            <a:off x="1524000" y="4012993"/>
            <a:ext cx="3883521" cy="1862048"/>
          </a:xfrm>
          <a:prstGeom prst="rect">
            <a:avLst/>
          </a:prstGeom>
        </p:spPr>
        <p:txBody>
          <a:bodyPr wrap="square">
            <a:spAutoFit/>
          </a:bodyPr>
          <a:lstStyle/>
          <a:p>
            <a:pPr eaLnBrk="1" hangingPunct="1"/>
            <a:endParaRPr lang="en-US" sz="1000" baseline="0" dirty="0">
              <a:solidFill>
                <a:srgbClr val="000000"/>
              </a:solidFill>
              <a:latin typeface="Calibri"/>
              <a:ea typeface="MS Mincho" panose="02020609040205080304" pitchFamily="49" charset="-128"/>
            </a:endParaRPr>
          </a:p>
          <a:p>
            <a:pPr eaLnBrk="1" hangingPunct="1"/>
            <a:r>
              <a:rPr lang="en-US" sz="1200" b="1" baseline="0" dirty="0">
                <a:solidFill>
                  <a:srgbClr val="000000"/>
                </a:solidFill>
                <a:latin typeface="Calibri"/>
                <a:ea typeface="MS Mincho" panose="02020609040205080304" pitchFamily="49" charset="-128"/>
              </a:rPr>
              <a:t>POTENTIAL VORTICITY on the 950K isentropic surface </a:t>
            </a:r>
          </a:p>
          <a:p>
            <a:pPr eaLnBrk="1" hangingPunct="1"/>
            <a:endParaRPr lang="en-US" sz="1200" b="1" baseline="0" dirty="0">
              <a:solidFill>
                <a:srgbClr val="000000"/>
              </a:solidFill>
              <a:latin typeface="Calibri"/>
              <a:ea typeface="MS Mincho" panose="02020609040205080304" pitchFamily="49" charset="-128"/>
            </a:endParaRPr>
          </a:p>
          <a:p>
            <a:pPr eaLnBrk="1" hangingPunct="1"/>
            <a:r>
              <a:rPr lang="en-US" sz="1200" b="1" baseline="0" dirty="0">
                <a:solidFill>
                  <a:srgbClr val="FF0000"/>
                </a:solidFill>
                <a:latin typeface="Calibri"/>
                <a:ea typeface="MS Mincho" panose="02020609040205080304" pitchFamily="49" charset="-128"/>
              </a:rPr>
              <a:t>high vorticity</a:t>
            </a:r>
            <a:r>
              <a:rPr lang="en-US" sz="1200" b="1" baseline="0" dirty="0">
                <a:solidFill>
                  <a:srgbClr val="000000"/>
                </a:solidFill>
                <a:latin typeface="Calibri"/>
                <a:ea typeface="MS Mincho" panose="02020609040205080304" pitchFamily="49" charset="-128"/>
              </a:rPr>
              <a:t> : polar vortex</a:t>
            </a:r>
          </a:p>
          <a:p>
            <a:pPr eaLnBrk="1" hangingPunct="1"/>
            <a:r>
              <a:rPr lang="en-US" sz="1200" b="1" baseline="0" dirty="0">
                <a:solidFill>
                  <a:srgbClr val="4F81BD">
                    <a:lumMod val="75000"/>
                  </a:srgbClr>
                </a:solidFill>
                <a:latin typeface="Calibri"/>
                <a:ea typeface="MS Mincho" panose="02020609040205080304" pitchFamily="49" charset="-128"/>
              </a:rPr>
              <a:t>lower vorticity </a:t>
            </a:r>
            <a:r>
              <a:rPr lang="en-US" sz="1200" b="1" baseline="0" dirty="0">
                <a:solidFill>
                  <a:srgbClr val="000000"/>
                </a:solidFill>
                <a:latin typeface="Calibri"/>
                <a:ea typeface="MS Mincho" panose="02020609040205080304" pitchFamily="49" charset="-128"/>
              </a:rPr>
              <a:t>: low-latitude intrusions</a:t>
            </a:r>
          </a:p>
          <a:p>
            <a:pPr eaLnBrk="1" hangingPunct="1"/>
            <a:endParaRPr lang="en-US" sz="1200" b="1" baseline="0" dirty="0">
              <a:solidFill>
                <a:srgbClr val="000000"/>
              </a:solidFill>
              <a:latin typeface="Calibri"/>
              <a:ea typeface="MS Mincho" panose="02020609040205080304" pitchFamily="49" charset="-128"/>
            </a:endParaRPr>
          </a:p>
          <a:p>
            <a:pPr eaLnBrk="1" hangingPunct="1"/>
            <a:r>
              <a:rPr lang="en-US" sz="1200" b="1" baseline="0" dirty="0">
                <a:solidFill>
                  <a:srgbClr val="000000"/>
                </a:solidFill>
                <a:latin typeface="Calibri"/>
                <a:ea typeface="MS Mincho" panose="02020609040205080304" pitchFamily="49" charset="-128"/>
              </a:rPr>
              <a:t>( MIMOSA model, a high-resolution two-dimensional isentropic transport model driven by ECMWF re-analyses )</a:t>
            </a:r>
          </a:p>
          <a:p>
            <a:pPr eaLnBrk="1" hangingPunct="1"/>
            <a:endParaRPr lang="en-US" sz="1100" b="1" baseline="0" dirty="0">
              <a:solidFill>
                <a:srgbClr val="000000"/>
              </a:solidFill>
              <a:latin typeface="Calibri"/>
              <a:ea typeface="MS Mincho" panose="02020609040205080304" pitchFamily="49" charset="-128"/>
            </a:endParaRPr>
          </a:p>
          <a:p>
            <a:pPr eaLnBrk="1" hangingPunct="1"/>
            <a:endParaRPr lang="en-US" sz="1000" b="1" baseline="0" dirty="0">
              <a:solidFill>
                <a:srgbClr val="000000"/>
              </a:solidFill>
              <a:latin typeface="Calibri"/>
              <a:ea typeface="MS Mincho" panose="02020609040205080304" pitchFamily="49" charset="-128"/>
            </a:endParaRPr>
          </a:p>
        </p:txBody>
      </p:sp>
      <p:sp>
        <p:nvSpPr>
          <p:cNvPr id="10" name="Title 1"/>
          <p:cNvSpPr txBox="1">
            <a:spLocks/>
          </p:cNvSpPr>
          <p:nvPr/>
        </p:nvSpPr>
        <p:spPr>
          <a:xfrm>
            <a:off x="1524000" y="20638"/>
            <a:ext cx="9144000" cy="703262"/>
          </a:xfrm>
          <a:prstGeom prst="rect">
            <a:avLst/>
          </a:prstGeom>
        </p:spPr>
        <p:txBody>
          <a:bodyPr/>
          <a:lstStyle>
            <a:lvl1pPr algn="l" defTabSz="342900" rtl="0" eaLnBrk="1" fontAlgn="base" hangingPunct="1">
              <a:spcBef>
                <a:spcPct val="0"/>
              </a:spcBef>
              <a:spcAft>
                <a:spcPct val="0"/>
              </a:spcAft>
              <a:defRPr sz="3300" kern="1200">
                <a:solidFill>
                  <a:srgbClr val="0099FF"/>
                </a:solidFill>
                <a:latin typeface="+mj-lt"/>
                <a:ea typeface="Geneva" pitchFamily="-65" charset="-128"/>
                <a:cs typeface="Geneva" pitchFamily="-65" charset="-128"/>
              </a:defRPr>
            </a:lvl1pPr>
            <a:lvl2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2pPr>
            <a:lvl3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3pPr>
            <a:lvl4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4pPr>
            <a:lvl5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5pPr>
            <a:lvl6pPr marL="3429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6pPr>
            <a:lvl7pPr marL="6858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7pPr>
            <a:lvl8pPr marL="10287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8pPr>
            <a:lvl9pPr marL="13716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9pPr>
          </a:lstStyle>
          <a:p>
            <a:r>
              <a:rPr lang="nb-NO" baseline="0" dirty="0" err="1"/>
              <a:t>Stratospheric</a:t>
            </a:r>
            <a:r>
              <a:rPr lang="nb-NO" baseline="0" dirty="0"/>
              <a:t> final </a:t>
            </a:r>
            <a:r>
              <a:rPr lang="nb-NO" baseline="0" dirty="0" err="1"/>
              <a:t>warming</a:t>
            </a:r>
            <a:r>
              <a:rPr lang="nb-NO" baseline="0" dirty="0"/>
              <a:t>: </a:t>
            </a:r>
            <a:r>
              <a:rPr lang="nb-NO" baseline="0" dirty="0" err="1"/>
              <a:t>vortex</a:t>
            </a:r>
            <a:r>
              <a:rPr lang="nb-NO" baseline="0" dirty="0"/>
              <a:t> breakdown and </a:t>
            </a:r>
            <a:r>
              <a:rPr lang="nb-NO" baseline="0" dirty="0" err="1"/>
              <a:t>remnants</a:t>
            </a:r>
            <a:endParaRPr lang="en-US" baseline="0" dirty="0"/>
          </a:p>
        </p:txBody>
      </p:sp>
      <p:sp>
        <p:nvSpPr>
          <p:cNvPr id="11" name="Text Box 8"/>
          <p:cNvSpPr txBox="1">
            <a:spLocks noChangeArrowheads="1"/>
          </p:cNvSpPr>
          <p:nvPr/>
        </p:nvSpPr>
        <p:spPr bwMode="auto">
          <a:xfrm>
            <a:off x="4314950" y="781226"/>
            <a:ext cx="946503" cy="309039"/>
          </a:xfrm>
          <a:prstGeom prst="rect">
            <a:avLst/>
          </a:prstGeom>
          <a:solidFill>
            <a:schemeClr val="accent6">
              <a:lumMod val="20000"/>
              <a:lumOff val="80000"/>
            </a:schemeClr>
          </a:solidFill>
          <a:ln w="9525">
            <a:noFill/>
            <a:miter lim="800000"/>
            <a:headEnd/>
            <a:tailEnd/>
          </a:ln>
          <a:effectLst/>
        </p:spPr>
        <p:txBody>
          <a:bodyPr wrap="square" lIns="62209" tIns="31105" rIns="62209" bIns="31105">
            <a:spAutoFit/>
          </a:bodyPr>
          <a:lstStyle/>
          <a:p>
            <a:pPr marL="214313" indent="-214313" defTabSz="621506" eaLnBrk="1" hangingPunct="1">
              <a:buClr>
                <a:srgbClr val="800080"/>
              </a:buClr>
            </a:pPr>
            <a:r>
              <a:rPr lang="nb-NO" sz="1600" b="1" baseline="0" dirty="0" err="1">
                <a:solidFill>
                  <a:srgbClr val="C0504D">
                    <a:lumMod val="75000"/>
                  </a:srgbClr>
                </a:solidFill>
                <a:latin typeface="Lucida Grande" pitchFamily="-109" charset="0"/>
                <a:ea typeface="ＭＳ Ｐゴシック" charset="0"/>
              </a:rPr>
              <a:t>March</a:t>
            </a:r>
            <a:r>
              <a:rPr lang="nb-NO" sz="1600" b="1" baseline="0" dirty="0">
                <a:solidFill>
                  <a:srgbClr val="C0504D">
                    <a:lumMod val="75000"/>
                  </a:srgbClr>
                </a:solidFill>
                <a:latin typeface="Lucida Grande" pitchFamily="-109" charset="0"/>
                <a:ea typeface="ＭＳ Ｐゴシック" charset="0"/>
              </a:rPr>
              <a:t> 5</a:t>
            </a:r>
            <a:endParaRPr lang="en-US" sz="1600" b="1" baseline="0" dirty="0">
              <a:solidFill>
                <a:srgbClr val="C0504D">
                  <a:lumMod val="75000"/>
                </a:srgbClr>
              </a:solidFill>
              <a:latin typeface="Lucida Grande" pitchFamily="-109" charset="0"/>
              <a:ea typeface="ＭＳ Ｐゴシック" charset="0"/>
            </a:endParaRPr>
          </a:p>
        </p:txBody>
      </p:sp>
      <p:sp>
        <p:nvSpPr>
          <p:cNvPr id="12" name="Text Box 8"/>
          <p:cNvSpPr txBox="1">
            <a:spLocks noChangeArrowheads="1"/>
          </p:cNvSpPr>
          <p:nvPr/>
        </p:nvSpPr>
        <p:spPr bwMode="auto">
          <a:xfrm>
            <a:off x="7527304" y="794267"/>
            <a:ext cx="1054468" cy="309039"/>
          </a:xfrm>
          <a:prstGeom prst="rect">
            <a:avLst/>
          </a:prstGeom>
          <a:solidFill>
            <a:schemeClr val="accent6">
              <a:lumMod val="20000"/>
              <a:lumOff val="80000"/>
            </a:schemeClr>
          </a:solidFill>
          <a:ln w="9525">
            <a:noFill/>
            <a:miter lim="800000"/>
            <a:headEnd/>
            <a:tailEnd/>
          </a:ln>
          <a:effectLst/>
        </p:spPr>
        <p:txBody>
          <a:bodyPr wrap="square" lIns="62209" tIns="31105" rIns="62209" bIns="31105">
            <a:spAutoFit/>
          </a:bodyPr>
          <a:lstStyle/>
          <a:p>
            <a:pPr marL="214313" indent="-214313" defTabSz="621506" eaLnBrk="1" hangingPunct="1">
              <a:buClr>
                <a:srgbClr val="800080"/>
              </a:buClr>
            </a:pPr>
            <a:r>
              <a:rPr lang="nb-NO" sz="1600" b="1" baseline="0" dirty="0" err="1">
                <a:solidFill>
                  <a:srgbClr val="C0504D">
                    <a:lumMod val="75000"/>
                  </a:srgbClr>
                </a:solidFill>
                <a:latin typeface="Lucida Grande" pitchFamily="-109" charset="0"/>
                <a:ea typeface="ＭＳ Ｐゴシック" charset="0"/>
              </a:rPr>
              <a:t>March</a:t>
            </a:r>
            <a:r>
              <a:rPr lang="nb-NO" sz="1600" b="1" baseline="0" dirty="0">
                <a:solidFill>
                  <a:srgbClr val="C0504D">
                    <a:lumMod val="75000"/>
                  </a:srgbClr>
                </a:solidFill>
                <a:latin typeface="Lucida Grande" pitchFamily="-109" charset="0"/>
                <a:ea typeface="ＭＳ Ｐゴシック" charset="0"/>
              </a:rPr>
              <a:t> 14</a:t>
            </a:r>
            <a:endParaRPr lang="en-US" sz="1600" b="1" baseline="0" dirty="0">
              <a:solidFill>
                <a:srgbClr val="C0504D">
                  <a:lumMod val="75000"/>
                </a:srgbClr>
              </a:solidFill>
              <a:latin typeface="Lucida Grande" pitchFamily="-109" charset="0"/>
              <a:ea typeface="ＭＳ Ｐゴシック" charset="0"/>
            </a:endParaRPr>
          </a:p>
        </p:txBody>
      </p:sp>
      <p:sp>
        <p:nvSpPr>
          <p:cNvPr id="13" name="Text Box 8"/>
          <p:cNvSpPr txBox="1">
            <a:spLocks noChangeArrowheads="1"/>
          </p:cNvSpPr>
          <p:nvPr/>
        </p:nvSpPr>
        <p:spPr bwMode="auto">
          <a:xfrm>
            <a:off x="7550445" y="5946244"/>
            <a:ext cx="1054468" cy="309039"/>
          </a:xfrm>
          <a:prstGeom prst="rect">
            <a:avLst/>
          </a:prstGeom>
          <a:solidFill>
            <a:schemeClr val="accent6">
              <a:lumMod val="20000"/>
              <a:lumOff val="80000"/>
            </a:schemeClr>
          </a:solidFill>
          <a:ln w="9525">
            <a:noFill/>
            <a:miter lim="800000"/>
            <a:headEnd/>
            <a:tailEnd/>
          </a:ln>
          <a:effectLst/>
        </p:spPr>
        <p:txBody>
          <a:bodyPr wrap="square" lIns="62209" tIns="31105" rIns="62209" bIns="31105">
            <a:spAutoFit/>
          </a:bodyPr>
          <a:lstStyle/>
          <a:p>
            <a:pPr marL="214313" indent="-214313" defTabSz="621506" eaLnBrk="1" hangingPunct="1">
              <a:buClr>
                <a:srgbClr val="800080"/>
              </a:buClr>
            </a:pPr>
            <a:r>
              <a:rPr lang="nb-NO" sz="1600" b="1" baseline="0" dirty="0" err="1">
                <a:solidFill>
                  <a:srgbClr val="C0504D">
                    <a:lumMod val="75000"/>
                  </a:srgbClr>
                </a:solidFill>
                <a:latin typeface="Lucida Grande" pitchFamily="-109" charset="0"/>
                <a:ea typeface="ＭＳ Ｐゴシック" charset="0"/>
              </a:rPr>
              <a:t>March</a:t>
            </a:r>
            <a:r>
              <a:rPr lang="nb-NO" sz="1600" b="1" baseline="0" dirty="0">
                <a:solidFill>
                  <a:srgbClr val="C0504D">
                    <a:lumMod val="75000"/>
                  </a:srgbClr>
                </a:solidFill>
                <a:latin typeface="Lucida Grande" pitchFamily="-109" charset="0"/>
                <a:ea typeface="ＭＳ Ｐゴシック" charset="0"/>
              </a:rPr>
              <a:t> 25</a:t>
            </a:r>
            <a:endParaRPr lang="en-US" sz="1600" b="1" baseline="0" dirty="0">
              <a:solidFill>
                <a:srgbClr val="C0504D">
                  <a:lumMod val="75000"/>
                </a:srgbClr>
              </a:solidFill>
              <a:latin typeface="Lucida Grande" pitchFamily="-109" charset="0"/>
              <a:ea typeface="ＭＳ Ｐゴシック" charset="0"/>
            </a:endParaRPr>
          </a:p>
        </p:txBody>
      </p:sp>
      <p:sp>
        <p:nvSpPr>
          <p:cNvPr id="14" name="Title 1"/>
          <p:cNvSpPr txBox="1">
            <a:spLocks/>
          </p:cNvSpPr>
          <p:nvPr/>
        </p:nvSpPr>
        <p:spPr>
          <a:xfrm>
            <a:off x="1472020" y="421704"/>
            <a:ext cx="9052473" cy="509654"/>
          </a:xfrm>
          <a:prstGeom prst="rect">
            <a:avLst/>
          </a:prstGeom>
        </p:spPr>
        <p:txBody>
          <a:bodyPr/>
          <a:lstStyle>
            <a:lvl1pPr algn="l" defTabSz="342900" rtl="0" eaLnBrk="1" fontAlgn="base" hangingPunct="1">
              <a:spcBef>
                <a:spcPct val="0"/>
              </a:spcBef>
              <a:spcAft>
                <a:spcPct val="0"/>
              </a:spcAft>
              <a:defRPr sz="3300" kern="1200">
                <a:solidFill>
                  <a:srgbClr val="0099FF"/>
                </a:solidFill>
                <a:latin typeface="+mj-lt"/>
                <a:ea typeface="Geneva" pitchFamily="-65" charset="-128"/>
                <a:cs typeface="Geneva" pitchFamily="-65" charset="-128"/>
              </a:defRPr>
            </a:lvl1pPr>
            <a:lvl2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2pPr>
            <a:lvl3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3pPr>
            <a:lvl4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4pPr>
            <a:lvl5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5pPr>
            <a:lvl6pPr marL="3429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6pPr>
            <a:lvl7pPr marL="6858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7pPr>
            <a:lvl8pPr marL="10287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8pPr>
            <a:lvl9pPr marL="13716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9pPr>
          </a:lstStyle>
          <a:p>
            <a:endParaRPr lang="en-US" baseline="0" dirty="0"/>
          </a:p>
        </p:txBody>
      </p:sp>
    </p:spTree>
    <p:extLst>
      <p:ext uri="{BB962C8B-B14F-4D97-AF65-F5344CB8AC3E}">
        <p14:creationId xmlns:p14="http://schemas.microsoft.com/office/powerpoint/2010/main" val="2190075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9696" y="1988840"/>
            <a:ext cx="5492476" cy="3529200"/>
          </a:xfrm>
          <a:prstGeom prst="rect">
            <a:avLst/>
          </a:prstGeom>
        </p:spPr>
      </p:pic>
      <p:sp>
        <p:nvSpPr>
          <p:cNvPr id="4" name="Rectangle 3"/>
          <p:cNvSpPr/>
          <p:nvPr/>
        </p:nvSpPr>
        <p:spPr>
          <a:xfrm>
            <a:off x="1555900" y="5373218"/>
            <a:ext cx="9124057" cy="461665"/>
          </a:xfrm>
          <a:prstGeom prst="rect">
            <a:avLst/>
          </a:prstGeom>
        </p:spPr>
        <p:txBody>
          <a:bodyPr wrap="square">
            <a:spAutoFit/>
          </a:bodyPr>
          <a:lstStyle/>
          <a:p>
            <a:pPr eaLnBrk="1" hangingPunct="1"/>
            <a:r>
              <a:rPr lang="en-US" sz="1200" baseline="0" dirty="0" err="1">
                <a:solidFill>
                  <a:srgbClr val="000000"/>
                </a:solidFill>
                <a:latin typeface="Times New Roman" panose="02020603050405020304" pitchFamily="18" charset="0"/>
                <a:ea typeface="MS Mincho" panose="02020609040205080304" pitchFamily="49" charset="-128"/>
              </a:rPr>
              <a:t>Thiéblemont</a:t>
            </a:r>
            <a:r>
              <a:rPr lang="en-US" sz="1200" baseline="0" dirty="0">
                <a:solidFill>
                  <a:srgbClr val="000000"/>
                </a:solidFill>
                <a:latin typeface="Times New Roman" panose="02020603050405020304" pitchFamily="18" charset="0"/>
                <a:ea typeface="MS Mincho" panose="02020609040205080304" pitchFamily="49" charset="-128"/>
              </a:rPr>
              <a:t>, R., Orsolini Y.J., </a:t>
            </a:r>
            <a:r>
              <a:rPr lang="en-US" sz="1200" baseline="0" dirty="0" err="1">
                <a:solidFill>
                  <a:srgbClr val="000000"/>
                </a:solidFill>
                <a:latin typeface="Times New Roman" panose="02020603050405020304" pitchFamily="18" charset="0"/>
                <a:ea typeface="MS Mincho" panose="02020609040205080304" pitchFamily="49" charset="-128"/>
              </a:rPr>
              <a:t>Hauchecorne,A</a:t>
            </a:r>
            <a:r>
              <a:rPr lang="en-US" sz="1200" baseline="0" dirty="0">
                <a:solidFill>
                  <a:srgbClr val="000000"/>
                </a:solidFill>
                <a:latin typeface="Times New Roman" panose="02020603050405020304" pitchFamily="18" charset="0"/>
                <a:ea typeface="MS Mincho" panose="02020609040205080304" pitchFamily="49" charset="-128"/>
              </a:rPr>
              <a:t>., Drouin M.-A., </a:t>
            </a:r>
            <a:r>
              <a:rPr lang="en-US" sz="1200" baseline="0" dirty="0" err="1">
                <a:solidFill>
                  <a:srgbClr val="000000"/>
                </a:solidFill>
                <a:latin typeface="Times New Roman" panose="02020603050405020304" pitchFamily="18" charset="0"/>
                <a:ea typeface="MS Mincho" panose="02020609040205080304" pitchFamily="49" charset="-128"/>
              </a:rPr>
              <a:t>Huret</a:t>
            </a:r>
            <a:r>
              <a:rPr lang="en-US" sz="1200" baseline="0" dirty="0">
                <a:solidFill>
                  <a:srgbClr val="000000"/>
                </a:solidFill>
                <a:latin typeface="Times New Roman" panose="02020603050405020304" pitchFamily="18" charset="0"/>
                <a:ea typeface="MS Mincho" panose="02020609040205080304" pitchFamily="49" charset="-128"/>
              </a:rPr>
              <a:t> N. (2013), A climatology of frozen-in anticyclones in the spring arctic stratosphere over the period 1960–2011, J. </a:t>
            </a:r>
            <a:r>
              <a:rPr lang="en-US" sz="1200" baseline="0" dirty="0" err="1">
                <a:solidFill>
                  <a:srgbClr val="000000"/>
                </a:solidFill>
                <a:latin typeface="Times New Roman" panose="02020603050405020304" pitchFamily="18" charset="0"/>
                <a:ea typeface="MS Mincho" panose="02020609040205080304" pitchFamily="49" charset="-128"/>
              </a:rPr>
              <a:t>Geophys</a:t>
            </a:r>
            <a:r>
              <a:rPr lang="en-US" sz="1200" baseline="0" dirty="0">
                <a:solidFill>
                  <a:srgbClr val="000000"/>
                </a:solidFill>
                <a:latin typeface="Times New Roman" panose="02020603050405020304" pitchFamily="18" charset="0"/>
                <a:ea typeface="MS Mincho" panose="02020609040205080304" pitchFamily="49" charset="-128"/>
              </a:rPr>
              <a:t>. Res., 118, doi:10.1002/jgrd.50156.</a:t>
            </a:r>
            <a:endParaRPr lang="nb-NO" sz="1200" baseline="0" dirty="0">
              <a:solidFill>
                <a:prstClr val="black"/>
              </a:solidFill>
              <a:latin typeface="Calibri"/>
              <a:ea typeface="ＭＳ Ｐゴシック" charset="0"/>
            </a:endParaRPr>
          </a:p>
        </p:txBody>
      </p:sp>
      <p:sp>
        <p:nvSpPr>
          <p:cNvPr id="5" name="TextBox 4"/>
          <p:cNvSpPr txBox="1"/>
          <p:nvPr/>
        </p:nvSpPr>
        <p:spPr>
          <a:xfrm>
            <a:off x="2027548" y="3356992"/>
            <a:ext cx="1113190" cy="369332"/>
          </a:xfrm>
          <a:prstGeom prst="rect">
            <a:avLst/>
          </a:prstGeom>
          <a:noFill/>
        </p:spPr>
        <p:txBody>
          <a:bodyPr wrap="none" rtlCol="0">
            <a:spAutoFit/>
          </a:bodyPr>
          <a:lstStyle/>
          <a:p>
            <a:pPr eaLnBrk="1" hangingPunct="1"/>
            <a:r>
              <a:rPr lang="nb-NO" baseline="0" dirty="0" err="1">
                <a:solidFill>
                  <a:prstClr val="black"/>
                </a:solidFill>
                <a:latin typeface="Calibri"/>
                <a:ea typeface="ＭＳ Ｐゴシック" charset="0"/>
              </a:rPr>
              <a:t>Year</a:t>
            </a:r>
            <a:r>
              <a:rPr lang="nb-NO" baseline="0" dirty="0">
                <a:solidFill>
                  <a:prstClr val="black"/>
                </a:solidFill>
                <a:latin typeface="Calibri"/>
                <a:ea typeface="ＭＳ Ｐゴシック" charset="0"/>
              </a:rPr>
              <a:t> 2011</a:t>
            </a:r>
          </a:p>
        </p:txBody>
      </p:sp>
      <p:sp>
        <p:nvSpPr>
          <p:cNvPr id="6" name="TextBox 5"/>
          <p:cNvSpPr txBox="1"/>
          <p:nvPr/>
        </p:nvSpPr>
        <p:spPr>
          <a:xfrm>
            <a:off x="2767869" y="2144077"/>
            <a:ext cx="591829" cy="307777"/>
          </a:xfrm>
          <a:prstGeom prst="rect">
            <a:avLst/>
          </a:prstGeom>
          <a:solidFill>
            <a:schemeClr val="accent2">
              <a:lumMod val="40000"/>
              <a:lumOff val="60000"/>
            </a:schemeClr>
          </a:solidFill>
        </p:spPr>
        <p:txBody>
          <a:bodyPr wrap="none" rtlCol="0">
            <a:spAutoFit/>
          </a:bodyPr>
          <a:lstStyle/>
          <a:p>
            <a:pPr eaLnBrk="1" hangingPunct="1"/>
            <a:r>
              <a:rPr lang="nb-NO" sz="1400" baseline="0" dirty="0">
                <a:solidFill>
                  <a:prstClr val="black"/>
                </a:solidFill>
                <a:latin typeface="Calibri"/>
                <a:ea typeface="ＭＳ Ｐゴシック" charset="0"/>
              </a:rPr>
              <a:t>30km</a:t>
            </a:r>
          </a:p>
        </p:txBody>
      </p:sp>
      <p:sp>
        <p:nvSpPr>
          <p:cNvPr id="7" name="Title 1"/>
          <p:cNvSpPr txBox="1">
            <a:spLocks/>
          </p:cNvSpPr>
          <p:nvPr/>
        </p:nvSpPr>
        <p:spPr>
          <a:xfrm>
            <a:off x="1524000" y="380439"/>
            <a:ext cx="9144000" cy="703262"/>
          </a:xfrm>
          <a:prstGeom prst="rect">
            <a:avLst/>
          </a:prstGeom>
        </p:spPr>
        <p:txBody>
          <a:bodyPr/>
          <a:lstStyle>
            <a:lvl1pPr algn="l" defTabSz="342900" rtl="0" eaLnBrk="1" fontAlgn="base" hangingPunct="1">
              <a:spcBef>
                <a:spcPct val="0"/>
              </a:spcBef>
              <a:spcAft>
                <a:spcPct val="0"/>
              </a:spcAft>
              <a:defRPr sz="3300" kern="1200">
                <a:solidFill>
                  <a:srgbClr val="0099FF"/>
                </a:solidFill>
                <a:latin typeface="+mj-lt"/>
                <a:ea typeface="Geneva" pitchFamily="-65" charset="-128"/>
                <a:cs typeface="Geneva" pitchFamily="-65" charset="-128"/>
              </a:defRPr>
            </a:lvl1pPr>
            <a:lvl2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2pPr>
            <a:lvl3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3pPr>
            <a:lvl4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4pPr>
            <a:lvl5pPr algn="l" defTabSz="342900" rtl="0" eaLnBrk="1" fontAlgn="base" hangingPunct="1">
              <a:spcBef>
                <a:spcPct val="0"/>
              </a:spcBef>
              <a:spcAft>
                <a:spcPct val="0"/>
              </a:spcAft>
              <a:defRPr sz="3300">
                <a:solidFill>
                  <a:srgbClr val="0099FF"/>
                </a:solidFill>
                <a:latin typeface="Calibri" pitchFamily="-65" charset="0"/>
                <a:ea typeface="Geneva" pitchFamily="-65" charset="-128"/>
                <a:cs typeface="Geneva" pitchFamily="-65" charset="-128"/>
              </a:defRPr>
            </a:lvl5pPr>
            <a:lvl6pPr marL="3429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6pPr>
            <a:lvl7pPr marL="6858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7pPr>
            <a:lvl8pPr marL="10287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8pPr>
            <a:lvl9pPr marL="1371600" algn="l" defTabSz="342900" rtl="0" eaLnBrk="1" fontAlgn="base" hangingPunct="1">
              <a:spcBef>
                <a:spcPct val="0"/>
              </a:spcBef>
              <a:spcAft>
                <a:spcPct val="0"/>
              </a:spcAft>
              <a:defRPr sz="3300">
                <a:solidFill>
                  <a:srgbClr val="558ED5"/>
                </a:solidFill>
                <a:latin typeface="Calibri" pitchFamily="-65" charset="0"/>
                <a:ea typeface="Geneva" pitchFamily="-65" charset="-128"/>
                <a:cs typeface="Geneva" pitchFamily="-65" charset="-128"/>
              </a:defRPr>
            </a:lvl9pPr>
          </a:lstStyle>
          <a:p>
            <a:r>
              <a:rPr lang="nb-NO" baseline="0" dirty="0" err="1"/>
              <a:t>Stratospheric</a:t>
            </a:r>
            <a:r>
              <a:rPr lang="nb-NO" baseline="0" dirty="0"/>
              <a:t> final </a:t>
            </a:r>
            <a:r>
              <a:rPr lang="nb-NO" baseline="0" dirty="0" err="1"/>
              <a:t>warming</a:t>
            </a:r>
            <a:r>
              <a:rPr lang="nb-NO" baseline="0" dirty="0"/>
              <a:t>: </a:t>
            </a:r>
            <a:r>
              <a:rPr lang="nb-NO" baseline="0" dirty="0" err="1"/>
              <a:t>vortex</a:t>
            </a:r>
            <a:r>
              <a:rPr lang="nb-NO" baseline="0" dirty="0"/>
              <a:t> breakdown and </a:t>
            </a:r>
            <a:r>
              <a:rPr lang="nb-NO" baseline="0" dirty="0" err="1"/>
              <a:t>remnants</a:t>
            </a:r>
            <a:endParaRPr lang="en-US" baseline="0" dirty="0"/>
          </a:p>
        </p:txBody>
      </p:sp>
    </p:spTree>
    <p:extLst>
      <p:ext uri="{BB962C8B-B14F-4D97-AF65-F5344CB8AC3E}">
        <p14:creationId xmlns:p14="http://schemas.microsoft.com/office/powerpoint/2010/main" val="2168889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3" y="1371600"/>
            <a:ext cx="7315215" cy="5486400"/>
          </a:xfrm>
          <a:prstGeom prst="rect">
            <a:avLst/>
          </a:prstGeom>
        </p:spPr>
      </p:pic>
      <p:sp>
        <p:nvSpPr>
          <p:cNvPr id="3" name="Title 1"/>
          <p:cNvSpPr txBox="1">
            <a:spLocks/>
          </p:cNvSpPr>
          <p:nvPr/>
        </p:nvSpPr>
        <p:spPr bwMode="auto">
          <a:xfrm>
            <a:off x="1524000" y="20638"/>
            <a:ext cx="9144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nb-NO" altLang="nb-NO" sz="4000" baseline="0" dirty="0" err="1">
                <a:solidFill>
                  <a:srgbClr val="0099FF"/>
                </a:solidFill>
              </a:rPr>
              <a:t>Stratospheric</a:t>
            </a:r>
            <a:r>
              <a:rPr lang="nb-NO" altLang="nb-NO" sz="4000" baseline="0" dirty="0">
                <a:solidFill>
                  <a:srgbClr val="0099FF"/>
                </a:solidFill>
              </a:rPr>
              <a:t> </a:t>
            </a:r>
            <a:r>
              <a:rPr lang="nb-NO" altLang="nb-NO" sz="4000" baseline="0" dirty="0" err="1">
                <a:solidFill>
                  <a:srgbClr val="0099FF"/>
                </a:solidFill>
              </a:rPr>
              <a:t>sudden</a:t>
            </a:r>
            <a:r>
              <a:rPr lang="nb-NO" altLang="nb-NO" sz="4000" baseline="0" dirty="0">
                <a:solidFill>
                  <a:srgbClr val="0099FF"/>
                </a:solidFill>
              </a:rPr>
              <a:t> </a:t>
            </a:r>
            <a:r>
              <a:rPr lang="nb-NO" altLang="nb-NO" sz="4000" baseline="0" dirty="0" err="1">
                <a:solidFill>
                  <a:srgbClr val="0099FF"/>
                </a:solidFill>
              </a:rPr>
              <a:t>warming</a:t>
            </a:r>
            <a:r>
              <a:rPr lang="nb-NO" altLang="nb-NO" sz="4000" baseline="0" dirty="0">
                <a:solidFill>
                  <a:srgbClr val="0099FF"/>
                </a:solidFill>
              </a:rPr>
              <a:t> DEC 2018</a:t>
            </a:r>
          </a:p>
          <a:p>
            <a:pPr algn="ctr" eaLnBrk="1" hangingPunct="1">
              <a:spcBef>
                <a:spcPct val="0"/>
              </a:spcBef>
              <a:buFontTx/>
              <a:buNone/>
            </a:pPr>
            <a:r>
              <a:rPr lang="nb-NO" altLang="nb-NO" baseline="0" dirty="0">
                <a:solidFill>
                  <a:srgbClr val="0099FF"/>
                </a:solidFill>
              </a:rPr>
              <a:t>(</a:t>
            </a:r>
            <a:r>
              <a:rPr lang="nb-NO" altLang="nb-NO" baseline="0" dirty="0" err="1">
                <a:solidFill>
                  <a:srgbClr val="0099FF"/>
                </a:solidFill>
              </a:rPr>
              <a:t>vortex</a:t>
            </a:r>
            <a:r>
              <a:rPr lang="nb-NO" altLang="nb-NO" baseline="0" dirty="0">
                <a:solidFill>
                  <a:srgbClr val="0099FF"/>
                </a:solidFill>
              </a:rPr>
              <a:t> </a:t>
            </a:r>
            <a:r>
              <a:rPr lang="nb-NO" altLang="nb-NO" baseline="0" dirty="0" err="1">
                <a:solidFill>
                  <a:srgbClr val="0099FF"/>
                </a:solidFill>
              </a:rPr>
              <a:t>split</a:t>
            </a:r>
            <a:r>
              <a:rPr lang="nb-NO" altLang="nb-NO" baseline="0" dirty="0">
                <a:solidFill>
                  <a:srgbClr val="0099FF"/>
                </a:solidFill>
              </a:rPr>
              <a:t> </a:t>
            </a:r>
            <a:r>
              <a:rPr lang="nb-NO" altLang="nb-NO" baseline="0" dirty="0" err="1">
                <a:solidFill>
                  <a:srgbClr val="0099FF"/>
                </a:solidFill>
              </a:rPr>
              <a:t>event</a:t>
            </a:r>
            <a:r>
              <a:rPr lang="nb-NO" altLang="nb-NO" baseline="0" dirty="0">
                <a:solidFill>
                  <a:srgbClr val="0099FF"/>
                </a:solidFill>
              </a:rPr>
              <a:t>)</a:t>
            </a:r>
          </a:p>
        </p:txBody>
      </p:sp>
    </p:spTree>
    <p:extLst>
      <p:ext uri="{BB962C8B-B14F-4D97-AF65-F5344CB8AC3E}">
        <p14:creationId xmlns:p14="http://schemas.microsoft.com/office/powerpoint/2010/main" val="1298702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53319E8F-FBF2-DA45-9B76-3E948C4EEA04}"/>
              </a:ext>
            </a:extLst>
          </p:cNvPr>
          <p:cNvSpPr txBox="1">
            <a:spLocks/>
          </p:cNvSpPr>
          <p:nvPr/>
        </p:nvSpPr>
        <p:spPr>
          <a:xfrm>
            <a:off x="1531612" y="3347820"/>
            <a:ext cx="4194135" cy="2679899"/>
          </a:xfrm>
          <a:prstGeom prst="rect">
            <a:avLst/>
          </a:prstGeom>
        </p:spPr>
        <p:txBody>
          <a:bodyPr vert="horz" lIns="76200" tIns="38100" rIns="76200" bIns="3810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31766" indent="-231766" algn="l">
              <a:lnSpc>
                <a:spcPct val="150000"/>
              </a:lnSpc>
              <a:buClr>
                <a:schemeClr val="tx1"/>
              </a:buClr>
              <a:buFont typeface="Arial" panose="020B0604020202020204" pitchFamily="34" charset="0"/>
              <a:buChar char="•"/>
            </a:pPr>
            <a:r>
              <a:rPr lang="en-US" sz="2000" b="1" dirty="0">
                <a:solidFill>
                  <a:schemeClr val="tx1"/>
                </a:solidFill>
              </a:rPr>
              <a:t>Review the </a:t>
            </a:r>
            <a:r>
              <a:rPr lang="en-US" sz="2000" b="1" u="sng" dirty="0">
                <a:solidFill>
                  <a:schemeClr val="tx1"/>
                </a:solidFill>
              </a:rPr>
              <a:t>major</a:t>
            </a:r>
            <a:r>
              <a:rPr lang="en-US" sz="2000" b="1" dirty="0">
                <a:solidFill>
                  <a:schemeClr val="tx1"/>
                </a:solidFill>
              </a:rPr>
              <a:t> SSW phenomenon.</a:t>
            </a:r>
          </a:p>
          <a:p>
            <a:pPr algn="l">
              <a:lnSpc>
                <a:spcPct val="150000"/>
              </a:lnSpc>
              <a:spcBef>
                <a:spcPts val="0"/>
              </a:spcBef>
              <a:buClr>
                <a:schemeClr val="tx1"/>
              </a:buClr>
            </a:pPr>
            <a:endParaRPr lang="en-US" sz="1200" b="1" dirty="0">
              <a:solidFill>
                <a:schemeClr val="tx1"/>
              </a:solidFill>
            </a:endParaRPr>
          </a:p>
          <a:p>
            <a:pPr marL="231766" indent="-231766" algn="l">
              <a:lnSpc>
                <a:spcPct val="150000"/>
              </a:lnSpc>
              <a:spcBef>
                <a:spcPts val="0"/>
              </a:spcBef>
              <a:buClr>
                <a:schemeClr val="tx1"/>
              </a:buClr>
              <a:buFont typeface="Arial" panose="020B0604020202020204" pitchFamily="34" charset="0"/>
              <a:buChar char="•"/>
            </a:pPr>
            <a:r>
              <a:rPr lang="en-US" sz="2000" b="1" dirty="0">
                <a:solidFill>
                  <a:schemeClr val="tx1"/>
                </a:solidFill>
              </a:rPr>
              <a:t>Highlight related </a:t>
            </a:r>
            <a:r>
              <a:rPr lang="en-US" sz="2000" b="1" u="sng" dirty="0">
                <a:solidFill>
                  <a:schemeClr val="tx1"/>
                </a:solidFill>
              </a:rPr>
              <a:t>middle atmospheric dynamics</a:t>
            </a:r>
            <a:r>
              <a:rPr lang="en-US" sz="2000" b="1" dirty="0">
                <a:solidFill>
                  <a:schemeClr val="tx1"/>
                </a:solidFill>
              </a:rPr>
              <a:t> and their significance after SSW onset.</a:t>
            </a:r>
          </a:p>
        </p:txBody>
      </p:sp>
      <p:sp>
        <p:nvSpPr>
          <p:cNvPr id="12" name="Title 1">
            <a:extLst>
              <a:ext uri="{FF2B5EF4-FFF2-40B4-BE49-F238E27FC236}">
                <a16:creationId xmlns:a16="http://schemas.microsoft.com/office/drawing/2014/main" id="{AB6DDE84-8DE3-A14B-8F92-612988E01219}"/>
              </a:ext>
            </a:extLst>
          </p:cNvPr>
          <p:cNvSpPr>
            <a:spLocks noGrp="1"/>
          </p:cNvSpPr>
          <p:nvPr>
            <p:ph type="ctrTitle"/>
          </p:nvPr>
        </p:nvSpPr>
        <p:spPr>
          <a:xfrm>
            <a:off x="1524000" y="13081"/>
            <a:ext cx="9144000" cy="1472264"/>
          </a:xfrm>
        </p:spPr>
        <p:txBody>
          <a:bodyPr>
            <a:noAutofit/>
          </a:bodyPr>
          <a:lstStyle/>
          <a:p>
            <a:pPr algn="l"/>
            <a:r>
              <a:rPr lang="en-US" sz="4400" b="1" dirty="0"/>
              <a:t>An Extended View of the Sudden Stratospheric Warming (SSW)</a:t>
            </a:r>
            <a:endParaRPr lang="en-US" sz="4400" dirty="0"/>
          </a:p>
        </p:txBody>
      </p:sp>
      <p:sp>
        <p:nvSpPr>
          <p:cNvPr id="13" name="Subtitle 2">
            <a:extLst>
              <a:ext uri="{FF2B5EF4-FFF2-40B4-BE49-F238E27FC236}">
                <a16:creationId xmlns:a16="http://schemas.microsoft.com/office/drawing/2014/main" id="{9B18B7DD-E197-444C-8CB1-0136146B65FA}"/>
              </a:ext>
            </a:extLst>
          </p:cNvPr>
          <p:cNvSpPr txBox="1">
            <a:spLocks/>
          </p:cNvSpPr>
          <p:nvPr/>
        </p:nvSpPr>
        <p:spPr>
          <a:xfrm>
            <a:off x="1600358" y="1490949"/>
            <a:ext cx="8948581" cy="601735"/>
          </a:xfrm>
          <a:prstGeom prst="rect">
            <a:avLst/>
          </a:prstGeom>
        </p:spPr>
        <p:txBody>
          <a:bodyPr vert="horz" lIns="76200" tIns="38100" rIns="76200" bIns="3810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b="1" dirty="0">
                <a:solidFill>
                  <a:srgbClr val="000000"/>
                </a:solidFill>
              </a:rPr>
              <a:t>Var Limpasuvan</a:t>
            </a:r>
            <a:r>
              <a:rPr lang="en-US" sz="1800" b="1" dirty="0">
                <a:solidFill>
                  <a:srgbClr val="000000"/>
                </a:solidFill>
              </a:rPr>
              <a:t>,</a:t>
            </a:r>
            <a:r>
              <a:rPr lang="en-US" sz="2800" b="1" dirty="0">
                <a:solidFill>
                  <a:srgbClr val="000000"/>
                </a:solidFill>
              </a:rPr>
              <a:t> </a:t>
            </a:r>
            <a:r>
              <a:rPr lang="en-US" sz="1800" b="1" dirty="0">
                <a:solidFill>
                  <a:srgbClr val="000000"/>
                </a:solidFill>
              </a:rPr>
              <a:t>Coastal Carolina University, Conway-Myrtle Beach, South Carolina</a:t>
            </a:r>
          </a:p>
        </p:txBody>
      </p:sp>
      <p:sp>
        <p:nvSpPr>
          <p:cNvPr id="14" name="TextBox 13">
            <a:extLst>
              <a:ext uri="{FF2B5EF4-FFF2-40B4-BE49-F238E27FC236}">
                <a16:creationId xmlns:a16="http://schemas.microsoft.com/office/drawing/2014/main" id="{DE8CA50E-100B-924A-BA27-D9E1D95B7EDA}"/>
              </a:ext>
            </a:extLst>
          </p:cNvPr>
          <p:cNvSpPr txBox="1"/>
          <p:nvPr/>
        </p:nvSpPr>
        <p:spPr>
          <a:xfrm>
            <a:off x="1600357" y="2696858"/>
            <a:ext cx="1574024" cy="338554"/>
          </a:xfrm>
          <a:prstGeom prst="rect">
            <a:avLst/>
          </a:prstGeom>
          <a:noFill/>
          <a:ln>
            <a:solidFill>
              <a:schemeClr val="tx1"/>
            </a:solidFill>
          </a:ln>
        </p:spPr>
        <p:txBody>
          <a:bodyPr wrap="square" rtlCol="0">
            <a:spAutoFit/>
          </a:bodyPr>
          <a:lstStyle/>
          <a:p>
            <a:r>
              <a:rPr lang="en-US" sz="2400" b="1" dirty="0"/>
              <a:t>Objectives</a:t>
            </a:r>
            <a:endParaRPr lang="en-US" sz="2400" b="1" baseline="30000" dirty="0"/>
          </a:p>
        </p:txBody>
      </p:sp>
      <p:pic>
        <p:nvPicPr>
          <p:cNvPr id="11" name="Picture 10">
            <a:extLst>
              <a:ext uri="{FF2B5EF4-FFF2-40B4-BE49-F238E27FC236}">
                <a16:creationId xmlns:a16="http://schemas.microsoft.com/office/drawing/2014/main" id="{72424AEE-EF09-A349-AAA3-12F29C60957A}"/>
              </a:ext>
            </a:extLst>
          </p:cNvPr>
          <p:cNvPicPr>
            <a:picLocks noChangeAspect="1"/>
          </p:cNvPicPr>
          <p:nvPr/>
        </p:nvPicPr>
        <p:blipFill rotWithShape="1">
          <a:blip r:embed="rId3"/>
          <a:srcRect l="55120" r="238"/>
          <a:stretch/>
        </p:blipFill>
        <p:spPr>
          <a:xfrm>
            <a:off x="5663103" y="2517385"/>
            <a:ext cx="4082148" cy="4048068"/>
          </a:xfrm>
          <a:prstGeom prst="rect">
            <a:avLst/>
          </a:prstGeom>
        </p:spPr>
      </p:pic>
      <p:pic>
        <p:nvPicPr>
          <p:cNvPr id="16" name="Picture 15">
            <a:extLst>
              <a:ext uri="{FF2B5EF4-FFF2-40B4-BE49-F238E27FC236}">
                <a16:creationId xmlns:a16="http://schemas.microsoft.com/office/drawing/2014/main" id="{DD032299-0AB7-1E41-82FB-DEBADB57C0FD}"/>
              </a:ext>
            </a:extLst>
          </p:cNvPr>
          <p:cNvPicPr>
            <a:picLocks noChangeAspect="1"/>
          </p:cNvPicPr>
          <p:nvPr/>
        </p:nvPicPr>
        <p:blipFill rotWithShape="1">
          <a:blip r:embed="rId4"/>
          <a:srcRect l="44405" t="20017" r="46404" b="7136"/>
          <a:stretch/>
        </p:blipFill>
        <p:spPr>
          <a:xfrm>
            <a:off x="9815036" y="3517800"/>
            <a:ext cx="840378" cy="2948941"/>
          </a:xfrm>
          <a:prstGeom prst="rect">
            <a:avLst/>
          </a:prstGeom>
        </p:spPr>
      </p:pic>
      <p:sp>
        <p:nvSpPr>
          <p:cNvPr id="17" name="TextBox 16">
            <a:extLst>
              <a:ext uri="{FF2B5EF4-FFF2-40B4-BE49-F238E27FC236}">
                <a16:creationId xmlns:a16="http://schemas.microsoft.com/office/drawing/2014/main" id="{61BD560C-B8E9-8245-B638-9B10CF96A33C}"/>
              </a:ext>
            </a:extLst>
          </p:cNvPr>
          <p:cNvSpPr txBox="1"/>
          <p:nvPr/>
        </p:nvSpPr>
        <p:spPr>
          <a:xfrm>
            <a:off x="6001952" y="2167161"/>
            <a:ext cx="3259643" cy="276999"/>
          </a:xfrm>
          <a:prstGeom prst="rect">
            <a:avLst/>
          </a:prstGeom>
          <a:solidFill>
            <a:schemeClr val="bg1"/>
          </a:solidFill>
        </p:spPr>
        <p:txBody>
          <a:bodyPr wrap="square" rtlCol="0">
            <a:spAutoFit/>
          </a:bodyPr>
          <a:lstStyle/>
          <a:p>
            <a:r>
              <a:rPr lang="en-US" b="1" dirty="0"/>
              <a:t>1 Jan 2009 </a:t>
            </a:r>
            <a:r>
              <a:rPr lang="en-US" b="1" dirty="0">
                <a:solidFill>
                  <a:srgbClr val="FF0000"/>
                </a:solidFill>
              </a:rPr>
              <a:t>(before SSW onset)</a:t>
            </a:r>
            <a:endParaRPr lang="en-US" b="1" baseline="30000" dirty="0">
              <a:solidFill>
                <a:srgbClr val="FF0000"/>
              </a:solidFill>
            </a:endParaRPr>
          </a:p>
        </p:txBody>
      </p:sp>
      <p:sp>
        <p:nvSpPr>
          <p:cNvPr id="18" name="Text Box 8">
            <a:extLst>
              <a:ext uri="{FF2B5EF4-FFF2-40B4-BE49-F238E27FC236}">
                <a16:creationId xmlns:a16="http://schemas.microsoft.com/office/drawing/2014/main" id="{1A0E301E-4778-DA40-992B-65873EDACB3D}"/>
              </a:ext>
            </a:extLst>
          </p:cNvPr>
          <p:cNvSpPr txBox="1">
            <a:spLocks noChangeArrowheads="1"/>
          </p:cNvSpPr>
          <p:nvPr/>
        </p:nvSpPr>
        <p:spPr bwMode="auto">
          <a:xfrm>
            <a:off x="5684618" y="6528139"/>
            <a:ext cx="4103272" cy="268422"/>
          </a:xfrm>
          <a:prstGeom prst="rect">
            <a:avLst/>
          </a:prstGeom>
          <a:noFill/>
          <a:ln w="9525">
            <a:noFill/>
            <a:miter lim="800000"/>
            <a:headEnd/>
            <a:tailEnd/>
          </a:ln>
          <a:effectLst/>
        </p:spPr>
        <p:txBody>
          <a:bodyPr wrap="square" lIns="82945" tIns="41473" rIns="82945" bIns="41473">
            <a:spAutoFit/>
          </a:bodyPr>
          <a:lstStyle/>
          <a:p>
            <a:pPr defTabSz="828675">
              <a:buClr>
                <a:schemeClr val="folHlink"/>
              </a:buClr>
            </a:pPr>
            <a:r>
              <a:rPr lang="en-US" b="1" dirty="0"/>
              <a:t>Data: NASA MERRA Re-analyses @ 25 km</a:t>
            </a:r>
          </a:p>
        </p:txBody>
      </p:sp>
    </p:spTree>
    <p:extLst>
      <p:ext uri="{BB962C8B-B14F-4D97-AF65-F5344CB8AC3E}">
        <p14:creationId xmlns:p14="http://schemas.microsoft.com/office/powerpoint/2010/main" val="2931605742"/>
      </p:ext>
    </p:extLst>
  </p:cSld>
  <p:clrMapOvr>
    <a:masterClrMapping/>
  </p:clrMapOvr>
  <mc:AlternateContent xmlns:mc="http://schemas.openxmlformats.org/markup-compatibility/2006" xmlns:p14="http://schemas.microsoft.com/office/powerpoint/2010/main">
    <mc:Choice Requires="p14">
      <p:transition spd="slow" p14:dur="2000" advTm="2503"/>
    </mc:Choice>
    <mc:Fallback xmlns="">
      <p:transition spd="slow" advTm="25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5168D12A-F6A3-46CD-9331-6ED3A026D71C}" type="slidenum">
              <a:rPr lang="en-US"/>
              <a:pPr>
                <a:defRPr/>
              </a:pPr>
              <a:t>4</a:t>
            </a:fld>
            <a:endParaRPr lang="en-US"/>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489200"/>
            <a:ext cx="4879975" cy="2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Rectangle 3"/>
          <p:cNvSpPr>
            <a:spLocks noGrp="1" noChangeArrowheads="1"/>
          </p:cNvSpPr>
          <p:nvPr>
            <p:ph type="body" idx="1"/>
          </p:nvPr>
        </p:nvSpPr>
        <p:spPr>
          <a:xfrm>
            <a:off x="1955800" y="1308101"/>
            <a:ext cx="8712200" cy="5021263"/>
          </a:xfrm>
        </p:spPr>
        <p:txBody>
          <a:bodyPr/>
          <a:lstStyle/>
          <a:p>
            <a:pPr eaLnBrk="1" hangingPunct="1"/>
            <a:r>
              <a:rPr lang="en-US" dirty="0"/>
              <a:t>In equilibrium, du/</a:t>
            </a:r>
            <a:r>
              <a:rPr lang="en-US" dirty="0" err="1"/>
              <a:t>dt</a:t>
            </a:r>
            <a:r>
              <a:rPr lang="en-US" dirty="0"/>
              <a:t> </a:t>
            </a:r>
            <a:r>
              <a:rPr lang="en-US" dirty="0">
                <a:sym typeface="Symbol" pitchFamily="18" charset="2"/>
              </a:rPr>
              <a:t> 0 </a:t>
            </a:r>
          </a:p>
          <a:p>
            <a:pPr eaLnBrk="1" hangingPunct="1"/>
            <a:r>
              <a:rPr lang="en-US" dirty="0" err="1">
                <a:sym typeface="Symbol" pitchFamily="18" charset="2"/>
              </a:rPr>
              <a:t>F</a:t>
            </a:r>
            <a:r>
              <a:rPr lang="en-US" baseline="-25000" dirty="0" err="1">
                <a:sym typeface="Symbol" pitchFamily="18" charset="2"/>
              </a:rPr>
              <a:t>pressure</a:t>
            </a:r>
            <a:r>
              <a:rPr lang="en-US" baseline="-25000" dirty="0">
                <a:sym typeface="Symbol" pitchFamily="18" charset="2"/>
              </a:rPr>
              <a:t> </a:t>
            </a:r>
            <a:r>
              <a:rPr lang="en-US" dirty="0">
                <a:sym typeface="Symbol" pitchFamily="18" charset="2"/>
              </a:rPr>
              <a:t>+ </a:t>
            </a:r>
            <a:r>
              <a:rPr lang="en-US" dirty="0" err="1">
                <a:sym typeface="Symbol" pitchFamily="18" charset="2"/>
              </a:rPr>
              <a:t>F</a:t>
            </a:r>
            <a:r>
              <a:rPr lang="en-US" baseline="-25000" dirty="0" err="1">
                <a:sym typeface="Symbol" pitchFamily="18" charset="2"/>
              </a:rPr>
              <a:t>Coriolis</a:t>
            </a:r>
            <a:r>
              <a:rPr lang="en-US" dirty="0">
                <a:sym typeface="Symbol" pitchFamily="18" charset="2"/>
              </a:rPr>
              <a:t> = 0 in the horizontal</a:t>
            </a:r>
          </a:p>
          <a:p>
            <a:pPr eaLnBrk="1" hangingPunct="1"/>
            <a:endParaRPr lang="en-US" dirty="0">
              <a:sym typeface="Symbol" pitchFamily="18" charset="2"/>
            </a:endParaRPr>
          </a:p>
          <a:p>
            <a:pPr eaLnBrk="1" hangingPunct="1"/>
            <a:endParaRPr lang="en-US" dirty="0">
              <a:sym typeface="Symbol" pitchFamily="18" charset="2"/>
            </a:endParaRPr>
          </a:p>
          <a:p>
            <a:pPr eaLnBrk="1" hangingPunct="1"/>
            <a:endParaRPr lang="en-US" dirty="0">
              <a:sym typeface="Symbol" pitchFamily="18" charset="2"/>
            </a:endParaRPr>
          </a:p>
          <a:p>
            <a:pPr eaLnBrk="1" hangingPunct="1"/>
            <a:endParaRPr lang="en-US" dirty="0">
              <a:sym typeface="Symbol" pitchFamily="18" charset="2"/>
            </a:endParaRPr>
          </a:p>
          <a:p>
            <a:pPr lvl="2" eaLnBrk="1" hangingPunct="1">
              <a:buFontTx/>
              <a:buNone/>
            </a:pPr>
            <a:r>
              <a:rPr lang="en-GB" sz="1200" dirty="0">
                <a:sym typeface="Symbol" pitchFamily="18" charset="2"/>
              </a:rPr>
              <a:t>			2006. Steven C. </a:t>
            </a:r>
            <a:r>
              <a:rPr lang="en-GB" sz="1200" dirty="0" err="1">
                <a:sym typeface="Symbol" pitchFamily="18" charset="2"/>
              </a:rPr>
              <a:t>Wofsy</a:t>
            </a:r>
            <a:r>
              <a:rPr lang="en-GB" sz="1200" dirty="0">
                <a:sym typeface="Symbol" pitchFamily="18" charset="2"/>
              </a:rPr>
              <a:t>, lecture notes.</a:t>
            </a:r>
            <a:r>
              <a:rPr lang="en-GB" dirty="0">
                <a:sym typeface="Symbol" pitchFamily="18" charset="2"/>
              </a:rPr>
              <a:t> </a:t>
            </a:r>
            <a:endParaRPr lang="en-US" dirty="0">
              <a:sym typeface="Symbol" pitchFamily="18" charset="2"/>
            </a:endParaRPr>
          </a:p>
          <a:p>
            <a:pPr eaLnBrk="1" hangingPunct="1"/>
            <a:r>
              <a:rPr lang="en-US" dirty="0">
                <a:sym typeface="Symbol" pitchFamily="18" charset="2"/>
              </a:rPr>
              <a:t>Flow parallel to lines of constant pressure</a:t>
            </a:r>
          </a:p>
          <a:p>
            <a:pPr marL="0" indent="0" eaLnBrk="1" hangingPunct="1">
              <a:buNone/>
            </a:pPr>
            <a:r>
              <a:rPr lang="en-US" dirty="0">
                <a:sym typeface="Symbol" pitchFamily="18" charset="2"/>
              </a:rPr>
              <a:t>                                     Where </a:t>
            </a:r>
            <a:r>
              <a:rPr lang="en-US" i="1" dirty="0">
                <a:sym typeface="Symbol" pitchFamily="18" charset="2"/>
              </a:rPr>
              <a:t>f </a:t>
            </a:r>
            <a:r>
              <a:rPr lang="en-US" dirty="0">
                <a:sym typeface="Symbol" pitchFamily="18" charset="2"/>
              </a:rPr>
              <a:t>= </a:t>
            </a:r>
            <a:r>
              <a:rPr lang="en-US" i="1" dirty="0">
                <a:sym typeface="Symbol" pitchFamily="18" charset="2"/>
              </a:rPr>
              <a:t>2sin()</a:t>
            </a:r>
            <a:endParaRPr lang="en-US" dirty="0">
              <a:sym typeface="Symbol" pitchFamily="18" charset="2"/>
            </a:endParaRPr>
          </a:p>
        </p:txBody>
      </p:sp>
      <p:sp>
        <p:nvSpPr>
          <p:cNvPr id="36869" name="Rectangle 4"/>
          <p:cNvSpPr>
            <a:spLocks noGrp="1" noChangeArrowheads="1"/>
          </p:cNvSpPr>
          <p:nvPr>
            <p:ph type="title"/>
          </p:nvPr>
        </p:nvSpPr>
        <p:spPr/>
        <p:txBody>
          <a:bodyPr/>
          <a:lstStyle/>
          <a:p>
            <a:pPr eaLnBrk="1" hangingPunct="1"/>
            <a:r>
              <a:rPr lang="en-US"/>
              <a:t>Geostrophic flow</a:t>
            </a:r>
            <a:endParaRPr lang="en-GB"/>
          </a:p>
        </p:txBody>
      </p:sp>
      <p:graphicFrame>
        <p:nvGraphicFramePr>
          <p:cNvPr id="36870" name="Object 5"/>
          <p:cNvGraphicFramePr>
            <a:graphicFrameLocks noChangeAspect="1"/>
          </p:cNvGraphicFramePr>
          <p:nvPr/>
        </p:nvGraphicFramePr>
        <p:xfrm>
          <a:off x="4343400" y="5791200"/>
          <a:ext cx="1270000" cy="889000"/>
        </p:xfrm>
        <a:graphic>
          <a:graphicData uri="http://schemas.openxmlformats.org/presentationml/2006/ole">
            <mc:AlternateContent xmlns:mc="http://schemas.openxmlformats.org/markup-compatibility/2006">
              <mc:Choice xmlns:v="urn:schemas-microsoft-com:vml" Requires="v">
                <p:oleObj name="Equation" r:id="rId4" imgW="634725" imgH="444307" progId="Equation.3">
                  <p:embed/>
                </p:oleObj>
              </mc:Choice>
              <mc:Fallback>
                <p:oleObj name="Equation" r:id="rId4" imgW="634725" imgH="444307" progId="Equation.3">
                  <p:embed/>
                  <p:pic>
                    <p:nvPicPr>
                      <p:cNvPr id="3687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791200"/>
                        <a:ext cx="12700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963922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58733D9-4595-4A5A-A064-5079BEAD2695}"/>
              </a:ext>
            </a:extLst>
          </p:cNvPr>
          <p:cNvSpPr txBox="1"/>
          <p:nvPr/>
        </p:nvSpPr>
        <p:spPr>
          <a:xfrm>
            <a:off x="2325798" y="278666"/>
            <a:ext cx="7713552" cy="297517"/>
          </a:xfrm>
          <a:prstGeom prst="rect">
            <a:avLst/>
          </a:prstGeom>
          <a:noFill/>
        </p:spPr>
        <p:txBody>
          <a:bodyPr wrap="square" rtlCol="0">
            <a:spAutoFit/>
          </a:bodyPr>
          <a:lstStyle/>
          <a:p>
            <a:pPr marL="285750" indent="-285750">
              <a:buSzPct val="80000"/>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The vortex split following the 11 February 2018 event</a:t>
            </a:r>
            <a:endParaRPr lang="zh-CN" altLang="zh-CN" dirty="0">
              <a:latin typeface="Arial" panose="020B0604020202020204" pitchFamily="34" charset="0"/>
              <a:cs typeface="Arial" panose="020B0604020202020204" pitchFamily="34" charset="0"/>
            </a:endParaRPr>
          </a:p>
        </p:txBody>
      </p:sp>
      <p:pic>
        <p:nvPicPr>
          <p:cNvPr id="6" name="内容占位符 5">
            <a:extLst>
              <a:ext uri="{FF2B5EF4-FFF2-40B4-BE49-F238E27FC236}">
                <a16:creationId xmlns:a16="http://schemas.microsoft.com/office/drawing/2014/main" id="{0FF17D69-A2CD-47C2-8457-F6C758B8C2CB}"/>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28981" b="29737"/>
          <a:stretch/>
        </p:blipFill>
        <p:spPr bwMode="auto">
          <a:xfrm>
            <a:off x="2251636" y="809680"/>
            <a:ext cx="6054857" cy="2414119"/>
          </a:xfrm>
          <a:prstGeom prst="rect">
            <a:avLst/>
          </a:prstGeom>
          <a:noFill/>
          <a:ln>
            <a:noFill/>
          </a:ln>
          <a:extLst>
            <a:ext uri="{53640926-AAD7-44D8-BBD7-CCE9431645EC}">
              <a14:shadowObscured xmlns:a14="http://schemas.microsoft.com/office/drawing/2010/main"/>
            </a:ext>
          </a:extLst>
        </p:spPr>
      </p:pic>
      <p:sp>
        <p:nvSpPr>
          <p:cNvPr id="8" name="灯片编号占位符 7">
            <a:extLst>
              <a:ext uri="{FF2B5EF4-FFF2-40B4-BE49-F238E27FC236}">
                <a16:creationId xmlns:a16="http://schemas.microsoft.com/office/drawing/2014/main" id="{15F0FD1B-0308-4794-8B83-5BB0CA815EA1}"/>
              </a:ext>
            </a:extLst>
          </p:cNvPr>
          <p:cNvSpPr>
            <a:spLocks noGrp="1"/>
          </p:cNvSpPr>
          <p:nvPr>
            <p:ph type="sldNum" sz="quarter" idx="12"/>
          </p:nvPr>
        </p:nvSpPr>
        <p:spPr/>
        <p:txBody>
          <a:bodyPr/>
          <a:lstStyle/>
          <a:p>
            <a:fld id="{6723AB32-1A72-4A66-A8A7-5A604DC36F6B}" type="slidenum">
              <a:rPr lang="zh-CN" altLang="en-US" smtClean="0"/>
              <a:t>40</a:t>
            </a:fld>
            <a:endParaRPr lang="zh-CN" altLang="en-US" dirty="0"/>
          </a:p>
        </p:txBody>
      </p:sp>
      <p:sp>
        <p:nvSpPr>
          <p:cNvPr id="7" name="文本框 6">
            <a:extLst>
              <a:ext uri="{FF2B5EF4-FFF2-40B4-BE49-F238E27FC236}">
                <a16:creationId xmlns:a16="http://schemas.microsoft.com/office/drawing/2014/main" id="{6D9AC9E4-851F-47D0-8CC1-8B54AB3C679E}"/>
              </a:ext>
            </a:extLst>
          </p:cNvPr>
          <p:cNvSpPr txBox="1"/>
          <p:nvPr/>
        </p:nvSpPr>
        <p:spPr>
          <a:xfrm>
            <a:off x="2357780" y="5883975"/>
            <a:ext cx="7681570" cy="604524"/>
          </a:xfrm>
          <a:prstGeom prst="rect">
            <a:avLst/>
          </a:prstGeom>
          <a:noFill/>
        </p:spPr>
        <p:txBody>
          <a:bodyPr wrap="square" rtlCol="0">
            <a:spAutoFit/>
          </a:bodyPr>
          <a:lstStyle/>
          <a:p>
            <a:pPr algn="just">
              <a:lnSpc>
                <a:spcPct val="114000"/>
              </a:lnSpc>
            </a:pPr>
            <a:r>
              <a:rPr lang="en-US" altLang="zh-CN" sz="1400" b="1" dirty="0">
                <a:latin typeface="Arial" panose="020B0604020202020204" pitchFamily="34" charset="0"/>
                <a:cs typeface="Arial" panose="020B0604020202020204" pitchFamily="34" charset="0"/>
              </a:rPr>
              <a:t>Figure 9. </a:t>
            </a:r>
            <a:r>
              <a:rPr lang="en-US" altLang="zh-CN" sz="1400" dirty="0">
                <a:latin typeface="Arial" panose="020B0604020202020204" pitchFamily="34" charset="0"/>
                <a:cs typeface="Arial" panose="020B0604020202020204" pitchFamily="34" charset="0"/>
              </a:rPr>
              <a:t>(Top) Geopotential height (shading; units: km) and potential vorticity (contours; intervals: 2</a:t>
            </a:r>
            <a:r>
              <a:rPr lang="zh-CN" altLang="zh-CN" sz="1400" dirty="0">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10</a:t>
            </a:r>
            <a:r>
              <a:rPr lang="en-US" altLang="zh-CN" sz="1400" baseline="30000" dirty="0">
                <a:latin typeface="Arial" panose="020B0604020202020204" pitchFamily="34" charset="0"/>
                <a:cs typeface="Arial" panose="020B0604020202020204" pitchFamily="34" charset="0"/>
              </a:rPr>
              <a:t>-4 </a:t>
            </a:r>
            <a:r>
              <a:rPr lang="en-US" altLang="zh-CN" sz="1400" dirty="0">
                <a:latin typeface="Arial" panose="020B0604020202020204" pitchFamily="34" charset="0"/>
                <a:cs typeface="Arial" panose="020B0604020202020204" pitchFamily="34" charset="0"/>
              </a:rPr>
              <a:t>K kg</a:t>
            </a:r>
            <a:r>
              <a:rPr lang="en-US" altLang="zh-CN" sz="1400" baseline="30000"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 m</a:t>
            </a:r>
            <a:r>
              <a:rPr lang="en-US" altLang="zh-CN" sz="1400" baseline="30000" dirty="0">
                <a:latin typeface="Arial" panose="020B0604020202020204" pitchFamily="34" charset="0"/>
                <a:cs typeface="Arial" panose="020B0604020202020204" pitchFamily="34" charset="0"/>
              </a:rPr>
              <a:t>2</a:t>
            </a:r>
            <a:r>
              <a:rPr lang="en-US" altLang="zh-CN" sz="1400" dirty="0">
                <a:latin typeface="Arial" panose="020B0604020202020204" pitchFamily="34" charset="0"/>
                <a:cs typeface="Arial" panose="020B0604020202020204" pitchFamily="34" charset="0"/>
              </a:rPr>
              <a:t> s</a:t>
            </a:r>
            <a:r>
              <a:rPr lang="en-US" altLang="zh-CN" sz="1400" baseline="30000"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 at 10 </a:t>
            </a:r>
            <a:r>
              <a:rPr lang="en-US" altLang="zh-CN" sz="1400" dirty="0" err="1">
                <a:latin typeface="Arial" panose="020B0604020202020204" pitchFamily="34" charset="0"/>
                <a:cs typeface="Arial" panose="020B0604020202020204" pitchFamily="34" charset="0"/>
              </a:rPr>
              <a:t>hPa</a:t>
            </a:r>
            <a:r>
              <a:rPr lang="en-US" altLang="zh-CN" sz="1400" dirty="0">
                <a:latin typeface="Arial" panose="020B0604020202020204" pitchFamily="34" charset="0"/>
                <a:cs typeface="Arial" panose="020B0604020202020204" pitchFamily="34" charset="0"/>
              </a:rPr>
              <a:t> on 9 Feb, 11 Feb and 13 Feb. (Bottom) SLP anomalies (units: </a:t>
            </a:r>
            <a:r>
              <a:rPr lang="en-US" altLang="zh-CN" sz="1400" dirty="0" err="1">
                <a:latin typeface="Arial" panose="020B0604020202020204" pitchFamily="34" charset="0"/>
                <a:cs typeface="Arial" panose="020B0604020202020204" pitchFamily="34" charset="0"/>
              </a:rPr>
              <a:t>hPa</a:t>
            </a:r>
            <a:r>
              <a:rPr lang="en-US" altLang="zh-CN" sz="1400" dirty="0">
                <a:latin typeface="Arial" panose="020B0604020202020204" pitchFamily="34" charset="0"/>
                <a:cs typeface="Arial" panose="020B0604020202020204" pitchFamily="34" charset="0"/>
              </a:rPr>
              <a:t>) averaged over 11-17 Feb, 18-24 Feb, and 25-28 Feb 2018.</a:t>
            </a:r>
            <a:endParaRPr lang="zh-CN" altLang="zh-CN" sz="1400" dirty="0">
              <a:latin typeface="Arial" panose="020B0604020202020204" pitchFamily="34" charset="0"/>
              <a:cs typeface="Arial" panose="020B0604020202020204" pitchFamily="34" charset="0"/>
            </a:endParaRPr>
          </a:p>
          <a:p>
            <a:endParaRPr lang="zh-CN" altLang="en-US" dirty="0"/>
          </a:p>
        </p:txBody>
      </p:sp>
      <p:sp>
        <p:nvSpPr>
          <p:cNvPr id="2" name="文本框 1">
            <a:extLst>
              <a:ext uri="{FF2B5EF4-FFF2-40B4-BE49-F238E27FC236}">
                <a16:creationId xmlns:a16="http://schemas.microsoft.com/office/drawing/2014/main" id="{3C66FFC1-A742-454B-812A-A9C57851AFC2}"/>
              </a:ext>
            </a:extLst>
          </p:cNvPr>
          <p:cNvSpPr txBox="1"/>
          <p:nvPr/>
        </p:nvSpPr>
        <p:spPr>
          <a:xfrm>
            <a:off x="8306492" y="2623634"/>
            <a:ext cx="2204986"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t>A vortex splitting event </a:t>
            </a:r>
          </a:p>
          <a:p>
            <a:pPr marL="285750" indent="-285750">
              <a:buFont typeface="Wingdings" panose="05000000000000000000" pitchFamily="2" charset="2"/>
              <a:buChar char="ü"/>
            </a:pPr>
            <a:r>
              <a:rPr lang="en-US" altLang="zh-CN" dirty="0"/>
              <a:t>The negative phase of the NAO</a:t>
            </a:r>
            <a:endParaRPr lang="zh-CN" altLang="en-US" dirty="0"/>
          </a:p>
        </p:txBody>
      </p:sp>
      <p:pic>
        <p:nvPicPr>
          <p:cNvPr id="10" name="图片 9">
            <a:extLst>
              <a:ext uri="{FF2B5EF4-FFF2-40B4-BE49-F238E27FC236}">
                <a16:creationId xmlns:a16="http://schemas.microsoft.com/office/drawing/2014/main" id="{BAF17800-8B54-4FAC-818C-C9B933E9B1E9}"/>
              </a:ext>
            </a:extLst>
          </p:cNvPr>
          <p:cNvPicPr/>
          <p:nvPr/>
        </p:nvPicPr>
        <p:blipFill rotWithShape="1">
          <a:blip r:embed="rId4">
            <a:extLst>
              <a:ext uri="{28A0092B-C50C-407E-A947-70E740481C1C}">
                <a14:useLocalDpi xmlns:a14="http://schemas.microsoft.com/office/drawing/2010/main" val="0"/>
              </a:ext>
            </a:extLst>
          </a:blip>
          <a:srcRect t="27801" b="30647"/>
          <a:stretch/>
        </p:blipFill>
        <p:spPr bwMode="auto">
          <a:xfrm>
            <a:off x="2294573" y="3338953"/>
            <a:ext cx="5968980" cy="24141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139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C74055-21F9-7F44-95C4-2793D3F8B88E}"/>
              </a:ext>
            </a:extLst>
          </p:cNvPr>
          <p:cNvSpPr txBox="1">
            <a:spLocks/>
          </p:cNvSpPr>
          <p:nvPr/>
        </p:nvSpPr>
        <p:spPr>
          <a:xfrm>
            <a:off x="1524000" y="-291"/>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a:r>
              <a:rPr lang="en-US" sz="3333" b="1" dirty="0"/>
              <a:t>Circumpolar flow dominates the wintertime circulation: Jet Stream &amp; Polar Vortex.</a:t>
            </a:r>
          </a:p>
        </p:txBody>
      </p:sp>
      <p:sp>
        <p:nvSpPr>
          <p:cNvPr id="9" name="TextBox 8">
            <a:extLst>
              <a:ext uri="{FF2B5EF4-FFF2-40B4-BE49-F238E27FC236}">
                <a16:creationId xmlns:a16="http://schemas.microsoft.com/office/drawing/2014/main" id="{44317B33-F6A7-A943-BFAB-16CDE2CB8494}"/>
              </a:ext>
            </a:extLst>
          </p:cNvPr>
          <p:cNvSpPr txBox="1"/>
          <p:nvPr/>
        </p:nvSpPr>
        <p:spPr>
          <a:xfrm>
            <a:off x="1960865" y="1782268"/>
            <a:ext cx="3259643" cy="276999"/>
          </a:xfrm>
          <a:prstGeom prst="rect">
            <a:avLst/>
          </a:prstGeom>
          <a:solidFill>
            <a:schemeClr val="bg1"/>
          </a:solidFill>
        </p:spPr>
        <p:txBody>
          <a:bodyPr wrap="square" rtlCol="0">
            <a:spAutoFit/>
          </a:bodyPr>
          <a:lstStyle/>
          <a:p>
            <a:r>
              <a:rPr lang="en-US" b="1" dirty="0"/>
              <a:t>1 Jan 2009 </a:t>
            </a:r>
            <a:r>
              <a:rPr lang="en-US" b="1" dirty="0">
                <a:solidFill>
                  <a:srgbClr val="FF0000"/>
                </a:solidFill>
              </a:rPr>
              <a:t>(before SSW onset)</a:t>
            </a:r>
            <a:endParaRPr lang="en-US" b="1" baseline="30000" dirty="0">
              <a:solidFill>
                <a:srgbClr val="FF0000"/>
              </a:solidFill>
            </a:endParaRPr>
          </a:p>
        </p:txBody>
      </p:sp>
      <p:sp>
        <p:nvSpPr>
          <p:cNvPr id="10" name="TextBox 9">
            <a:extLst>
              <a:ext uri="{FF2B5EF4-FFF2-40B4-BE49-F238E27FC236}">
                <a16:creationId xmlns:a16="http://schemas.microsoft.com/office/drawing/2014/main" id="{B02A1B21-1760-9046-BB34-D70988E8CEE4}"/>
              </a:ext>
            </a:extLst>
          </p:cNvPr>
          <p:cNvSpPr txBox="1"/>
          <p:nvPr/>
        </p:nvSpPr>
        <p:spPr>
          <a:xfrm>
            <a:off x="7123518" y="1782268"/>
            <a:ext cx="3107882" cy="276999"/>
          </a:xfrm>
          <a:prstGeom prst="rect">
            <a:avLst/>
          </a:prstGeom>
          <a:solidFill>
            <a:schemeClr val="bg1"/>
          </a:solidFill>
        </p:spPr>
        <p:txBody>
          <a:bodyPr wrap="square" rtlCol="0">
            <a:spAutoFit/>
          </a:bodyPr>
          <a:lstStyle/>
          <a:p>
            <a:r>
              <a:rPr lang="en-US" b="1" dirty="0"/>
              <a:t>1 Jan 2009 </a:t>
            </a:r>
            <a:r>
              <a:rPr lang="en-US" b="1" dirty="0">
                <a:solidFill>
                  <a:srgbClr val="FF0000"/>
                </a:solidFill>
              </a:rPr>
              <a:t>(before SSW onset)</a:t>
            </a:r>
            <a:endParaRPr lang="en-US" b="1" baseline="30000" dirty="0">
              <a:solidFill>
                <a:srgbClr val="FF0000"/>
              </a:solidFill>
            </a:endParaRPr>
          </a:p>
        </p:txBody>
      </p:sp>
      <p:sp>
        <p:nvSpPr>
          <p:cNvPr id="11" name="TextBox 10">
            <a:extLst>
              <a:ext uri="{FF2B5EF4-FFF2-40B4-BE49-F238E27FC236}">
                <a16:creationId xmlns:a16="http://schemas.microsoft.com/office/drawing/2014/main" id="{2553E66D-AA80-324E-92EF-FFCC3633ACB1}"/>
              </a:ext>
            </a:extLst>
          </p:cNvPr>
          <p:cNvSpPr txBox="1"/>
          <p:nvPr/>
        </p:nvSpPr>
        <p:spPr>
          <a:xfrm>
            <a:off x="2187370" y="1276926"/>
            <a:ext cx="2928912" cy="338554"/>
          </a:xfrm>
          <a:prstGeom prst="rect">
            <a:avLst/>
          </a:prstGeom>
          <a:noFill/>
          <a:ln w="12700">
            <a:solidFill>
              <a:schemeClr val="tx1"/>
            </a:solidFill>
          </a:ln>
        </p:spPr>
        <p:txBody>
          <a:bodyPr wrap="square" rtlCol="0">
            <a:spAutoFit/>
          </a:bodyPr>
          <a:lstStyle/>
          <a:p>
            <a:pPr algn="ctr"/>
            <a:r>
              <a:rPr lang="en-US" sz="2400" b="1" dirty="0"/>
              <a:t>Troposphere (7 km)</a:t>
            </a:r>
            <a:endParaRPr lang="en-US" sz="2400" b="1" baseline="30000" dirty="0"/>
          </a:p>
        </p:txBody>
      </p:sp>
      <p:sp>
        <p:nvSpPr>
          <p:cNvPr id="14" name="TextBox 13">
            <a:extLst>
              <a:ext uri="{FF2B5EF4-FFF2-40B4-BE49-F238E27FC236}">
                <a16:creationId xmlns:a16="http://schemas.microsoft.com/office/drawing/2014/main" id="{8BDD6553-0B70-9544-9276-274BFF066E11}"/>
              </a:ext>
            </a:extLst>
          </p:cNvPr>
          <p:cNvSpPr txBox="1"/>
          <p:nvPr/>
        </p:nvSpPr>
        <p:spPr>
          <a:xfrm>
            <a:off x="7075062" y="1287812"/>
            <a:ext cx="2928912" cy="338554"/>
          </a:xfrm>
          <a:prstGeom prst="rect">
            <a:avLst/>
          </a:prstGeom>
          <a:noFill/>
          <a:ln w="12700">
            <a:solidFill>
              <a:schemeClr val="tx1"/>
            </a:solidFill>
          </a:ln>
        </p:spPr>
        <p:txBody>
          <a:bodyPr wrap="square" rtlCol="0">
            <a:spAutoFit/>
          </a:bodyPr>
          <a:lstStyle/>
          <a:p>
            <a:pPr algn="ctr"/>
            <a:r>
              <a:rPr lang="en-US" sz="2400" b="1" dirty="0"/>
              <a:t>Stratosphere (25 km)</a:t>
            </a:r>
            <a:endParaRPr lang="en-US" sz="2400" b="1" baseline="30000" dirty="0"/>
          </a:p>
        </p:txBody>
      </p:sp>
      <p:pic>
        <p:nvPicPr>
          <p:cNvPr id="4" name="Picture 3">
            <a:extLst>
              <a:ext uri="{FF2B5EF4-FFF2-40B4-BE49-F238E27FC236}">
                <a16:creationId xmlns:a16="http://schemas.microsoft.com/office/drawing/2014/main" id="{25D40AF5-A07C-214D-AF97-2B0E9E8C108B}"/>
              </a:ext>
            </a:extLst>
          </p:cNvPr>
          <p:cNvPicPr>
            <a:picLocks noChangeAspect="1"/>
          </p:cNvPicPr>
          <p:nvPr/>
        </p:nvPicPr>
        <p:blipFill>
          <a:blip r:embed="rId3"/>
          <a:stretch>
            <a:fillRect/>
          </a:stretch>
        </p:blipFill>
        <p:spPr>
          <a:xfrm>
            <a:off x="1545768" y="2123416"/>
            <a:ext cx="9144000" cy="4048068"/>
          </a:xfrm>
          <a:prstGeom prst="rect">
            <a:avLst/>
          </a:prstGeom>
        </p:spPr>
      </p:pic>
      <p:grpSp>
        <p:nvGrpSpPr>
          <p:cNvPr id="15" name="Group 14">
            <a:extLst>
              <a:ext uri="{FF2B5EF4-FFF2-40B4-BE49-F238E27FC236}">
                <a16:creationId xmlns:a16="http://schemas.microsoft.com/office/drawing/2014/main" id="{7BA59AB7-5F9C-5A40-B5F0-4EB35DE246F5}"/>
              </a:ext>
            </a:extLst>
          </p:cNvPr>
          <p:cNvGrpSpPr/>
          <p:nvPr/>
        </p:nvGrpSpPr>
        <p:grpSpPr>
          <a:xfrm>
            <a:off x="5634961" y="5924399"/>
            <a:ext cx="908041" cy="276999"/>
            <a:chOff x="4274249" y="2517177"/>
            <a:chExt cx="908041" cy="276999"/>
          </a:xfrm>
        </p:grpSpPr>
        <p:sp>
          <p:nvSpPr>
            <p:cNvPr id="16" name="TextBox 15">
              <a:extLst>
                <a:ext uri="{FF2B5EF4-FFF2-40B4-BE49-F238E27FC236}">
                  <a16:creationId xmlns:a16="http://schemas.microsoft.com/office/drawing/2014/main" id="{113D0077-92EE-054F-804F-FF5E4A1E6A40}"/>
                </a:ext>
              </a:extLst>
            </p:cNvPr>
            <p:cNvSpPr txBox="1"/>
            <p:nvPr/>
          </p:nvSpPr>
          <p:spPr>
            <a:xfrm>
              <a:off x="4417082" y="2517177"/>
              <a:ext cx="765208" cy="276999"/>
            </a:xfrm>
            <a:prstGeom prst="rect">
              <a:avLst/>
            </a:prstGeom>
            <a:noFill/>
          </p:spPr>
          <p:txBody>
            <a:bodyPr wrap="square" rtlCol="0">
              <a:spAutoFit/>
            </a:bodyPr>
            <a:lstStyle/>
            <a:p>
              <a:r>
                <a:rPr lang="en-CA" b="1" dirty="0">
                  <a:solidFill>
                    <a:prstClr val="black"/>
                  </a:solidFill>
                  <a:latin typeface="Calibri"/>
                </a:rPr>
                <a:t>NTNU</a:t>
              </a:r>
            </a:p>
          </p:txBody>
        </p:sp>
        <p:sp>
          <p:nvSpPr>
            <p:cNvPr id="17" name="Oval 16">
              <a:extLst>
                <a:ext uri="{FF2B5EF4-FFF2-40B4-BE49-F238E27FC236}">
                  <a16:creationId xmlns:a16="http://schemas.microsoft.com/office/drawing/2014/main" id="{069DBBA4-29B4-9E4E-8664-217D5B9115F8}"/>
                </a:ext>
              </a:extLst>
            </p:cNvPr>
            <p:cNvSpPr>
              <a:spLocks noChangeAspect="1"/>
            </p:cNvSpPr>
            <p:nvPr/>
          </p:nvSpPr>
          <p:spPr>
            <a:xfrm>
              <a:off x="4274249" y="2612983"/>
              <a:ext cx="164592" cy="16459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 Box 8">
            <a:extLst>
              <a:ext uri="{FF2B5EF4-FFF2-40B4-BE49-F238E27FC236}">
                <a16:creationId xmlns:a16="http://schemas.microsoft.com/office/drawing/2014/main" id="{3B763E72-3E6B-F245-8A9E-59E477608A78}"/>
              </a:ext>
            </a:extLst>
          </p:cNvPr>
          <p:cNvSpPr txBox="1">
            <a:spLocks noChangeArrowheads="1"/>
          </p:cNvSpPr>
          <p:nvPr/>
        </p:nvSpPr>
        <p:spPr bwMode="auto">
          <a:xfrm>
            <a:off x="1534887" y="6503590"/>
            <a:ext cx="3298371" cy="268422"/>
          </a:xfrm>
          <a:prstGeom prst="rect">
            <a:avLst/>
          </a:prstGeom>
          <a:solidFill>
            <a:schemeClr val="bg1"/>
          </a:solidFill>
          <a:ln w="9525">
            <a:noFill/>
            <a:miter lim="800000"/>
            <a:headEnd/>
            <a:tailEnd/>
          </a:ln>
          <a:effectLst/>
        </p:spPr>
        <p:txBody>
          <a:bodyPr wrap="square" lIns="82945" tIns="41473" rIns="82945" bIns="41473">
            <a:spAutoFit/>
          </a:bodyPr>
          <a:lstStyle/>
          <a:p>
            <a:pPr defTabSz="828675">
              <a:buClr>
                <a:schemeClr val="folHlink"/>
              </a:buClr>
            </a:pPr>
            <a:r>
              <a:rPr lang="en-US" b="1" dirty="0"/>
              <a:t>Data: NASA MERRA Re-analyses</a:t>
            </a:r>
          </a:p>
        </p:txBody>
      </p:sp>
    </p:spTree>
    <p:extLst>
      <p:ext uri="{BB962C8B-B14F-4D97-AF65-F5344CB8AC3E}">
        <p14:creationId xmlns:p14="http://schemas.microsoft.com/office/powerpoint/2010/main" val="3709796891"/>
      </p:ext>
    </p:extLst>
  </p:cSld>
  <p:clrMapOvr>
    <a:masterClrMapping/>
  </p:clrMapOvr>
  <mc:AlternateContent xmlns:mc="http://schemas.openxmlformats.org/markup-compatibility/2006" xmlns:p14="http://schemas.microsoft.com/office/powerpoint/2010/main">
    <mc:Choice Requires="p14">
      <p:transition spd="slow" p14:dur="2000" advTm="90878"/>
    </mc:Choice>
    <mc:Fallback xmlns="">
      <p:transition spd="slow" advTm="908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C74055-21F9-7F44-95C4-2793D3F8B88E}"/>
              </a:ext>
            </a:extLst>
          </p:cNvPr>
          <p:cNvSpPr txBox="1">
            <a:spLocks/>
          </p:cNvSpPr>
          <p:nvPr/>
        </p:nvSpPr>
        <p:spPr>
          <a:xfrm>
            <a:off x="1524000" y="-291"/>
            <a:ext cx="9144000" cy="1118074"/>
          </a:xfrm>
          <a:prstGeom prst="rect">
            <a:avLst/>
          </a:prstGeom>
        </p:spPr>
        <p:txBody>
          <a:bodyPr vert="horz" lIns="91440" tIns="45720" rIns="91440" bIns="45720" rtlCol="0" anchor="t" anchorCtr="0">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pPr algn="l"/>
            <a:r>
              <a:rPr lang="en-US" sz="3333" b="1" dirty="0"/>
              <a:t>Circumpolar flow dominates the wintertime circulation: Jet Stream &amp; Polar Vortex. </a:t>
            </a:r>
          </a:p>
        </p:txBody>
      </p:sp>
      <p:sp>
        <p:nvSpPr>
          <p:cNvPr id="9" name="TextBox 8">
            <a:extLst>
              <a:ext uri="{FF2B5EF4-FFF2-40B4-BE49-F238E27FC236}">
                <a16:creationId xmlns:a16="http://schemas.microsoft.com/office/drawing/2014/main" id="{44317B33-F6A7-A943-BFAB-16CDE2CB8494}"/>
              </a:ext>
            </a:extLst>
          </p:cNvPr>
          <p:cNvSpPr txBox="1"/>
          <p:nvPr/>
        </p:nvSpPr>
        <p:spPr>
          <a:xfrm>
            <a:off x="1960865" y="1782268"/>
            <a:ext cx="3259643" cy="276999"/>
          </a:xfrm>
          <a:prstGeom prst="rect">
            <a:avLst/>
          </a:prstGeom>
          <a:solidFill>
            <a:schemeClr val="bg1"/>
          </a:solidFill>
        </p:spPr>
        <p:txBody>
          <a:bodyPr wrap="square" rtlCol="0">
            <a:spAutoFit/>
          </a:bodyPr>
          <a:lstStyle/>
          <a:p>
            <a:r>
              <a:rPr lang="en-US" b="1" dirty="0"/>
              <a:t>1 Feb 2009 </a:t>
            </a:r>
            <a:r>
              <a:rPr lang="en-US" b="1" dirty="0">
                <a:solidFill>
                  <a:srgbClr val="FF0000"/>
                </a:solidFill>
              </a:rPr>
              <a:t>(after SSW onset)</a:t>
            </a:r>
            <a:endParaRPr lang="en-US" b="1" baseline="30000" dirty="0">
              <a:solidFill>
                <a:srgbClr val="FF0000"/>
              </a:solidFill>
            </a:endParaRPr>
          </a:p>
        </p:txBody>
      </p:sp>
      <p:sp>
        <p:nvSpPr>
          <p:cNvPr id="10" name="TextBox 9">
            <a:extLst>
              <a:ext uri="{FF2B5EF4-FFF2-40B4-BE49-F238E27FC236}">
                <a16:creationId xmlns:a16="http://schemas.microsoft.com/office/drawing/2014/main" id="{B02A1B21-1760-9046-BB34-D70988E8CEE4}"/>
              </a:ext>
            </a:extLst>
          </p:cNvPr>
          <p:cNvSpPr txBox="1"/>
          <p:nvPr/>
        </p:nvSpPr>
        <p:spPr>
          <a:xfrm>
            <a:off x="7123519" y="1782268"/>
            <a:ext cx="2921907" cy="276999"/>
          </a:xfrm>
          <a:prstGeom prst="rect">
            <a:avLst/>
          </a:prstGeom>
          <a:solidFill>
            <a:schemeClr val="bg1"/>
          </a:solidFill>
        </p:spPr>
        <p:txBody>
          <a:bodyPr wrap="square" rtlCol="0">
            <a:spAutoFit/>
          </a:bodyPr>
          <a:lstStyle/>
          <a:p>
            <a:r>
              <a:rPr lang="en-US" b="1" dirty="0"/>
              <a:t>1 Feb 2009 </a:t>
            </a:r>
            <a:r>
              <a:rPr lang="en-US" b="1" dirty="0">
                <a:solidFill>
                  <a:srgbClr val="FF0000"/>
                </a:solidFill>
              </a:rPr>
              <a:t>(after SSW onset)</a:t>
            </a:r>
            <a:endParaRPr lang="en-US" b="1" baseline="30000" dirty="0">
              <a:solidFill>
                <a:srgbClr val="FF0000"/>
              </a:solidFill>
            </a:endParaRPr>
          </a:p>
        </p:txBody>
      </p:sp>
      <p:sp>
        <p:nvSpPr>
          <p:cNvPr id="13" name="TextBox 12">
            <a:extLst>
              <a:ext uri="{FF2B5EF4-FFF2-40B4-BE49-F238E27FC236}">
                <a16:creationId xmlns:a16="http://schemas.microsoft.com/office/drawing/2014/main" id="{98B748D5-CB04-2940-879C-21CEE5C267DF}"/>
              </a:ext>
            </a:extLst>
          </p:cNvPr>
          <p:cNvSpPr txBox="1"/>
          <p:nvPr/>
        </p:nvSpPr>
        <p:spPr>
          <a:xfrm>
            <a:off x="2187370" y="1276926"/>
            <a:ext cx="2928912" cy="338554"/>
          </a:xfrm>
          <a:prstGeom prst="rect">
            <a:avLst/>
          </a:prstGeom>
          <a:noFill/>
          <a:ln w="12700">
            <a:solidFill>
              <a:schemeClr val="tx1"/>
            </a:solidFill>
          </a:ln>
        </p:spPr>
        <p:txBody>
          <a:bodyPr wrap="square" rtlCol="0">
            <a:spAutoFit/>
          </a:bodyPr>
          <a:lstStyle/>
          <a:p>
            <a:pPr algn="ctr"/>
            <a:r>
              <a:rPr lang="en-US" sz="2400" b="1" dirty="0"/>
              <a:t>Troposphere (7 km)</a:t>
            </a:r>
            <a:endParaRPr lang="en-US" sz="2400" b="1" baseline="30000" dirty="0"/>
          </a:p>
        </p:txBody>
      </p:sp>
      <p:sp>
        <p:nvSpPr>
          <p:cNvPr id="14" name="TextBox 13">
            <a:extLst>
              <a:ext uri="{FF2B5EF4-FFF2-40B4-BE49-F238E27FC236}">
                <a16:creationId xmlns:a16="http://schemas.microsoft.com/office/drawing/2014/main" id="{1744F98D-32CC-CB4D-9B4E-8B22AAF6C9C1}"/>
              </a:ext>
            </a:extLst>
          </p:cNvPr>
          <p:cNvSpPr txBox="1"/>
          <p:nvPr/>
        </p:nvSpPr>
        <p:spPr>
          <a:xfrm>
            <a:off x="7075062" y="1287812"/>
            <a:ext cx="2928912" cy="338554"/>
          </a:xfrm>
          <a:prstGeom prst="rect">
            <a:avLst/>
          </a:prstGeom>
          <a:noFill/>
          <a:ln w="12700">
            <a:solidFill>
              <a:schemeClr val="tx1"/>
            </a:solidFill>
          </a:ln>
        </p:spPr>
        <p:txBody>
          <a:bodyPr wrap="square" rtlCol="0">
            <a:spAutoFit/>
          </a:bodyPr>
          <a:lstStyle/>
          <a:p>
            <a:pPr algn="ctr"/>
            <a:r>
              <a:rPr lang="en-US" sz="2400" b="1" dirty="0"/>
              <a:t>Stratosphere (25 km)</a:t>
            </a:r>
            <a:endParaRPr lang="en-US" sz="2400" b="1" baseline="30000" dirty="0"/>
          </a:p>
        </p:txBody>
      </p:sp>
      <p:pic>
        <p:nvPicPr>
          <p:cNvPr id="4" name="Picture 3">
            <a:extLst>
              <a:ext uri="{FF2B5EF4-FFF2-40B4-BE49-F238E27FC236}">
                <a16:creationId xmlns:a16="http://schemas.microsoft.com/office/drawing/2014/main" id="{B0344093-D6E5-D14A-8BEB-4FEE668E26BB}"/>
              </a:ext>
            </a:extLst>
          </p:cNvPr>
          <p:cNvPicPr>
            <a:picLocks noChangeAspect="1"/>
          </p:cNvPicPr>
          <p:nvPr/>
        </p:nvPicPr>
        <p:blipFill>
          <a:blip r:embed="rId3"/>
          <a:stretch>
            <a:fillRect/>
          </a:stretch>
        </p:blipFill>
        <p:spPr>
          <a:xfrm>
            <a:off x="1545772" y="2123415"/>
            <a:ext cx="9144000" cy="4048068"/>
          </a:xfrm>
          <a:prstGeom prst="rect">
            <a:avLst/>
          </a:prstGeom>
        </p:spPr>
      </p:pic>
      <p:grpSp>
        <p:nvGrpSpPr>
          <p:cNvPr id="16" name="Group 15">
            <a:extLst>
              <a:ext uri="{FF2B5EF4-FFF2-40B4-BE49-F238E27FC236}">
                <a16:creationId xmlns:a16="http://schemas.microsoft.com/office/drawing/2014/main" id="{1E5CCFE6-D8EC-5A4D-B5AE-5BA2BBB74CAA}"/>
              </a:ext>
            </a:extLst>
          </p:cNvPr>
          <p:cNvGrpSpPr/>
          <p:nvPr/>
        </p:nvGrpSpPr>
        <p:grpSpPr>
          <a:xfrm>
            <a:off x="5634961" y="5924399"/>
            <a:ext cx="908041" cy="276999"/>
            <a:chOff x="4274249" y="2517177"/>
            <a:chExt cx="908041" cy="276999"/>
          </a:xfrm>
        </p:grpSpPr>
        <p:sp>
          <p:nvSpPr>
            <p:cNvPr id="17" name="TextBox 16">
              <a:extLst>
                <a:ext uri="{FF2B5EF4-FFF2-40B4-BE49-F238E27FC236}">
                  <a16:creationId xmlns:a16="http://schemas.microsoft.com/office/drawing/2014/main" id="{C937C772-50C5-BE45-B0F0-74338B74BCBF}"/>
                </a:ext>
              </a:extLst>
            </p:cNvPr>
            <p:cNvSpPr txBox="1"/>
            <p:nvPr/>
          </p:nvSpPr>
          <p:spPr>
            <a:xfrm>
              <a:off x="4417082" y="2517177"/>
              <a:ext cx="765208" cy="276999"/>
            </a:xfrm>
            <a:prstGeom prst="rect">
              <a:avLst/>
            </a:prstGeom>
            <a:noFill/>
          </p:spPr>
          <p:txBody>
            <a:bodyPr wrap="square" rtlCol="0">
              <a:spAutoFit/>
            </a:bodyPr>
            <a:lstStyle/>
            <a:p>
              <a:r>
                <a:rPr lang="en-CA" b="1" dirty="0">
                  <a:solidFill>
                    <a:prstClr val="black"/>
                  </a:solidFill>
                  <a:latin typeface="Calibri"/>
                </a:rPr>
                <a:t>NTNU</a:t>
              </a:r>
            </a:p>
          </p:txBody>
        </p:sp>
        <p:sp>
          <p:nvSpPr>
            <p:cNvPr id="18" name="Oval 17">
              <a:extLst>
                <a:ext uri="{FF2B5EF4-FFF2-40B4-BE49-F238E27FC236}">
                  <a16:creationId xmlns:a16="http://schemas.microsoft.com/office/drawing/2014/main" id="{82453DBE-6225-EF4E-BB24-FEDFA0706ABF}"/>
                </a:ext>
              </a:extLst>
            </p:cNvPr>
            <p:cNvSpPr>
              <a:spLocks noChangeAspect="1"/>
            </p:cNvSpPr>
            <p:nvPr/>
          </p:nvSpPr>
          <p:spPr>
            <a:xfrm>
              <a:off x="4274249" y="2612983"/>
              <a:ext cx="164592" cy="16459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 Box 8">
            <a:extLst>
              <a:ext uri="{FF2B5EF4-FFF2-40B4-BE49-F238E27FC236}">
                <a16:creationId xmlns:a16="http://schemas.microsoft.com/office/drawing/2014/main" id="{D53B4E8B-9807-4B44-982A-C24678460EFF}"/>
              </a:ext>
            </a:extLst>
          </p:cNvPr>
          <p:cNvSpPr txBox="1">
            <a:spLocks noChangeArrowheads="1"/>
          </p:cNvSpPr>
          <p:nvPr/>
        </p:nvSpPr>
        <p:spPr bwMode="auto">
          <a:xfrm>
            <a:off x="1534887" y="6503590"/>
            <a:ext cx="3298371" cy="268422"/>
          </a:xfrm>
          <a:prstGeom prst="rect">
            <a:avLst/>
          </a:prstGeom>
          <a:solidFill>
            <a:schemeClr val="bg1"/>
          </a:solidFill>
          <a:ln w="9525">
            <a:noFill/>
            <a:miter lim="800000"/>
            <a:headEnd/>
            <a:tailEnd/>
          </a:ln>
          <a:effectLst/>
        </p:spPr>
        <p:txBody>
          <a:bodyPr wrap="square" lIns="82945" tIns="41473" rIns="82945" bIns="41473">
            <a:spAutoFit/>
          </a:bodyPr>
          <a:lstStyle/>
          <a:p>
            <a:pPr defTabSz="828675">
              <a:buClr>
                <a:schemeClr val="folHlink"/>
              </a:buClr>
            </a:pPr>
            <a:r>
              <a:rPr lang="en-US" b="1" dirty="0"/>
              <a:t>Data: NASA MERRA Re-analyses</a:t>
            </a:r>
          </a:p>
        </p:txBody>
      </p:sp>
    </p:spTree>
    <p:extLst>
      <p:ext uri="{BB962C8B-B14F-4D97-AF65-F5344CB8AC3E}">
        <p14:creationId xmlns:p14="http://schemas.microsoft.com/office/powerpoint/2010/main" val="1970108220"/>
      </p:ext>
    </p:extLst>
  </p:cSld>
  <p:clrMapOvr>
    <a:masterClrMapping/>
  </p:clrMapOvr>
  <mc:AlternateContent xmlns:mc="http://schemas.openxmlformats.org/markup-compatibility/2006" xmlns:p14="http://schemas.microsoft.com/office/powerpoint/2010/main">
    <mc:Choice Requires="p14">
      <p:transition spd="slow" p14:dur="2000" advTm="90878"/>
    </mc:Choice>
    <mc:Fallback xmlns="">
      <p:transition spd="slow" advTm="9087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7730"/>
            <a:ext cx="8229600" cy="1143000"/>
          </a:xfrm>
        </p:spPr>
        <p:txBody>
          <a:bodyPr/>
          <a:lstStyle/>
          <a:p>
            <a:pPr defTabSz="914400">
              <a:spcBef>
                <a:spcPct val="50000"/>
              </a:spcBef>
            </a:pPr>
            <a:r>
              <a:rPr lang="en-US" b="1" dirty="0">
                <a:ea typeface="ＭＳ Ｐゴシック" charset="0"/>
              </a:rPr>
              <a:t>SSWs</a:t>
            </a:r>
          </a:p>
        </p:txBody>
      </p:sp>
      <p:sp>
        <p:nvSpPr>
          <p:cNvPr id="4" name="30 Rectángulo"/>
          <p:cNvSpPr/>
          <p:nvPr/>
        </p:nvSpPr>
        <p:spPr>
          <a:xfrm>
            <a:off x="3588603" y="34070"/>
            <a:ext cx="8093033" cy="1908215"/>
          </a:xfrm>
          <a:prstGeom prst="rect">
            <a:avLst/>
          </a:prstGeom>
        </p:spPr>
        <p:txBody>
          <a:bodyPr wrap="square">
            <a:spAutoFit/>
          </a:bodyPr>
          <a:lstStyle/>
          <a:p>
            <a:pPr eaLnBrk="1" hangingPunct="1">
              <a:buFont typeface="Arial" pitchFamily="34" charset="0"/>
              <a:buChar char="•"/>
            </a:pPr>
            <a:r>
              <a:rPr lang="es-ES" sz="2000" baseline="0" dirty="0" err="1">
                <a:solidFill>
                  <a:prstClr val="black"/>
                </a:solidFill>
                <a:latin typeface="Calibri"/>
                <a:ea typeface="ＭＳ Ｐゴシック" charset="0"/>
              </a:rPr>
              <a:t>the</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most</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dramatic</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phenomenon</a:t>
            </a:r>
            <a:r>
              <a:rPr lang="es-ES" sz="2000" baseline="0" dirty="0">
                <a:solidFill>
                  <a:prstClr val="black"/>
                </a:solidFill>
                <a:latin typeface="Calibri"/>
                <a:ea typeface="ＭＳ Ｐゴシック" charset="0"/>
              </a:rPr>
              <a:t> in </a:t>
            </a:r>
            <a:r>
              <a:rPr lang="es-ES" sz="2000" baseline="0" dirty="0" err="1">
                <a:solidFill>
                  <a:prstClr val="black"/>
                </a:solidFill>
                <a:latin typeface="Calibri"/>
                <a:ea typeface="ＭＳ Ｐゴシック" charset="0"/>
              </a:rPr>
              <a:t>the</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wintertime</a:t>
            </a:r>
            <a:r>
              <a:rPr lang="es-ES" sz="2000" baseline="0" dirty="0">
                <a:solidFill>
                  <a:prstClr val="black"/>
                </a:solidFill>
                <a:latin typeface="Calibri"/>
                <a:ea typeface="ＭＳ Ｐゴシック" charset="0"/>
              </a:rPr>
              <a:t> polar </a:t>
            </a:r>
            <a:r>
              <a:rPr lang="es-ES" sz="2000" baseline="0" dirty="0" err="1">
                <a:solidFill>
                  <a:prstClr val="black"/>
                </a:solidFill>
                <a:latin typeface="Calibri"/>
                <a:ea typeface="ＭＳ Ｐゴシック" charset="0"/>
              </a:rPr>
              <a:t>stratosphere</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Scherhag</a:t>
            </a:r>
            <a:r>
              <a:rPr lang="es-ES" sz="2000" baseline="0" dirty="0">
                <a:solidFill>
                  <a:prstClr val="black"/>
                </a:solidFill>
                <a:latin typeface="Calibri"/>
                <a:ea typeface="ＭＳ Ｐゴシック" charset="0"/>
              </a:rPr>
              <a:t>, 1952)</a:t>
            </a:r>
          </a:p>
          <a:p>
            <a:pPr eaLnBrk="1" hangingPunct="1">
              <a:buFont typeface="Arial" pitchFamily="34" charset="0"/>
              <a:buChar char="•"/>
            </a:pPr>
            <a:endParaRPr lang="es-ES" sz="2000" baseline="0" dirty="0">
              <a:solidFill>
                <a:prstClr val="black"/>
              </a:solidFill>
              <a:latin typeface="Calibri"/>
              <a:ea typeface="ＭＳ Ｐゴシック" charset="0"/>
            </a:endParaRPr>
          </a:p>
          <a:p>
            <a:pPr eaLnBrk="1" hangingPunct="1"/>
            <a:r>
              <a:rPr lang="es-ES" sz="2000" baseline="0" dirty="0">
                <a:solidFill>
                  <a:prstClr val="black"/>
                </a:solidFill>
                <a:latin typeface="Calibri"/>
                <a:ea typeface="ＭＳ Ｐゴシック" charset="0"/>
                <a:sym typeface="Wingdings" panose="05000000000000000000" pitchFamily="2" charset="2"/>
              </a:rPr>
              <a:t></a:t>
            </a:r>
            <a:r>
              <a:rPr lang="es-ES" sz="2000" baseline="0" dirty="0" err="1">
                <a:solidFill>
                  <a:prstClr val="black"/>
                </a:solidFill>
                <a:latin typeface="Calibri"/>
                <a:ea typeface="ＭＳ Ｐゴシック" charset="0"/>
              </a:rPr>
              <a:t>Increase</a:t>
            </a:r>
            <a:r>
              <a:rPr lang="es-ES" sz="2000" baseline="0" dirty="0">
                <a:solidFill>
                  <a:prstClr val="black"/>
                </a:solidFill>
                <a:latin typeface="Calibri"/>
                <a:ea typeface="ＭＳ Ｐゴシック" charset="0"/>
              </a:rPr>
              <a:t> in </a:t>
            </a:r>
            <a:r>
              <a:rPr lang="es-ES" sz="2000" baseline="0" dirty="0" err="1">
                <a:solidFill>
                  <a:prstClr val="black"/>
                </a:solidFill>
                <a:latin typeface="Calibri"/>
                <a:ea typeface="ＭＳ Ｐゴシック" charset="0"/>
              </a:rPr>
              <a:t>temperature</a:t>
            </a:r>
            <a:r>
              <a:rPr lang="es-ES" sz="2000" baseline="0" dirty="0">
                <a:solidFill>
                  <a:prstClr val="black"/>
                </a:solidFill>
                <a:latin typeface="Calibri"/>
                <a:ea typeface="ＭＳ Ｐゴシック" charset="0"/>
              </a:rPr>
              <a:t> in </a:t>
            </a:r>
            <a:r>
              <a:rPr lang="es-ES" sz="2000" baseline="0" dirty="0" err="1">
                <a:solidFill>
                  <a:prstClr val="black"/>
                </a:solidFill>
                <a:latin typeface="Calibri"/>
                <a:ea typeface="ＭＳ Ｐゴシック" charset="0"/>
              </a:rPr>
              <a:t>the</a:t>
            </a:r>
            <a:r>
              <a:rPr lang="es-ES" sz="2000" baseline="0" dirty="0">
                <a:solidFill>
                  <a:prstClr val="black"/>
                </a:solidFill>
                <a:latin typeface="Calibri"/>
                <a:ea typeface="ＭＳ Ｐゴシック" charset="0"/>
              </a:rPr>
              <a:t> polar </a:t>
            </a:r>
            <a:r>
              <a:rPr lang="es-ES" sz="2000" baseline="0" dirty="0" err="1">
                <a:solidFill>
                  <a:prstClr val="black"/>
                </a:solidFill>
                <a:latin typeface="Calibri"/>
                <a:ea typeface="ＭＳ Ｐゴシック" charset="0"/>
              </a:rPr>
              <a:t>stratosphere</a:t>
            </a:r>
            <a:r>
              <a:rPr lang="es-ES" sz="2000" baseline="0" dirty="0">
                <a:solidFill>
                  <a:prstClr val="black"/>
                </a:solidFill>
                <a:latin typeface="Calibri"/>
                <a:ea typeface="ＭＳ Ｐゴシック" charset="0"/>
              </a:rPr>
              <a:t> in </a:t>
            </a:r>
            <a:r>
              <a:rPr lang="es-ES" sz="2000" baseline="0" dirty="0" err="1">
                <a:solidFill>
                  <a:prstClr val="black"/>
                </a:solidFill>
                <a:latin typeface="Calibri"/>
                <a:ea typeface="ＭＳ Ｐゴシック" charset="0"/>
              </a:rPr>
              <a:t>wintertime</a:t>
            </a:r>
            <a:endParaRPr lang="es-ES" sz="2000" baseline="0" dirty="0">
              <a:solidFill>
                <a:prstClr val="black"/>
              </a:solidFill>
              <a:latin typeface="Calibri"/>
              <a:ea typeface="ＭＳ Ｐゴシック" charset="0"/>
            </a:endParaRPr>
          </a:p>
          <a:p>
            <a:pPr eaLnBrk="1" hangingPunct="1"/>
            <a:r>
              <a:rPr lang="es-ES" sz="2000" baseline="0" dirty="0">
                <a:solidFill>
                  <a:prstClr val="black"/>
                </a:solidFill>
                <a:latin typeface="Calibri"/>
                <a:ea typeface="ＭＳ Ｐゴシック" charset="0"/>
                <a:sym typeface="Wingdings" panose="05000000000000000000" pitchFamily="2" charset="2"/>
              </a:rPr>
              <a:t> </a:t>
            </a:r>
            <a:r>
              <a:rPr lang="es-ES" sz="2000" baseline="0" dirty="0" err="1">
                <a:solidFill>
                  <a:prstClr val="black"/>
                </a:solidFill>
                <a:latin typeface="Calibri"/>
                <a:ea typeface="ＭＳ Ｐゴシック" charset="0"/>
              </a:rPr>
              <a:t>Abrupt</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weakening</a:t>
            </a:r>
            <a:r>
              <a:rPr lang="es-ES" sz="2000" baseline="0" dirty="0">
                <a:solidFill>
                  <a:prstClr val="black"/>
                </a:solidFill>
                <a:latin typeface="Calibri"/>
                <a:ea typeface="ＭＳ Ｐゴシック" charset="0"/>
              </a:rPr>
              <a:t> and </a:t>
            </a:r>
            <a:r>
              <a:rPr lang="es-ES" sz="2000" baseline="0" dirty="0" err="1">
                <a:solidFill>
                  <a:prstClr val="black"/>
                </a:solidFill>
                <a:latin typeface="Calibri"/>
                <a:ea typeface="ＭＳ Ｐゴシック" charset="0"/>
              </a:rPr>
              <a:t>occasionally</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even</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the</a:t>
            </a:r>
            <a:r>
              <a:rPr lang="es-ES" sz="2000" baseline="0" dirty="0">
                <a:solidFill>
                  <a:prstClr val="black"/>
                </a:solidFill>
                <a:latin typeface="Calibri"/>
                <a:ea typeface="ＭＳ Ｐゴシック" charset="0"/>
              </a:rPr>
              <a:t> </a:t>
            </a:r>
            <a:r>
              <a:rPr lang="es-ES" sz="2000" baseline="0" dirty="0" err="1">
                <a:solidFill>
                  <a:prstClr val="black"/>
                </a:solidFill>
                <a:latin typeface="Calibri"/>
                <a:ea typeface="ＭＳ Ｐゴシック" charset="0"/>
              </a:rPr>
              <a:t>breakup</a:t>
            </a:r>
            <a:r>
              <a:rPr lang="es-ES" sz="2000" baseline="0" dirty="0">
                <a:solidFill>
                  <a:prstClr val="black"/>
                </a:solidFill>
                <a:latin typeface="Calibri"/>
                <a:ea typeface="ＭＳ Ｐゴシック" charset="0"/>
              </a:rPr>
              <a:t> of </a:t>
            </a:r>
            <a:r>
              <a:rPr lang="es-ES" sz="2000" baseline="0" dirty="0" err="1">
                <a:solidFill>
                  <a:prstClr val="black"/>
                </a:solidFill>
                <a:latin typeface="Calibri"/>
                <a:ea typeface="ＭＳ Ｐゴシック" charset="0"/>
              </a:rPr>
              <a:t>the</a:t>
            </a:r>
            <a:r>
              <a:rPr lang="es-ES" sz="2000" baseline="0" dirty="0">
                <a:solidFill>
                  <a:prstClr val="black"/>
                </a:solidFill>
                <a:latin typeface="Calibri"/>
                <a:ea typeface="ＭＳ Ｐゴシック" charset="0"/>
              </a:rPr>
              <a:t> polar </a:t>
            </a:r>
            <a:r>
              <a:rPr lang="es-ES" sz="2000" baseline="0" dirty="0" err="1">
                <a:solidFill>
                  <a:prstClr val="black"/>
                </a:solidFill>
                <a:latin typeface="Calibri"/>
                <a:ea typeface="ＭＳ Ｐゴシック" charset="0"/>
              </a:rPr>
              <a:t>vortex</a:t>
            </a:r>
            <a:endParaRPr lang="es-ES" sz="2000" baseline="0" dirty="0">
              <a:solidFill>
                <a:prstClr val="black"/>
              </a:solidFill>
              <a:latin typeface="Calibri"/>
              <a:ea typeface="ＭＳ Ｐゴシック" charset="0"/>
            </a:endParaRPr>
          </a:p>
          <a:p>
            <a:pPr eaLnBrk="1" hangingPunct="1"/>
            <a:endParaRPr lang="es-ES" baseline="0" dirty="0">
              <a:solidFill>
                <a:srgbClr val="000000"/>
              </a:solidFill>
              <a:latin typeface="Calibri"/>
              <a:ea typeface="ＭＳ Ｐゴシック" charset="0"/>
            </a:endParaRPr>
          </a:p>
        </p:txBody>
      </p:sp>
      <p:sp>
        <p:nvSpPr>
          <p:cNvPr id="17" name="2 Rectángulo"/>
          <p:cNvSpPr/>
          <p:nvPr/>
        </p:nvSpPr>
        <p:spPr>
          <a:xfrm>
            <a:off x="2687874" y="5390530"/>
            <a:ext cx="7492446" cy="1384995"/>
          </a:xfrm>
          <a:prstGeom prst="rect">
            <a:avLst/>
          </a:prstGeom>
        </p:spPr>
        <p:txBody>
          <a:bodyPr wrap="square">
            <a:spAutoFit/>
          </a:bodyPr>
          <a:lstStyle/>
          <a:p>
            <a:pPr eaLnBrk="1" hangingPunct="1"/>
            <a:r>
              <a:rPr lang="en-US" sz="2000" b="1" u="sng" baseline="0" dirty="0">
                <a:solidFill>
                  <a:srgbClr val="000000"/>
                </a:solidFill>
                <a:latin typeface="Calibri"/>
                <a:ea typeface="ＭＳ Ｐゴシック" charset="0"/>
              </a:rPr>
              <a:t>WMO Criterion for Major SSWs identification: </a:t>
            </a:r>
            <a:r>
              <a:rPr lang="en-US" baseline="0" dirty="0">
                <a:solidFill>
                  <a:srgbClr val="000000">
                    <a:lumMod val="75000"/>
                  </a:srgbClr>
                </a:solidFill>
                <a:latin typeface="Calibri"/>
                <a:ea typeface="ＭＳ Ｐゴシック" charset="0"/>
              </a:rPr>
              <a:t>Simultaneous reversal of:</a:t>
            </a:r>
          </a:p>
          <a:p>
            <a:pPr lvl="1" algn="just" eaLnBrk="1" hangingPunct="1">
              <a:buFont typeface="Wingdings" pitchFamily="2" charset="2"/>
              <a:buChar char="v"/>
            </a:pPr>
            <a:r>
              <a:rPr lang="en-US" sz="2400" baseline="0" dirty="0">
                <a:solidFill>
                  <a:srgbClr val="000000">
                    <a:lumMod val="75000"/>
                  </a:srgbClr>
                </a:solidFill>
                <a:latin typeface="Calibri"/>
                <a:ea typeface="ＭＳ Ｐゴシック" charset="0"/>
              </a:rPr>
              <a:t> </a:t>
            </a:r>
            <a:r>
              <a:rPr lang="en-US" sz="2000" baseline="0" dirty="0">
                <a:solidFill>
                  <a:srgbClr val="000000">
                    <a:lumMod val="75000"/>
                  </a:srgbClr>
                </a:solidFill>
                <a:latin typeface="Calibri"/>
                <a:ea typeface="ＭＳ Ｐゴシック" charset="0"/>
              </a:rPr>
              <a:t>the zonal-mean zonal wind at 60N and 10 </a:t>
            </a:r>
            <a:r>
              <a:rPr lang="en-US" sz="2000" baseline="0" dirty="0" err="1">
                <a:solidFill>
                  <a:srgbClr val="000000">
                    <a:lumMod val="75000"/>
                  </a:srgbClr>
                </a:solidFill>
                <a:latin typeface="Calibri"/>
                <a:ea typeface="ＭＳ Ｐゴシック" charset="0"/>
              </a:rPr>
              <a:t>hPa</a:t>
            </a:r>
            <a:r>
              <a:rPr lang="en-US" sz="2000" baseline="0" dirty="0">
                <a:solidFill>
                  <a:srgbClr val="000000">
                    <a:lumMod val="75000"/>
                  </a:srgbClr>
                </a:solidFill>
                <a:latin typeface="Calibri"/>
                <a:ea typeface="ＭＳ Ｐゴシック" charset="0"/>
              </a:rPr>
              <a:t> </a:t>
            </a:r>
          </a:p>
          <a:p>
            <a:pPr lvl="1" algn="just" eaLnBrk="1" hangingPunct="1">
              <a:buFont typeface="Wingdings" pitchFamily="2" charset="2"/>
              <a:buChar char="v"/>
            </a:pPr>
            <a:r>
              <a:rPr lang="en-US" sz="2000" baseline="0" dirty="0">
                <a:solidFill>
                  <a:srgbClr val="000000">
                    <a:lumMod val="75000"/>
                  </a:srgbClr>
                </a:solidFill>
                <a:latin typeface="Calibri"/>
                <a:ea typeface="ＭＳ Ｐゴシック" charset="0"/>
              </a:rPr>
              <a:t>the zonal-mean temperature difference between 60N and 90N at 10 </a:t>
            </a:r>
            <a:r>
              <a:rPr lang="en-US" sz="2000" baseline="0" dirty="0" err="1">
                <a:solidFill>
                  <a:srgbClr val="000000">
                    <a:lumMod val="75000"/>
                  </a:srgbClr>
                </a:solidFill>
                <a:latin typeface="Calibri"/>
                <a:ea typeface="ＭＳ Ｐゴシック" charset="0"/>
              </a:rPr>
              <a:t>hPa</a:t>
            </a:r>
            <a:endParaRPr lang="en-US" sz="2000" baseline="0" dirty="0">
              <a:solidFill>
                <a:srgbClr val="000000">
                  <a:lumMod val="75000"/>
                </a:srgbClr>
              </a:solidFill>
              <a:latin typeface="Calibri"/>
              <a:ea typeface="ＭＳ Ｐゴシック" charset="0"/>
            </a:endParaRPr>
          </a:p>
        </p:txBody>
      </p:sp>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135189"/>
            <a:ext cx="850723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59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DB35-CB57-425C-8D3F-E49DA663263E}"/>
              </a:ext>
            </a:extLst>
          </p:cNvPr>
          <p:cNvSpPr>
            <a:spLocks noGrp="1"/>
          </p:cNvSpPr>
          <p:nvPr>
            <p:ph type="title"/>
          </p:nvPr>
        </p:nvSpPr>
        <p:spPr/>
        <p:txBody>
          <a:bodyPr/>
          <a:lstStyle/>
          <a:p>
            <a:r>
              <a:rPr lang="nb-NO" dirty="0" err="1">
                <a:solidFill>
                  <a:srgbClr val="00B0F0"/>
                </a:solidFill>
              </a:rPr>
              <a:t>Stratospheric</a:t>
            </a:r>
            <a:r>
              <a:rPr lang="nb-NO" dirty="0">
                <a:solidFill>
                  <a:srgbClr val="00B0F0"/>
                </a:solidFill>
              </a:rPr>
              <a:t> </a:t>
            </a:r>
            <a:r>
              <a:rPr lang="nb-NO" dirty="0" err="1">
                <a:solidFill>
                  <a:srgbClr val="00B0F0"/>
                </a:solidFill>
              </a:rPr>
              <a:t>warming</a:t>
            </a:r>
            <a:r>
              <a:rPr lang="nb-NO" dirty="0">
                <a:solidFill>
                  <a:srgbClr val="00B0F0"/>
                </a:solidFill>
              </a:rPr>
              <a:t> in </a:t>
            </a:r>
            <a:r>
              <a:rPr lang="nb-NO" dirty="0" err="1">
                <a:solidFill>
                  <a:srgbClr val="00B0F0"/>
                </a:solidFill>
              </a:rPr>
              <a:t>January</a:t>
            </a:r>
            <a:r>
              <a:rPr lang="nb-NO" dirty="0">
                <a:solidFill>
                  <a:srgbClr val="00B0F0"/>
                </a:solidFill>
              </a:rPr>
              <a:t> 2013</a:t>
            </a:r>
          </a:p>
        </p:txBody>
      </p:sp>
      <p:pic>
        <p:nvPicPr>
          <p:cNvPr id="3" name="SSW">
            <a:hlinkClick r:id="" action="ppaction://media"/>
            <a:extLst>
              <a:ext uri="{FF2B5EF4-FFF2-40B4-BE49-F238E27FC236}">
                <a16:creationId xmlns:a16="http://schemas.microsoft.com/office/drawing/2014/main" id="{F33BC422-6FF7-4383-81D9-C6AD996FDC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685925"/>
            <a:ext cx="8128000" cy="4572000"/>
          </a:xfrm>
          <a:prstGeom prst="rect">
            <a:avLst/>
          </a:prstGeom>
        </p:spPr>
      </p:pic>
      <p:sp>
        <p:nvSpPr>
          <p:cNvPr id="4" name="Title 1">
            <a:extLst>
              <a:ext uri="{FF2B5EF4-FFF2-40B4-BE49-F238E27FC236}">
                <a16:creationId xmlns:a16="http://schemas.microsoft.com/office/drawing/2014/main" id="{A3F96485-02B0-4745-808D-8520BB3E001F}"/>
              </a:ext>
            </a:extLst>
          </p:cNvPr>
          <p:cNvSpPr txBox="1">
            <a:spLocks/>
          </p:cNvSpPr>
          <p:nvPr/>
        </p:nvSpPr>
        <p:spPr bwMode="auto">
          <a:xfrm>
            <a:off x="2032001" y="1176271"/>
            <a:ext cx="8127999" cy="5096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a:solidFill>
                  <a:schemeClr val="tx2"/>
                </a:solidFill>
                <a:latin typeface="Tahoma" pitchFamily="34" charset="0"/>
              </a:defRPr>
            </a:lvl2pPr>
            <a:lvl3pPr algn="l" rtl="0" fontAlgn="base">
              <a:spcBef>
                <a:spcPct val="0"/>
              </a:spcBef>
              <a:spcAft>
                <a:spcPct val="0"/>
              </a:spcAft>
              <a:defRPr sz="3200">
                <a:solidFill>
                  <a:schemeClr val="tx2"/>
                </a:solidFill>
                <a:latin typeface="Tahoma" pitchFamily="34" charset="0"/>
              </a:defRPr>
            </a:lvl3pPr>
            <a:lvl4pPr algn="l" rtl="0" fontAlgn="base">
              <a:spcBef>
                <a:spcPct val="0"/>
              </a:spcBef>
              <a:spcAft>
                <a:spcPct val="0"/>
              </a:spcAft>
              <a:defRPr sz="3200">
                <a:solidFill>
                  <a:schemeClr val="tx2"/>
                </a:solidFill>
                <a:latin typeface="Tahoma" pitchFamily="34" charset="0"/>
              </a:defRPr>
            </a:lvl4pPr>
            <a:lvl5pPr algn="l" rtl="0" fontAlgn="base">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a:lstStyle>
          <a:p>
            <a:pPr eaLnBrk="1" hangingPunct="1"/>
            <a:r>
              <a:rPr lang="nb-NO" kern="0" baseline="0" dirty="0"/>
              <a:t> </a:t>
            </a:r>
            <a:r>
              <a:rPr lang="nb-NO" kern="0" baseline="0" dirty="0" err="1">
                <a:solidFill>
                  <a:schemeClr val="tx1"/>
                </a:solidFill>
              </a:rPr>
              <a:t>potential</a:t>
            </a:r>
            <a:r>
              <a:rPr lang="nb-NO" kern="0" baseline="0" dirty="0">
                <a:solidFill>
                  <a:schemeClr val="tx1"/>
                </a:solidFill>
              </a:rPr>
              <a:t> </a:t>
            </a:r>
            <a:r>
              <a:rPr lang="nb-NO" kern="0" baseline="0" dirty="0" err="1">
                <a:solidFill>
                  <a:schemeClr val="tx1"/>
                </a:solidFill>
              </a:rPr>
              <a:t>vorticity</a:t>
            </a:r>
            <a:r>
              <a:rPr lang="nb-NO" kern="0" baseline="0" dirty="0">
                <a:solidFill>
                  <a:schemeClr val="tx1"/>
                </a:solidFill>
              </a:rPr>
              <a:t>  («</a:t>
            </a:r>
            <a:r>
              <a:rPr lang="nb-NO" kern="0" baseline="0" dirty="0" err="1">
                <a:solidFill>
                  <a:schemeClr val="tx1"/>
                </a:solidFill>
              </a:rPr>
              <a:t>dynamical</a:t>
            </a:r>
            <a:r>
              <a:rPr lang="nb-NO" kern="0" baseline="0" dirty="0">
                <a:solidFill>
                  <a:schemeClr val="tx1"/>
                </a:solidFill>
              </a:rPr>
              <a:t>» tracer)</a:t>
            </a:r>
          </a:p>
          <a:p>
            <a:pPr algn="ctr" eaLnBrk="1" hangingPunct="1"/>
            <a:r>
              <a:rPr lang="nb-NO" sz="1800" kern="0" baseline="0" dirty="0">
                <a:solidFill>
                  <a:schemeClr val="tx1"/>
                </a:solidFill>
              </a:rPr>
              <a:t>(</a:t>
            </a:r>
            <a:r>
              <a:rPr lang="nb-NO" sz="1800" kern="0" baseline="0" dirty="0" err="1">
                <a:solidFill>
                  <a:schemeClr val="tx1"/>
                </a:solidFill>
              </a:rPr>
              <a:t>white</a:t>
            </a:r>
            <a:r>
              <a:rPr lang="nb-NO" sz="1800" kern="0" baseline="0" dirty="0">
                <a:solidFill>
                  <a:schemeClr val="tx1"/>
                </a:solidFill>
              </a:rPr>
              <a:t> is polar air, </a:t>
            </a:r>
            <a:r>
              <a:rPr lang="nb-NO" sz="1800" kern="0" baseline="0" dirty="0" err="1">
                <a:solidFill>
                  <a:schemeClr val="tx1"/>
                </a:solidFill>
              </a:rPr>
              <a:t>dark</a:t>
            </a:r>
            <a:r>
              <a:rPr lang="nb-NO" sz="1800" kern="0" baseline="0" dirty="0">
                <a:solidFill>
                  <a:schemeClr val="tx1"/>
                </a:solidFill>
              </a:rPr>
              <a:t> is </a:t>
            </a:r>
            <a:r>
              <a:rPr lang="nb-NO" sz="1800" kern="0" baseline="0" dirty="0" err="1">
                <a:solidFill>
                  <a:schemeClr val="tx1"/>
                </a:solidFill>
              </a:rPr>
              <a:t>tropical</a:t>
            </a:r>
            <a:r>
              <a:rPr lang="nb-NO" sz="1800" kern="0" baseline="0" dirty="0">
                <a:solidFill>
                  <a:schemeClr val="tx1"/>
                </a:solidFill>
              </a:rPr>
              <a:t> air)</a:t>
            </a:r>
          </a:p>
          <a:p>
            <a:pPr algn="ctr" eaLnBrk="1" hangingPunct="1"/>
            <a:r>
              <a:rPr lang="nb-NO" sz="1800" kern="0" baseline="0" dirty="0">
                <a:solidFill>
                  <a:schemeClr val="tx1"/>
                </a:solidFill>
              </a:rPr>
              <a:t>7 </a:t>
            </a:r>
            <a:r>
              <a:rPr lang="nb-NO" sz="1800" kern="0" baseline="0" dirty="0" err="1">
                <a:solidFill>
                  <a:schemeClr val="tx1"/>
                </a:solidFill>
              </a:rPr>
              <a:t>hPa</a:t>
            </a:r>
            <a:r>
              <a:rPr lang="nb-NO" sz="1800" kern="0" baseline="0" dirty="0">
                <a:solidFill>
                  <a:schemeClr val="tx1"/>
                </a:solidFill>
              </a:rPr>
              <a:t>, </a:t>
            </a:r>
            <a:r>
              <a:rPr lang="nb-NO" sz="1800" kern="0" baseline="0" dirty="0" err="1">
                <a:solidFill>
                  <a:schemeClr val="tx1"/>
                </a:solidFill>
              </a:rPr>
              <a:t>near</a:t>
            </a:r>
            <a:r>
              <a:rPr lang="nb-NO" sz="1800" kern="0" baseline="0" dirty="0">
                <a:solidFill>
                  <a:schemeClr val="tx1"/>
                </a:solidFill>
              </a:rPr>
              <a:t> 32 km</a:t>
            </a:r>
          </a:p>
        </p:txBody>
      </p:sp>
    </p:spTree>
    <p:extLst>
      <p:ext uri="{BB962C8B-B14F-4D97-AF65-F5344CB8AC3E}">
        <p14:creationId xmlns:p14="http://schemas.microsoft.com/office/powerpoint/2010/main" val="2876262657"/>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763411" y="1367971"/>
            <a:ext cx="6509809" cy="1061"/>
          </a:xfrm>
          <a:prstGeom prst="line">
            <a:avLst/>
          </a:prstGeom>
          <a:solidFill>
            <a:schemeClr val="accent1"/>
          </a:solidFill>
          <a:ln w="50800" cap="flat" cmpd="sng" algn="ctr">
            <a:solidFill>
              <a:srgbClr val="0000FF"/>
            </a:solidFill>
            <a:prstDash val="solid"/>
            <a:miter lim="800000"/>
            <a:headEnd type="none" w="med" len="med"/>
            <a:tailEnd type="none" w="med" len="med"/>
          </a:ln>
          <a:effectLst>
            <a:innerShdw blurRad="63500" dist="50800" dir="18900000">
              <a:prstClr val="black">
                <a:alpha val="50000"/>
              </a:prstClr>
            </a:innerShdw>
          </a:effectLst>
        </p:spPr>
      </p:cxnSp>
      <p:sp>
        <p:nvSpPr>
          <p:cNvPr id="6" name="Text Box 10"/>
          <p:cNvSpPr txBox="1">
            <a:spLocks noChangeArrowheads="1"/>
          </p:cNvSpPr>
          <p:nvPr/>
        </p:nvSpPr>
        <p:spPr bwMode="auto">
          <a:xfrm>
            <a:off x="2750398" y="1380865"/>
            <a:ext cx="7054014" cy="3877985"/>
          </a:xfrm>
          <a:prstGeom prst="rect">
            <a:avLst/>
          </a:prstGeom>
          <a:noFill/>
          <a:ln w="9525">
            <a:noFill/>
            <a:miter lim="800000"/>
            <a:headEnd/>
            <a:tailEnd/>
          </a:ln>
          <a:effectLst/>
        </p:spPr>
        <p:txBody>
          <a:bodyPr wrap="square">
            <a:spAutoFit/>
          </a:bodyPr>
          <a:lstStyle/>
          <a:p>
            <a:pPr>
              <a:tabLst>
                <a:tab pos="347663" algn="l"/>
              </a:tabLst>
            </a:pPr>
            <a:endParaRPr lang="en-US" sz="1500" baseline="0" dirty="0">
              <a:solidFill>
                <a:srgbClr val="333399">
                  <a:lumMod val="60000"/>
                  <a:lumOff val="40000"/>
                </a:srgbClr>
              </a:solidFill>
              <a:ea typeface="ＭＳ Ｐゴシック" charset="0"/>
            </a:endParaRPr>
          </a:p>
          <a:p>
            <a:pPr>
              <a:tabLst>
                <a:tab pos="347663" algn="l"/>
              </a:tabLst>
            </a:pPr>
            <a:endParaRPr lang="en-US" baseline="0" dirty="0">
              <a:solidFill>
                <a:srgbClr val="333399">
                  <a:lumMod val="60000"/>
                  <a:lumOff val="40000"/>
                </a:srgbClr>
              </a:solidFill>
              <a:ea typeface="ＭＳ Ｐゴシック" charset="0"/>
            </a:endParaRPr>
          </a:p>
          <a:p>
            <a:pPr marL="742950" lvl="2" indent="-285750">
              <a:buFont typeface="Wingdings" panose="05000000000000000000" pitchFamily="2" charset="2"/>
              <a:buChar char="q"/>
              <a:tabLst>
                <a:tab pos="347663" algn="l"/>
              </a:tabLst>
            </a:pPr>
            <a:r>
              <a:rPr lang="en-US" baseline="0" dirty="0">
                <a:solidFill>
                  <a:schemeClr val="tx2"/>
                </a:solidFill>
                <a:ea typeface="ＭＳ Ｐゴシック" charset="0"/>
              </a:rPr>
              <a:t>Non-linear phenomenon</a:t>
            </a:r>
          </a:p>
          <a:p>
            <a:pPr marL="742950" lvl="2" indent="-285750">
              <a:buFont typeface="Wingdings" panose="05000000000000000000" pitchFamily="2" charset="2"/>
              <a:buChar char="q"/>
              <a:tabLst>
                <a:tab pos="347663" algn="l"/>
              </a:tabLst>
            </a:pPr>
            <a:r>
              <a:rPr lang="en-US" baseline="0" dirty="0">
                <a:solidFill>
                  <a:schemeClr val="accent1">
                    <a:lumMod val="75000"/>
                  </a:schemeClr>
                </a:solidFill>
                <a:ea typeface="ＭＳ Ｐゴシック" charset="0"/>
              </a:rPr>
              <a:t>Simulation shows fluid-like mixing and turbulence  (like milk in a coffee cup)</a:t>
            </a:r>
          </a:p>
          <a:p>
            <a:pPr marL="742950" lvl="2" indent="-285750">
              <a:buFont typeface="Wingdings" panose="05000000000000000000" pitchFamily="2" charset="2"/>
              <a:buChar char="q"/>
              <a:tabLst>
                <a:tab pos="347663" algn="l"/>
              </a:tabLst>
            </a:pPr>
            <a:r>
              <a:rPr lang="en-US" baseline="0" dirty="0">
                <a:solidFill>
                  <a:schemeClr val="tx2"/>
                </a:solidFill>
                <a:ea typeface="ＭＳ Ｐゴシック" charset="0"/>
              </a:rPr>
              <a:t>Fluid vortices, sometimes shed and pulled apart, sometimes merging</a:t>
            </a:r>
          </a:p>
          <a:p>
            <a:pPr marL="742950" lvl="2" indent="-285750">
              <a:buFont typeface="Wingdings" panose="05000000000000000000" pitchFamily="2" charset="2"/>
              <a:buChar char="q"/>
              <a:tabLst>
                <a:tab pos="347663" algn="l"/>
              </a:tabLst>
            </a:pPr>
            <a:r>
              <a:rPr lang="en-US" baseline="0" dirty="0">
                <a:solidFill>
                  <a:srgbClr val="FF0000"/>
                </a:solidFill>
                <a:ea typeface="ＭＳ Ｐゴシック" charset="0"/>
              </a:rPr>
              <a:t>Filament and ribbons of fluid are mixed across all latitudes : rapid mixing of tropical and polar air</a:t>
            </a:r>
          </a:p>
          <a:p>
            <a:pPr marL="742950" lvl="2" indent="-285750">
              <a:buFont typeface="Wingdings" panose="05000000000000000000" pitchFamily="2" charset="2"/>
              <a:buChar char="q"/>
              <a:tabLst>
                <a:tab pos="347663" algn="l"/>
              </a:tabLst>
            </a:pPr>
            <a:endParaRPr lang="en-US" baseline="0" dirty="0">
              <a:solidFill>
                <a:srgbClr val="333399">
                  <a:lumMod val="60000"/>
                  <a:lumOff val="40000"/>
                </a:srgbClr>
              </a:solidFill>
              <a:ea typeface="ＭＳ Ｐゴシック" charset="0"/>
            </a:endParaRPr>
          </a:p>
          <a:p>
            <a:pPr marL="742950" lvl="2" indent="-285750">
              <a:buFont typeface="Wingdings" panose="05000000000000000000" pitchFamily="2" charset="2"/>
              <a:buChar char="q"/>
              <a:tabLst>
                <a:tab pos="347663" algn="l"/>
              </a:tabLst>
            </a:pPr>
            <a:endParaRPr lang="en-US" baseline="0" dirty="0">
              <a:solidFill>
                <a:srgbClr val="333399">
                  <a:lumMod val="60000"/>
                  <a:lumOff val="40000"/>
                </a:srgbClr>
              </a:solidFill>
              <a:ea typeface="ＭＳ Ｐゴシック" charset="0"/>
            </a:endParaRPr>
          </a:p>
          <a:p>
            <a:pPr marL="742950" lvl="2" indent="-285750">
              <a:buFont typeface="Wingdings" panose="05000000000000000000" pitchFamily="2" charset="2"/>
              <a:buChar char="q"/>
              <a:tabLst>
                <a:tab pos="347663" algn="l"/>
              </a:tabLst>
            </a:pPr>
            <a:endParaRPr lang="en-US" baseline="0" dirty="0">
              <a:solidFill>
                <a:srgbClr val="333399">
                  <a:lumMod val="60000"/>
                  <a:lumOff val="40000"/>
                </a:srgbClr>
              </a:solidFill>
              <a:ea typeface="ＭＳ Ｐゴシック" charset="0"/>
            </a:endParaRPr>
          </a:p>
          <a:p>
            <a:pPr marL="742950" lvl="2" indent="-285750">
              <a:buFont typeface="Wingdings" panose="05000000000000000000" pitchFamily="2" charset="2"/>
              <a:buChar char="q"/>
              <a:tabLst>
                <a:tab pos="347663" algn="l"/>
              </a:tabLst>
            </a:pPr>
            <a:endParaRPr lang="en-US" baseline="0" dirty="0">
              <a:solidFill>
                <a:srgbClr val="333399">
                  <a:lumMod val="60000"/>
                  <a:lumOff val="40000"/>
                </a:srgbClr>
              </a:solidFill>
              <a:ea typeface="ＭＳ Ｐゴシック" charset="0"/>
            </a:endParaRPr>
          </a:p>
          <a:p>
            <a:pPr marL="742950" lvl="2" indent="-285750">
              <a:buFont typeface="Wingdings" panose="05000000000000000000" pitchFamily="2" charset="2"/>
              <a:buChar char="q"/>
              <a:tabLst>
                <a:tab pos="347663" algn="l"/>
              </a:tabLst>
            </a:pPr>
            <a:endParaRPr lang="en-US" sz="1500" baseline="0" dirty="0">
              <a:solidFill>
                <a:srgbClr val="333399">
                  <a:lumMod val="60000"/>
                  <a:lumOff val="40000"/>
                </a:srgbClr>
              </a:solidFill>
              <a:ea typeface="ＭＳ Ｐゴシック" charset="0"/>
            </a:endParaRPr>
          </a:p>
        </p:txBody>
      </p:sp>
      <p:sp>
        <p:nvSpPr>
          <p:cNvPr id="8" name="Rectangle 3"/>
          <p:cNvSpPr>
            <a:spLocks noGrp="1" noChangeArrowheads="1"/>
          </p:cNvSpPr>
          <p:nvPr>
            <p:ph type="ctrTitle"/>
          </p:nvPr>
        </p:nvSpPr>
        <p:spPr>
          <a:xfrm>
            <a:off x="2762300" y="558278"/>
            <a:ext cx="6763810" cy="665677"/>
          </a:xfrm>
        </p:spPr>
        <p:txBody>
          <a:bodyPr/>
          <a:lstStyle/>
          <a:p>
            <a:r>
              <a:rPr lang="en-US" sz="2400" dirty="0">
                <a:solidFill>
                  <a:srgbClr val="0000FF"/>
                </a:solidFill>
              </a:rPr>
              <a:t>Remarks</a:t>
            </a:r>
          </a:p>
        </p:txBody>
      </p:sp>
    </p:spTree>
    <p:custDataLst>
      <p:tags r:id="rId1"/>
    </p:custDataLst>
    <p:extLst>
      <p:ext uri="{BB962C8B-B14F-4D97-AF65-F5344CB8AC3E}">
        <p14:creationId xmlns:p14="http://schemas.microsoft.com/office/powerpoint/2010/main" val="1925422003"/>
      </p:ext>
    </p:extLst>
  </p:cSld>
  <p:clrMapOvr>
    <a:masterClrMapping/>
  </p:clrMapOvr>
  <p:transition spd="slow" advClick="0" advTm="93750"/>
</p:sld>
</file>

<file path=ppt/tags/tag1.xml><?xml version="1.0" encoding="utf-8"?>
<p:tagLst xmlns:a="http://schemas.openxmlformats.org/drawingml/2006/main" xmlns:r="http://schemas.openxmlformats.org/officeDocument/2006/relationships" xmlns:p="http://schemas.openxmlformats.org/presentationml/2006/main">
  <p:tag name="TIMING" val="|29.5|28.7|16.4"/>
</p:tagLst>
</file>

<file path=ppt/tags/tag2.xml><?xml version="1.0" encoding="utf-8"?>
<p:tagLst xmlns:a="http://schemas.openxmlformats.org/drawingml/2006/main" xmlns:r="http://schemas.openxmlformats.org/officeDocument/2006/relationships" xmlns:p="http://schemas.openxmlformats.org/presentationml/2006/main">
  <p:tag name="TIMING" val="|29.5|28.7|16.4"/>
</p:tagLst>
</file>

<file path=ppt/tags/tag3.xml><?xml version="1.0" encoding="utf-8"?>
<p:tagLst xmlns:a="http://schemas.openxmlformats.org/drawingml/2006/main" xmlns:r="http://schemas.openxmlformats.org/officeDocument/2006/relationships" xmlns:p="http://schemas.openxmlformats.org/presentationml/2006/main">
  <p:tag name="TIMING" val="|10.5|7.7"/>
</p:tagLst>
</file>

<file path=ppt/tags/tag4.xml><?xml version="1.0" encoding="utf-8"?>
<p:tagLst xmlns:a="http://schemas.openxmlformats.org/drawingml/2006/main" xmlns:r="http://schemas.openxmlformats.org/officeDocument/2006/relationships" xmlns:p="http://schemas.openxmlformats.org/presentationml/2006/main">
  <p:tag name="TIMING" val="|10.5|7.7"/>
</p:tagLst>
</file>

<file path=ppt/tags/tag5.xml><?xml version="1.0" encoding="utf-8"?>
<p:tagLst xmlns:a="http://schemas.openxmlformats.org/drawingml/2006/main" xmlns:r="http://schemas.openxmlformats.org/officeDocument/2006/relationships" xmlns:p="http://schemas.openxmlformats.org/presentationml/2006/main">
  <p:tag name="TIMING" val="|10.5|7.7"/>
</p:tagLst>
</file>

<file path=ppt/tags/tag6.xml><?xml version="1.0" encoding="utf-8"?>
<p:tagLst xmlns:a="http://schemas.openxmlformats.org/drawingml/2006/main" xmlns:r="http://schemas.openxmlformats.org/officeDocument/2006/relationships" xmlns:p="http://schemas.openxmlformats.org/presentationml/2006/main">
  <p:tag name="TIMING" val="|10.5|7.7"/>
</p:tagLst>
</file>

<file path=ppt/tags/tag7.xml><?xml version="1.0" encoding="utf-8"?>
<p:tagLst xmlns:a="http://schemas.openxmlformats.org/drawingml/2006/main" xmlns:r="http://schemas.openxmlformats.org/officeDocument/2006/relationships" xmlns:p="http://schemas.openxmlformats.org/presentationml/2006/main">
  <p:tag name="TIMING" val="|10.5|7.7"/>
</p:tagLst>
</file>

<file path=ppt/theme/theme1.xml><?xml version="1.0" encoding="utf-8"?>
<a:theme xmlns:a="http://schemas.openxmlformats.org/drawingml/2006/main" name="Var2010">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NTNU_mal_liggende">
  <a:themeElements>
    <a:clrScheme name="NTNU_mal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TNU_mal_liggen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TNU_mal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TNU_mal_ligge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TNU_mal_ligge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TNU_mal_ligge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TNU_mal_ligge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TNU_mal_ligge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TNU_mal_ligge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r">
  <a:themeElements>
    <a:clrScheme name="V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V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sjons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resentasjons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resentasjons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2557</Words>
  <Application>Microsoft Office PowerPoint</Application>
  <PresentationFormat>Widescreen</PresentationFormat>
  <Paragraphs>374</Paragraphs>
  <Slides>40</Slides>
  <Notes>23</Notes>
  <HiddenSlides>0</HiddenSlides>
  <MMClips>2</MMClips>
  <ScaleCrop>false</ScaleCrop>
  <HeadingPairs>
    <vt:vector size="8" baseType="variant">
      <vt:variant>
        <vt:lpstr>Fonts Used</vt:lpstr>
      </vt:variant>
      <vt:variant>
        <vt:i4>9</vt:i4>
      </vt:variant>
      <vt:variant>
        <vt:lpstr>Theme</vt:lpstr>
      </vt:variant>
      <vt:variant>
        <vt:i4>17</vt:i4>
      </vt:variant>
      <vt:variant>
        <vt:lpstr>Embedded OLE Servers</vt:lpstr>
      </vt:variant>
      <vt:variant>
        <vt:i4>1</vt:i4>
      </vt:variant>
      <vt:variant>
        <vt:lpstr>Slide Titles</vt:lpstr>
      </vt:variant>
      <vt:variant>
        <vt:i4>40</vt:i4>
      </vt:variant>
    </vt:vector>
  </HeadingPairs>
  <TitlesOfParts>
    <vt:vector size="67" baseType="lpstr">
      <vt:lpstr>Arial</vt:lpstr>
      <vt:lpstr>Calibri</vt:lpstr>
      <vt:lpstr>Calibri Light</vt:lpstr>
      <vt:lpstr>Effra</vt:lpstr>
      <vt:lpstr>Lucida Grande</vt:lpstr>
      <vt:lpstr>Tahoma</vt:lpstr>
      <vt:lpstr>Times</vt:lpstr>
      <vt:lpstr>Times New Roman</vt:lpstr>
      <vt:lpstr>Wingdings</vt:lpstr>
      <vt:lpstr>Var2010</vt:lpstr>
      <vt:lpstr>Var</vt:lpstr>
      <vt:lpstr>Presentasjonsmal</vt:lpstr>
      <vt:lpstr>1_Presentasjonsmal</vt:lpstr>
      <vt:lpstr>7_Office Theme</vt:lpstr>
      <vt:lpstr>2_Presentasjonsmal</vt:lpstr>
      <vt:lpstr>2_Office Theme</vt:lpstr>
      <vt:lpstr>1_Office Theme</vt:lpstr>
      <vt:lpstr>Office Theme</vt:lpstr>
      <vt:lpstr>5_Default Design</vt:lpstr>
      <vt:lpstr>5_Default Design</vt:lpstr>
      <vt:lpstr>3_Default Design</vt:lpstr>
      <vt:lpstr>2_Default Design</vt:lpstr>
      <vt:lpstr>12_Default Design</vt:lpstr>
      <vt:lpstr>NTNU_mal_liggende</vt:lpstr>
      <vt:lpstr>2_Office Theme</vt:lpstr>
      <vt:lpstr>3_Office Theme</vt:lpstr>
      <vt:lpstr>Equation</vt:lpstr>
      <vt:lpstr>The Arctic Stratosphere Polar Vortex Breakdown and Its Impact</vt:lpstr>
      <vt:lpstr>Seasonal cycle in Temperature and Wind</vt:lpstr>
      <vt:lpstr>PowerPoint Presentation</vt:lpstr>
      <vt:lpstr>Geostrophic flow</vt:lpstr>
      <vt:lpstr>PowerPoint Presentation</vt:lpstr>
      <vt:lpstr>PowerPoint Presentation</vt:lpstr>
      <vt:lpstr>SSWs</vt:lpstr>
      <vt:lpstr>Stratospheric warming in January 2013</vt:lpstr>
      <vt:lpstr>Remarks</vt:lpstr>
      <vt:lpstr>PowerPoint Presentation</vt:lpstr>
      <vt:lpstr>Planetary waves (PWs) propagate from the  troposphere to the upper stratosphere, distorting the circumpolar flow ( polar vortex)</vt:lpstr>
      <vt:lpstr>Surface impacts (e.g. on weather)</vt:lpstr>
      <vt:lpstr>North Atlantic Oscillation (NAO)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impacts of stratospheric warmings : average picture</vt:lpstr>
      <vt:lpstr>Higher Still (Mesosphere), Friction from Breaking Waves</vt:lpstr>
      <vt:lpstr>Thermal wind balance</vt:lpstr>
      <vt:lpstr>PowerPoint Presentation</vt:lpstr>
      <vt:lpstr>PowerPoint Presentation</vt:lpstr>
      <vt:lpstr>PowerPoint Presentation</vt:lpstr>
      <vt:lpstr>PowerPoint Presentation</vt:lpstr>
      <vt:lpstr>PowerPoint Presentation</vt:lpstr>
      <vt:lpstr>Stratosphere today </vt:lpstr>
      <vt:lpstr>PowerPoint Presentation</vt:lpstr>
      <vt:lpstr>PowerPoint Presentation</vt:lpstr>
      <vt:lpstr>PowerPoint Presentation</vt:lpstr>
      <vt:lpstr>PowerPoint Presentation</vt:lpstr>
      <vt:lpstr>RESERVE SLIDES</vt:lpstr>
      <vt:lpstr>PowerPoint Presentation</vt:lpstr>
      <vt:lpstr>PowerPoint Presentation</vt:lpstr>
      <vt:lpstr>PowerPoint Presentation</vt:lpstr>
      <vt:lpstr>An Extended View of the Sudden Stratospheric Warming (SSW)</vt:lpstr>
      <vt:lpstr>PowerPoint Presentation</vt:lpstr>
    </vt:vector>
  </TitlesOfParts>
  <Company>Coastal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YOR</dc:creator>
  <cp:lastModifiedBy>Patrick Joseph Espy</cp:lastModifiedBy>
  <cp:revision>2580</cp:revision>
  <cp:lastPrinted>2020-02-13T08:29:17Z</cp:lastPrinted>
  <dcterms:created xsi:type="dcterms:W3CDTF">2000-11-21T19:42:44Z</dcterms:created>
  <dcterms:modified xsi:type="dcterms:W3CDTF">2023-02-12T14:27:38Z</dcterms:modified>
</cp:coreProperties>
</file>