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3" r:id="rId2"/>
    <p:sldMasterId id="2147483709" r:id="rId3"/>
  </p:sldMasterIdLst>
  <p:notesMasterIdLst>
    <p:notesMasterId r:id="rId26"/>
  </p:notesMasterIdLst>
  <p:handoutMasterIdLst>
    <p:handoutMasterId r:id="rId27"/>
  </p:handoutMasterIdLst>
  <p:sldIdLst>
    <p:sldId id="256" r:id="rId4"/>
    <p:sldId id="270" r:id="rId5"/>
    <p:sldId id="297" r:id="rId6"/>
    <p:sldId id="330" r:id="rId7"/>
    <p:sldId id="333" r:id="rId8"/>
    <p:sldId id="334" r:id="rId9"/>
    <p:sldId id="335" r:id="rId10"/>
    <p:sldId id="336" r:id="rId11"/>
    <p:sldId id="337" r:id="rId12"/>
    <p:sldId id="302" r:id="rId13"/>
    <p:sldId id="276" r:id="rId14"/>
    <p:sldId id="324" r:id="rId15"/>
    <p:sldId id="301" r:id="rId16"/>
    <p:sldId id="331" r:id="rId17"/>
    <p:sldId id="332" r:id="rId18"/>
    <p:sldId id="326" r:id="rId19"/>
    <p:sldId id="338" r:id="rId20"/>
    <p:sldId id="278" r:id="rId21"/>
    <p:sldId id="271" r:id="rId22"/>
    <p:sldId id="325" r:id="rId23"/>
    <p:sldId id="304" r:id="rId24"/>
    <p:sldId id="344" r:id="rId25"/>
  </p:sldIdLst>
  <p:sldSz cx="9966325" cy="6858000"/>
  <p:notesSz cx="6781800" cy="9912350"/>
  <p:defaultTextStyle>
    <a:defPPr>
      <a:defRPr lang="en-GB"/>
    </a:defPPr>
    <a:lvl1pPr algn="l" rtl="0" eaLnBrk="0" fontAlgn="base" hangingPunct="0">
      <a:spcBef>
        <a:spcPct val="0"/>
      </a:spcBef>
      <a:spcAft>
        <a:spcPct val="0"/>
      </a:spcAft>
      <a:defRPr sz="4400" b="1" kern="1200">
        <a:solidFill>
          <a:srgbClr val="FFFF00"/>
        </a:solidFill>
        <a:latin typeface="Arial" panose="020B0604020202020204" pitchFamily="34" charset="0"/>
        <a:ea typeface="+mn-ea"/>
        <a:cs typeface="+mn-cs"/>
      </a:defRPr>
    </a:lvl1pPr>
    <a:lvl2pPr marL="457200" algn="l" rtl="0" eaLnBrk="0" fontAlgn="base" hangingPunct="0">
      <a:spcBef>
        <a:spcPct val="0"/>
      </a:spcBef>
      <a:spcAft>
        <a:spcPct val="0"/>
      </a:spcAft>
      <a:defRPr sz="4400" b="1" kern="1200">
        <a:solidFill>
          <a:srgbClr val="FFFF00"/>
        </a:solidFill>
        <a:latin typeface="Arial" panose="020B0604020202020204" pitchFamily="34" charset="0"/>
        <a:ea typeface="+mn-ea"/>
        <a:cs typeface="+mn-cs"/>
      </a:defRPr>
    </a:lvl2pPr>
    <a:lvl3pPr marL="914400" algn="l" rtl="0" eaLnBrk="0" fontAlgn="base" hangingPunct="0">
      <a:spcBef>
        <a:spcPct val="0"/>
      </a:spcBef>
      <a:spcAft>
        <a:spcPct val="0"/>
      </a:spcAft>
      <a:defRPr sz="4400" b="1" kern="1200">
        <a:solidFill>
          <a:srgbClr val="FFFF00"/>
        </a:solidFill>
        <a:latin typeface="Arial" panose="020B0604020202020204" pitchFamily="34" charset="0"/>
        <a:ea typeface="+mn-ea"/>
        <a:cs typeface="+mn-cs"/>
      </a:defRPr>
    </a:lvl3pPr>
    <a:lvl4pPr marL="1371600" algn="l" rtl="0" eaLnBrk="0" fontAlgn="base" hangingPunct="0">
      <a:spcBef>
        <a:spcPct val="0"/>
      </a:spcBef>
      <a:spcAft>
        <a:spcPct val="0"/>
      </a:spcAft>
      <a:defRPr sz="4400" b="1" kern="1200">
        <a:solidFill>
          <a:srgbClr val="FFFF00"/>
        </a:solidFill>
        <a:latin typeface="Arial" panose="020B0604020202020204" pitchFamily="34" charset="0"/>
        <a:ea typeface="+mn-ea"/>
        <a:cs typeface="+mn-cs"/>
      </a:defRPr>
    </a:lvl4pPr>
    <a:lvl5pPr marL="1828800" algn="l" rtl="0" eaLnBrk="0" fontAlgn="base" hangingPunct="0">
      <a:spcBef>
        <a:spcPct val="0"/>
      </a:spcBef>
      <a:spcAft>
        <a:spcPct val="0"/>
      </a:spcAft>
      <a:defRPr sz="4400" b="1" kern="1200">
        <a:solidFill>
          <a:srgbClr val="FFFF00"/>
        </a:solidFill>
        <a:latin typeface="Arial" panose="020B0604020202020204" pitchFamily="34" charset="0"/>
        <a:ea typeface="+mn-ea"/>
        <a:cs typeface="+mn-cs"/>
      </a:defRPr>
    </a:lvl5pPr>
    <a:lvl6pPr marL="2286000" algn="l" defTabSz="914400" rtl="0" eaLnBrk="1" latinLnBrk="0" hangingPunct="1">
      <a:defRPr sz="4400" b="1" kern="1200">
        <a:solidFill>
          <a:srgbClr val="FFFF00"/>
        </a:solidFill>
        <a:latin typeface="Arial" panose="020B0604020202020204" pitchFamily="34" charset="0"/>
        <a:ea typeface="+mn-ea"/>
        <a:cs typeface="+mn-cs"/>
      </a:defRPr>
    </a:lvl6pPr>
    <a:lvl7pPr marL="2743200" algn="l" defTabSz="914400" rtl="0" eaLnBrk="1" latinLnBrk="0" hangingPunct="1">
      <a:defRPr sz="4400" b="1" kern="1200">
        <a:solidFill>
          <a:srgbClr val="FFFF00"/>
        </a:solidFill>
        <a:latin typeface="Arial" panose="020B0604020202020204" pitchFamily="34" charset="0"/>
        <a:ea typeface="+mn-ea"/>
        <a:cs typeface="+mn-cs"/>
      </a:defRPr>
    </a:lvl7pPr>
    <a:lvl8pPr marL="3200400" algn="l" defTabSz="914400" rtl="0" eaLnBrk="1" latinLnBrk="0" hangingPunct="1">
      <a:defRPr sz="4400" b="1" kern="1200">
        <a:solidFill>
          <a:srgbClr val="FFFF00"/>
        </a:solidFill>
        <a:latin typeface="Arial" panose="020B0604020202020204" pitchFamily="34" charset="0"/>
        <a:ea typeface="+mn-ea"/>
        <a:cs typeface="+mn-cs"/>
      </a:defRPr>
    </a:lvl8pPr>
    <a:lvl9pPr marL="3657600" algn="l" defTabSz="914400" rtl="0" eaLnBrk="1" latinLnBrk="0" hangingPunct="1">
      <a:defRPr sz="4400" b="1" kern="1200">
        <a:solidFill>
          <a:srgbClr val="FFFF00"/>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3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FF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87004" autoAdjust="0"/>
  </p:normalViewPr>
  <p:slideViewPr>
    <p:cSldViewPr>
      <p:cViewPr varScale="1">
        <p:scale>
          <a:sx n="48" d="100"/>
          <a:sy n="48" d="100"/>
        </p:scale>
        <p:origin x="235" y="38"/>
      </p:cViewPr>
      <p:guideLst>
        <p:guide orient="horz" pos="2160"/>
        <p:guide pos="313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GB"/>
          </a:p>
        </p:txBody>
      </p:sp>
      <p:sp>
        <p:nvSpPr>
          <p:cNvPr id="4099" name="Rectangle 3"/>
          <p:cNvSpPr>
            <a:spLocks noGrp="1" noChangeArrowheads="1"/>
          </p:cNvSpPr>
          <p:nvPr>
            <p:ph type="dt" sz="quarter" idx="1"/>
          </p:nvPr>
        </p:nvSpPr>
        <p:spPr bwMode="auto">
          <a:xfrm>
            <a:off x="3843338" y="0"/>
            <a:ext cx="2938462"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GB"/>
          </a:p>
        </p:txBody>
      </p:sp>
      <p:sp>
        <p:nvSpPr>
          <p:cNvPr id="4100" name="Rectangle 4"/>
          <p:cNvSpPr>
            <a:spLocks noGrp="1" noChangeArrowheads="1"/>
          </p:cNvSpPr>
          <p:nvPr>
            <p:ph type="ftr" sz="quarter" idx="2"/>
          </p:nvPr>
        </p:nvSpPr>
        <p:spPr bwMode="auto">
          <a:xfrm>
            <a:off x="0" y="9417050"/>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GB"/>
          </a:p>
        </p:txBody>
      </p:sp>
      <p:sp>
        <p:nvSpPr>
          <p:cNvPr id="4101" name="Rectangle 5"/>
          <p:cNvSpPr>
            <a:spLocks noGrp="1" noChangeArrowheads="1"/>
          </p:cNvSpPr>
          <p:nvPr>
            <p:ph type="sldNum" sz="quarter" idx="3"/>
          </p:nvPr>
        </p:nvSpPr>
        <p:spPr bwMode="auto">
          <a:xfrm>
            <a:off x="3843338" y="9417050"/>
            <a:ext cx="2938462"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a:solidFill>
                  <a:schemeClr val="tx1"/>
                </a:solidFill>
                <a:latin typeface="Times New Roman" panose="02020603050405020304" pitchFamily="18" charset="0"/>
              </a:defRPr>
            </a:lvl1pPr>
          </a:lstStyle>
          <a:p>
            <a:pPr>
              <a:defRPr/>
            </a:pPr>
            <a:fld id="{CECC69AB-6A39-4324-A04F-0156BC2E079F}" type="slidenum">
              <a:rPr lang="en-GB" altLang="en-US"/>
              <a:pPr>
                <a:defRPr/>
              </a:pPr>
              <a:t>‹#›</a:t>
            </a:fld>
            <a:endParaRPr lang="en-GB" altLang="en-US"/>
          </a:p>
        </p:txBody>
      </p:sp>
    </p:spTree>
    <p:extLst>
      <p:ext uri="{BB962C8B-B14F-4D97-AF65-F5344CB8AC3E}">
        <p14:creationId xmlns:p14="http://schemas.microsoft.com/office/powerpoint/2010/main" val="40173786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a:latin typeface="Arial" charset="0"/>
              </a:defRPr>
            </a:lvl1pPr>
          </a:lstStyle>
          <a:p>
            <a:pPr>
              <a:defRPr/>
            </a:pPr>
            <a:endParaRPr lang="en-GB"/>
          </a:p>
        </p:txBody>
      </p:sp>
      <p:sp>
        <p:nvSpPr>
          <p:cNvPr id="9219" name="Rectangle 3"/>
          <p:cNvSpPr>
            <a:spLocks noGrp="1" noChangeArrowheads="1"/>
          </p:cNvSpPr>
          <p:nvPr>
            <p:ph type="dt" idx="1"/>
          </p:nvPr>
        </p:nvSpPr>
        <p:spPr bwMode="auto">
          <a:xfrm>
            <a:off x="3810000" y="0"/>
            <a:ext cx="29718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a:latin typeface="Arial" charset="0"/>
              </a:defRPr>
            </a:lvl1pPr>
          </a:lstStyle>
          <a:p>
            <a:pPr>
              <a:defRPr/>
            </a:pPr>
            <a:endParaRPr lang="en-GB"/>
          </a:p>
        </p:txBody>
      </p:sp>
      <p:sp>
        <p:nvSpPr>
          <p:cNvPr id="16388" name="Rectangle 4"/>
          <p:cNvSpPr>
            <a:spLocks noGrp="1" noRot="1" noChangeAspect="1" noChangeArrowheads="1" noTextEdit="1"/>
          </p:cNvSpPr>
          <p:nvPr>
            <p:ph type="sldImg" idx="2"/>
          </p:nvPr>
        </p:nvSpPr>
        <p:spPr bwMode="auto">
          <a:xfrm>
            <a:off x="677863" y="762000"/>
            <a:ext cx="5426075" cy="37338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221" name="Rectangle 5"/>
          <p:cNvSpPr>
            <a:spLocks noGrp="1" noChangeArrowheads="1"/>
          </p:cNvSpPr>
          <p:nvPr>
            <p:ph type="body" sz="quarter" idx="3"/>
          </p:nvPr>
        </p:nvSpPr>
        <p:spPr bwMode="auto">
          <a:xfrm>
            <a:off x="914400" y="4724400"/>
            <a:ext cx="49530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9222" name="Rectangle 6"/>
          <p:cNvSpPr>
            <a:spLocks noGrp="1" noChangeArrowheads="1"/>
          </p:cNvSpPr>
          <p:nvPr>
            <p:ph type="ftr" sz="quarter" idx="4"/>
          </p:nvPr>
        </p:nvSpPr>
        <p:spPr bwMode="auto">
          <a:xfrm>
            <a:off x="0" y="9448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a:latin typeface="Arial" charset="0"/>
              </a:defRPr>
            </a:lvl1pPr>
          </a:lstStyle>
          <a:p>
            <a:pPr>
              <a:defRPr/>
            </a:pPr>
            <a:endParaRPr lang="en-GB"/>
          </a:p>
        </p:txBody>
      </p:sp>
      <p:sp>
        <p:nvSpPr>
          <p:cNvPr id="9223" name="Rectangle 7"/>
          <p:cNvSpPr>
            <a:spLocks noGrp="1" noChangeArrowheads="1"/>
          </p:cNvSpPr>
          <p:nvPr>
            <p:ph type="sldNum" sz="quarter" idx="5"/>
          </p:nvPr>
        </p:nvSpPr>
        <p:spPr bwMode="auto">
          <a:xfrm>
            <a:off x="3810000" y="9448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a:lvl1pPr>
          </a:lstStyle>
          <a:p>
            <a:pPr>
              <a:defRPr/>
            </a:pPr>
            <a:fld id="{5DEA61B8-2D29-4BFD-8C8D-5E9E0B362A67}" type="slidenum">
              <a:rPr lang="en-GB" altLang="en-US"/>
              <a:pPr>
                <a:defRPr/>
              </a:pPr>
              <a:t>‹#›</a:t>
            </a:fld>
            <a:endParaRPr lang="en-GB" altLang="en-US"/>
          </a:p>
        </p:txBody>
      </p:sp>
    </p:spTree>
    <p:extLst>
      <p:ext uri="{BB962C8B-B14F-4D97-AF65-F5344CB8AC3E}">
        <p14:creationId xmlns:p14="http://schemas.microsoft.com/office/powerpoint/2010/main" val="41187114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44197A1-9B25-42AA-87ED-2C5992349792}" type="slidenum">
              <a:rPr lang="en-GB" altLang="en-US" smtClean="0">
                <a:solidFill>
                  <a:srgbClr val="FFFF00"/>
                </a:solidFill>
                <a:latin typeface="Arial" panose="020B0604020202020204" pitchFamily="34" charset="0"/>
              </a:rPr>
              <a:pPr>
                <a:spcBef>
                  <a:spcPct val="0"/>
                </a:spcBef>
              </a:pPr>
              <a:t>1</a:t>
            </a:fld>
            <a:endParaRPr lang="en-GB" altLang="en-US" smtClean="0">
              <a:solidFill>
                <a:srgbClr val="FFFF00"/>
              </a:solidFill>
              <a:latin typeface="Arial" panose="020B0604020202020204" pitchFamily="34" charset="0"/>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7786218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8B30F80-61EE-4B92-829D-A9D37177FC12}" type="slidenum">
              <a:rPr lang="en-GB" altLang="en-US" smtClean="0">
                <a:solidFill>
                  <a:srgbClr val="FFFF00"/>
                </a:solidFill>
                <a:latin typeface="Arial" panose="020B0604020202020204" pitchFamily="34" charset="0"/>
              </a:rPr>
              <a:pPr>
                <a:spcBef>
                  <a:spcPct val="0"/>
                </a:spcBef>
              </a:pPr>
              <a:t>16</a:t>
            </a:fld>
            <a:endParaRPr lang="en-GB" altLang="en-US" smtClean="0">
              <a:solidFill>
                <a:srgbClr val="FFFF00"/>
              </a:solidFill>
              <a:latin typeface="Arial" panose="020B0604020202020204" pitchFamily="34" charset="0"/>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xfrm>
            <a:off x="914400" y="4722813"/>
            <a:ext cx="4953000" cy="4421187"/>
          </a:xfrm>
          <a:noFill/>
        </p:spPr>
        <p:txBody>
          <a:bodyPr/>
          <a:lstStyle/>
          <a:p>
            <a:pPr eaLnBrk="1" hangingPunct="1"/>
            <a:endParaRPr lang="en-US" altLang="en-US" smtClean="0"/>
          </a:p>
        </p:txBody>
      </p:sp>
    </p:spTree>
    <p:extLst>
      <p:ext uri="{BB962C8B-B14F-4D97-AF65-F5344CB8AC3E}">
        <p14:creationId xmlns:p14="http://schemas.microsoft.com/office/powerpoint/2010/main" val="21633209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lvl1pPr defTabSz="912813">
              <a:spcBef>
                <a:spcPct val="30000"/>
              </a:spcBef>
              <a:defRPr sz="1200">
                <a:solidFill>
                  <a:schemeClr val="tx1"/>
                </a:solidFill>
                <a:latin typeface="Times New Roman" panose="02020603050405020304" pitchFamily="18" charset="0"/>
              </a:defRPr>
            </a:lvl1pPr>
            <a:lvl2pPr marL="715963" indent="-274638" defTabSz="912813">
              <a:spcBef>
                <a:spcPct val="30000"/>
              </a:spcBef>
              <a:defRPr sz="1200">
                <a:solidFill>
                  <a:schemeClr val="tx1"/>
                </a:solidFill>
                <a:latin typeface="Times New Roman" panose="02020603050405020304" pitchFamily="18" charset="0"/>
              </a:defRPr>
            </a:lvl2pPr>
            <a:lvl3pPr marL="1101725" indent="-219075" defTabSz="912813">
              <a:spcBef>
                <a:spcPct val="30000"/>
              </a:spcBef>
              <a:defRPr sz="1200">
                <a:solidFill>
                  <a:schemeClr val="tx1"/>
                </a:solidFill>
                <a:latin typeface="Times New Roman" panose="02020603050405020304" pitchFamily="18" charset="0"/>
              </a:defRPr>
            </a:lvl3pPr>
            <a:lvl4pPr marL="1543050" indent="-219075" defTabSz="912813">
              <a:spcBef>
                <a:spcPct val="30000"/>
              </a:spcBef>
              <a:defRPr sz="1200">
                <a:solidFill>
                  <a:schemeClr val="tx1"/>
                </a:solidFill>
                <a:latin typeface="Times New Roman" panose="02020603050405020304" pitchFamily="18" charset="0"/>
              </a:defRPr>
            </a:lvl4pPr>
            <a:lvl5pPr marL="1984375" indent="-219075" defTabSz="912813">
              <a:spcBef>
                <a:spcPct val="30000"/>
              </a:spcBef>
              <a:defRPr sz="1200">
                <a:solidFill>
                  <a:schemeClr val="tx1"/>
                </a:solidFill>
                <a:latin typeface="Times New Roman" panose="02020603050405020304" pitchFamily="18" charset="0"/>
              </a:defRPr>
            </a:lvl5pPr>
            <a:lvl6pPr marL="2441575" indent="-219075" defTabSz="912813" eaLnBrk="0" fontAlgn="base" hangingPunct="0">
              <a:spcBef>
                <a:spcPct val="30000"/>
              </a:spcBef>
              <a:spcAft>
                <a:spcPct val="0"/>
              </a:spcAft>
              <a:defRPr sz="1200">
                <a:solidFill>
                  <a:schemeClr val="tx1"/>
                </a:solidFill>
                <a:latin typeface="Times New Roman" panose="02020603050405020304" pitchFamily="18" charset="0"/>
              </a:defRPr>
            </a:lvl6pPr>
            <a:lvl7pPr marL="2898775" indent="-219075" defTabSz="912813" eaLnBrk="0" fontAlgn="base" hangingPunct="0">
              <a:spcBef>
                <a:spcPct val="30000"/>
              </a:spcBef>
              <a:spcAft>
                <a:spcPct val="0"/>
              </a:spcAft>
              <a:defRPr sz="1200">
                <a:solidFill>
                  <a:schemeClr val="tx1"/>
                </a:solidFill>
                <a:latin typeface="Times New Roman" panose="02020603050405020304" pitchFamily="18" charset="0"/>
              </a:defRPr>
            </a:lvl7pPr>
            <a:lvl8pPr marL="3355975" indent="-219075" defTabSz="912813" eaLnBrk="0" fontAlgn="base" hangingPunct="0">
              <a:spcBef>
                <a:spcPct val="30000"/>
              </a:spcBef>
              <a:spcAft>
                <a:spcPct val="0"/>
              </a:spcAft>
              <a:defRPr sz="1200">
                <a:solidFill>
                  <a:schemeClr val="tx1"/>
                </a:solidFill>
                <a:latin typeface="Times New Roman" panose="02020603050405020304" pitchFamily="18" charset="0"/>
              </a:defRPr>
            </a:lvl8pPr>
            <a:lvl9pPr marL="3813175" indent="-219075" defTabSz="9128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2B91730-FC9E-4D3A-B42E-02984216B321}" type="slidenum">
              <a:rPr lang="en-US" altLang="en-US" smtClean="0"/>
              <a:pPr>
                <a:spcBef>
                  <a:spcPct val="0"/>
                </a:spcBef>
              </a:pPr>
              <a:t>17</a:t>
            </a:fld>
            <a:endParaRPr lang="en-US" altLang="en-US" smtClean="0"/>
          </a:p>
        </p:txBody>
      </p:sp>
      <p:sp>
        <p:nvSpPr>
          <p:cNvPr id="46083" name="Rectangle 2"/>
          <p:cNvSpPr>
            <a:spLocks noGrp="1" noRot="1" noChangeAspect="1" noChangeArrowheads="1" noTextEdit="1"/>
          </p:cNvSpPr>
          <p:nvPr>
            <p:ph type="sldImg"/>
          </p:nvPr>
        </p:nvSpPr>
        <p:spPr>
          <a:xfrm>
            <a:off x="2809875" y="550863"/>
            <a:ext cx="3981450" cy="2741612"/>
          </a:xfrm>
          <a:ln/>
        </p:spPr>
      </p:sp>
      <p:sp>
        <p:nvSpPr>
          <p:cNvPr id="46084" name="Rectangle 3"/>
          <p:cNvSpPr>
            <a:spLocks noGrp="1" noChangeArrowheads="1"/>
          </p:cNvSpPr>
          <p:nvPr>
            <p:ph type="body" idx="1"/>
          </p:nvPr>
        </p:nvSpPr>
        <p:spPr>
          <a:xfrm>
            <a:off x="958850" y="3475038"/>
            <a:ext cx="7683500" cy="3290887"/>
          </a:xfrm>
          <a:noFill/>
        </p:spPr>
        <p:txBody>
          <a:bodyPr/>
          <a:lstStyle/>
          <a:p>
            <a:pPr eaLnBrk="1" hangingPunct="1"/>
            <a:endParaRPr lang="en-US" altLang="en-US" smtClean="0"/>
          </a:p>
        </p:txBody>
      </p:sp>
    </p:spTree>
    <p:extLst>
      <p:ext uri="{BB962C8B-B14F-4D97-AF65-F5344CB8AC3E}">
        <p14:creationId xmlns:p14="http://schemas.microsoft.com/office/powerpoint/2010/main" val="35618547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682EE35-1497-4BBC-9413-AEE9A6286C4C}" type="slidenum">
              <a:rPr lang="en-GB" altLang="en-US" smtClean="0">
                <a:solidFill>
                  <a:srgbClr val="FFFF00"/>
                </a:solidFill>
                <a:latin typeface="Arial" panose="020B0604020202020204" pitchFamily="34" charset="0"/>
              </a:rPr>
              <a:pPr>
                <a:spcBef>
                  <a:spcPct val="0"/>
                </a:spcBef>
              </a:pPr>
              <a:t>18</a:t>
            </a:fld>
            <a:endParaRPr lang="en-GB" altLang="en-US" smtClean="0">
              <a:solidFill>
                <a:srgbClr val="FFFF00"/>
              </a:solidFill>
              <a:latin typeface="Arial" panose="020B0604020202020204" pitchFamily="34" charset="0"/>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9816225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57062DF-7996-4097-BBBF-04DAE178084E}" type="slidenum">
              <a:rPr lang="en-GB" altLang="en-US" smtClean="0">
                <a:solidFill>
                  <a:srgbClr val="FFFF00"/>
                </a:solidFill>
                <a:latin typeface="Arial" panose="020B0604020202020204" pitchFamily="34" charset="0"/>
              </a:rPr>
              <a:pPr>
                <a:spcBef>
                  <a:spcPct val="0"/>
                </a:spcBef>
              </a:pPr>
              <a:t>19</a:t>
            </a:fld>
            <a:endParaRPr lang="en-GB" altLang="en-US" smtClean="0">
              <a:solidFill>
                <a:srgbClr val="FFFF00"/>
              </a:solidFill>
              <a:latin typeface="Arial" panose="020B0604020202020204" pitchFamily="34" charset="0"/>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3180166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F31F1D0-9E3B-4D16-9B19-DD9EBF46A8B2}" type="slidenum">
              <a:rPr lang="en-GB" altLang="en-US" smtClean="0">
                <a:solidFill>
                  <a:srgbClr val="FFFF00"/>
                </a:solidFill>
                <a:latin typeface="Arial" panose="020B0604020202020204" pitchFamily="34" charset="0"/>
              </a:rPr>
              <a:pPr>
                <a:spcBef>
                  <a:spcPct val="0"/>
                </a:spcBef>
              </a:pPr>
              <a:t>20</a:t>
            </a:fld>
            <a:endParaRPr lang="en-GB" altLang="en-US" smtClean="0">
              <a:solidFill>
                <a:srgbClr val="FFFF00"/>
              </a:solidFill>
              <a:latin typeface="Arial" panose="020B0604020202020204" pitchFamily="34" charset="0"/>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3428973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AFE2F99-69B0-48F8-8FB5-34626AAD4940}" type="slidenum">
              <a:rPr lang="en-GB" altLang="en-US" smtClean="0">
                <a:solidFill>
                  <a:srgbClr val="FFFF00"/>
                </a:solidFill>
                <a:latin typeface="Arial" panose="020B0604020202020204" pitchFamily="34" charset="0"/>
              </a:rPr>
              <a:pPr>
                <a:spcBef>
                  <a:spcPct val="0"/>
                </a:spcBef>
              </a:pPr>
              <a:t>21</a:t>
            </a:fld>
            <a:endParaRPr lang="en-GB" altLang="en-US" smtClean="0">
              <a:solidFill>
                <a:srgbClr val="FFFF00"/>
              </a:solidFill>
              <a:latin typeface="Arial" panose="020B0604020202020204" pitchFamily="34" charset="0"/>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6036172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365927E-F3C6-4589-963F-AF4055D40523}" type="slidenum">
              <a:rPr lang="en-GB" altLang="en-US" smtClean="0">
                <a:solidFill>
                  <a:srgbClr val="FFFF00"/>
                </a:solidFill>
                <a:latin typeface="Arial" panose="020B0604020202020204" pitchFamily="34" charset="0"/>
              </a:rPr>
              <a:pPr>
                <a:spcBef>
                  <a:spcPct val="0"/>
                </a:spcBef>
              </a:pPr>
              <a:t>2</a:t>
            </a:fld>
            <a:endParaRPr lang="en-GB" altLang="en-US" smtClean="0">
              <a:solidFill>
                <a:srgbClr val="FFFF00"/>
              </a:solidFill>
              <a:latin typeface="Arial" panose="020B0604020202020204" pitchFamily="34" charset="0"/>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9642559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FB2BFAB-E4A2-4028-B7D0-D88B6E4A27DD}" type="slidenum">
              <a:rPr lang="en-GB" altLang="en-US" smtClean="0">
                <a:solidFill>
                  <a:srgbClr val="FFFF00"/>
                </a:solidFill>
                <a:latin typeface="Arial" panose="020B0604020202020204" pitchFamily="34" charset="0"/>
              </a:rPr>
              <a:pPr>
                <a:spcBef>
                  <a:spcPct val="0"/>
                </a:spcBef>
              </a:pPr>
              <a:t>3</a:t>
            </a:fld>
            <a:endParaRPr lang="en-GB" altLang="en-US" smtClean="0">
              <a:solidFill>
                <a:srgbClr val="FFFF00"/>
              </a:solidFill>
              <a:latin typeface="Arial" panose="020B0604020202020204" pitchFamily="34"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0803395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6D6ABFE-55BF-4C7E-A899-89DD2648C8BF}" type="slidenum">
              <a:rPr lang="en-GB" altLang="en-US" smtClean="0">
                <a:solidFill>
                  <a:srgbClr val="FFFF00"/>
                </a:solidFill>
                <a:latin typeface="Arial" panose="020B0604020202020204" pitchFamily="34" charset="0"/>
              </a:rPr>
              <a:pPr>
                <a:spcBef>
                  <a:spcPct val="0"/>
                </a:spcBef>
              </a:pPr>
              <a:t>10</a:t>
            </a:fld>
            <a:endParaRPr lang="en-GB" altLang="en-US" smtClean="0">
              <a:solidFill>
                <a:srgbClr val="FFFF00"/>
              </a:solidFill>
              <a:latin typeface="Arial" panose="020B0604020202020204" pitchFamily="34"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9986674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6F23347-32BF-47EB-B428-420FC75BDB94}" type="slidenum">
              <a:rPr lang="en-GB" altLang="en-US" smtClean="0">
                <a:solidFill>
                  <a:srgbClr val="FFFF00"/>
                </a:solidFill>
                <a:latin typeface="Arial" panose="020B0604020202020204" pitchFamily="34" charset="0"/>
              </a:rPr>
              <a:pPr>
                <a:spcBef>
                  <a:spcPct val="0"/>
                </a:spcBef>
              </a:pPr>
              <a:t>11</a:t>
            </a:fld>
            <a:endParaRPr lang="en-GB" altLang="en-US" smtClean="0">
              <a:solidFill>
                <a:srgbClr val="FFFF00"/>
              </a:solidFill>
              <a:latin typeface="Arial" panose="020B0604020202020204" pitchFamily="34" charset="0"/>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0264307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9CD0E1A-4CBF-44E7-A093-DFB149FFE08C}" type="slidenum">
              <a:rPr lang="en-GB" altLang="en-US" smtClean="0">
                <a:solidFill>
                  <a:srgbClr val="FFFF00"/>
                </a:solidFill>
                <a:latin typeface="Arial" panose="020B0604020202020204" pitchFamily="34" charset="0"/>
              </a:rPr>
              <a:pPr>
                <a:spcBef>
                  <a:spcPct val="0"/>
                </a:spcBef>
              </a:pPr>
              <a:t>12</a:t>
            </a:fld>
            <a:endParaRPr lang="en-GB" altLang="en-US" smtClean="0">
              <a:solidFill>
                <a:srgbClr val="FFFF00"/>
              </a:solidFill>
              <a:latin typeface="Arial" panose="020B0604020202020204" pitchFamily="34" charset="0"/>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2860561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20A1EAA-06E1-48A1-99B7-94984A41EDF9}" type="slidenum">
              <a:rPr lang="en-GB" altLang="en-US" smtClean="0">
                <a:solidFill>
                  <a:srgbClr val="FFFF00"/>
                </a:solidFill>
                <a:latin typeface="Arial" panose="020B0604020202020204" pitchFamily="34" charset="0"/>
              </a:rPr>
              <a:pPr>
                <a:spcBef>
                  <a:spcPct val="0"/>
                </a:spcBef>
              </a:pPr>
              <a:t>13</a:t>
            </a:fld>
            <a:endParaRPr lang="en-GB" altLang="en-US" smtClean="0">
              <a:solidFill>
                <a:srgbClr val="FFFF00"/>
              </a:solidFill>
              <a:latin typeface="Arial" panose="020B0604020202020204" pitchFamily="34" charset="0"/>
            </a:endParaRP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9371977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F923F55-B3E4-447C-AFB9-EA3695FF806B}" type="slidenum">
              <a:rPr lang="en-GB" altLang="en-US" smtClean="0">
                <a:solidFill>
                  <a:srgbClr val="000000"/>
                </a:solidFill>
                <a:latin typeface="Arial" panose="020B0604020202020204" pitchFamily="34" charset="0"/>
              </a:rPr>
              <a:pPr>
                <a:spcBef>
                  <a:spcPct val="0"/>
                </a:spcBef>
              </a:pPr>
              <a:t>14</a:t>
            </a:fld>
            <a:endParaRPr lang="en-GB" altLang="en-US" smtClean="0">
              <a:solidFill>
                <a:srgbClr val="000000"/>
              </a:solidFill>
              <a:latin typeface="Arial" panose="020B0604020202020204" pitchFamily="34" charset="0"/>
            </a:endParaRPr>
          </a:p>
        </p:txBody>
      </p:sp>
      <p:sp>
        <p:nvSpPr>
          <p:cNvPr id="39939" name="Rectangle 2"/>
          <p:cNvSpPr>
            <a:spLocks noGrp="1" noRot="1" noChangeAspect="1" noChangeArrowheads="1" noTextEdit="1"/>
          </p:cNvSpPr>
          <p:nvPr>
            <p:ph type="sldImg"/>
          </p:nvPr>
        </p:nvSpPr>
        <p:spPr>
          <a:xfrm>
            <a:off x="690563" y="742950"/>
            <a:ext cx="5400675" cy="3717925"/>
          </a:xfrm>
          <a:ln/>
        </p:spPr>
      </p:sp>
      <p:sp>
        <p:nvSpPr>
          <p:cNvPr id="3994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42317820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3005145-34A3-4DE0-BFB5-A3589F2FF6EE}" type="slidenum">
              <a:rPr lang="en-GB" altLang="en-US" smtClean="0">
                <a:solidFill>
                  <a:srgbClr val="000000"/>
                </a:solidFill>
                <a:latin typeface="Arial" panose="020B0604020202020204" pitchFamily="34" charset="0"/>
              </a:rPr>
              <a:pPr>
                <a:spcBef>
                  <a:spcPct val="0"/>
                </a:spcBef>
              </a:pPr>
              <a:t>15</a:t>
            </a:fld>
            <a:endParaRPr lang="en-GB" altLang="en-US" smtClean="0">
              <a:solidFill>
                <a:srgbClr val="000000"/>
              </a:solidFill>
              <a:latin typeface="Arial" panose="020B0604020202020204" pitchFamily="34" charset="0"/>
            </a:endParaRPr>
          </a:p>
        </p:txBody>
      </p:sp>
      <p:sp>
        <p:nvSpPr>
          <p:cNvPr id="41987" name="Rectangle 2"/>
          <p:cNvSpPr>
            <a:spLocks noGrp="1" noRot="1" noChangeAspect="1" noChangeArrowheads="1" noTextEdit="1"/>
          </p:cNvSpPr>
          <p:nvPr>
            <p:ph type="sldImg"/>
          </p:nvPr>
        </p:nvSpPr>
        <p:spPr>
          <a:xfrm>
            <a:off x="690563" y="742950"/>
            <a:ext cx="5400675" cy="3717925"/>
          </a:xfrm>
          <a:ln/>
        </p:spPr>
      </p:sp>
      <p:sp>
        <p:nvSpPr>
          <p:cNvPr id="41988" name="Rectangle 3"/>
          <p:cNvSpPr>
            <a:spLocks noGrp="1" noChangeArrowheads="1"/>
          </p:cNvSpPr>
          <p:nvPr>
            <p:ph type="body" idx="1"/>
          </p:nvPr>
        </p:nvSpPr>
        <p:spPr>
          <a:noFill/>
        </p:spPr>
        <p:txBody>
          <a:bodyPr/>
          <a:lstStyle/>
          <a:p>
            <a:pPr eaLnBrk="1" hangingPunct="1"/>
            <a:r>
              <a:rPr lang="en-US" altLang="en-US" dirty="0" smtClean="0"/>
              <a:t>In the frame of reference of an</a:t>
            </a:r>
            <a:r>
              <a:rPr lang="en-US" altLang="en-US" baseline="0" dirty="0" smtClean="0"/>
              <a:t> observer moving with </a:t>
            </a:r>
            <a:r>
              <a:rPr lang="en-US" altLang="en-US" dirty="0" smtClean="0"/>
              <a:t>the wind,</a:t>
            </a:r>
            <a:r>
              <a:rPr lang="en-US" altLang="en-US" baseline="0" dirty="0" smtClean="0"/>
              <a:t> the corrugated sheet of air just below the boundary is moving to the right more slowly  by an amount (</a:t>
            </a:r>
            <a:r>
              <a:rPr lang="en-US" altLang="en-US" baseline="0" dirty="0" err="1" smtClean="0"/>
              <a:t>Cx</a:t>
            </a:r>
            <a:r>
              <a:rPr lang="en-US" altLang="en-US" baseline="0" dirty="0" smtClean="0"/>
              <a:t>-phase –U) since the observer is moving in the same direction as the corrugated sheet. Thus this sheet does not push the air above it as far up or as far to the right (in the diagram) by an amount </a:t>
            </a:r>
            <a:r>
              <a:rPr lang="en-US" altLang="en-US" baseline="0" dirty="0" err="1" smtClean="0"/>
              <a:t>Cx</a:t>
            </a:r>
            <a:r>
              <a:rPr lang="en-US" altLang="en-US" baseline="0" dirty="0" smtClean="0"/>
              <a:t>-U.  So, both </a:t>
            </a:r>
            <a:r>
              <a:rPr lang="en-US" altLang="en-US" baseline="0" dirty="0" err="1" smtClean="0"/>
              <a:t>Cv</a:t>
            </a:r>
            <a:r>
              <a:rPr lang="en-US" altLang="en-US" baseline="0" dirty="0" smtClean="0"/>
              <a:t> ‘and </a:t>
            </a:r>
            <a:r>
              <a:rPr lang="en-US" altLang="en-US" baseline="0" dirty="0" err="1" smtClean="0"/>
              <a:t>Cx</a:t>
            </a:r>
            <a:r>
              <a:rPr lang="en-US" altLang="en-US" baseline="0" dirty="0" smtClean="0"/>
              <a:t> ‘to an observer moving in the medium are smaller than </a:t>
            </a:r>
            <a:r>
              <a:rPr lang="en-US" altLang="en-US" baseline="0" dirty="0" err="1" smtClean="0"/>
              <a:t>Cv</a:t>
            </a:r>
            <a:r>
              <a:rPr lang="en-US" altLang="en-US" baseline="0" dirty="0" smtClean="0"/>
              <a:t> and </a:t>
            </a:r>
            <a:r>
              <a:rPr lang="en-US" altLang="en-US" baseline="0" dirty="0" err="1" smtClean="0"/>
              <a:t>Cx</a:t>
            </a:r>
            <a:r>
              <a:rPr lang="en-US" altLang="en-US" baseline="0" dirty="0" smtClean="0"/>
              <a:t> in the region below the wind. </a:t>
            </a:r>
          </a:p>
          <a:p>
            <a:pPr eaLnBrk="1" hangingPunct="1"/>
            <a:r>
              <a:rPr lang="en-US" altLang="en-US" baseline="0" dirty="0" smtClean="0"/>
              <a:t>But the ground based observer still sees this newly perturbed layer moving to the right at speed U (as it is carried in the wind), and therefore the perturbation is still moving at speed </a:t>
            </a:r>
            <a:r>
              <a:rPr lang="en-US" altLang="en-US" baseline="0" dirty="0" err="1" smtClean="0"/>
              <a:t>Cx</a:t>
            </a:r>
            <a:r>
              <a:rPr lang="en-US" altLang="en-US" baseline="0" dirty="0" smtClean="0"/>
              <a:t> to the right. However, it has not propagated as far up (since the Doppler shift “correction” is only in the horizontal), and </a:t>
            </a:r>
            <a:r>
              <a:rPr lang="en-US" altLang="en-US" baseline="0" dirty="0" err="1" smtClean="0"/>
              <a:t>Cv</a:t>
            </a:r>
            <a:r>
              <a:rPr lang="en-US" altLang="en-US" baseline="0" dirty="0" smtClean="0"/>
              <a:t>’ is still smaller. Thus, when I connect the </a:t>
            </a:r>
            <a:r>
              <a:rPr lang="en-US" altLang="en-US" baseline="0" smtClean="0"/>
              <a:t>phase front, </a:t>
            </a:r>
            <a:r>
              <a:rPr lang="en-US" altLang="en-US" baseline="0" dirty="0" smtClean="0"/>
              <a:t>it has moved over an amount </a:t>
            </a:r>
            <a:r>
              <a:rPr lang="en-US" altLang="en-US" baseline="0" dirty="0" err="1" smtClean="0"/>
              <a:t>Cx</a:t>
            </a:r>
            <a:r>
              <a:rPr lang="en-US" altLang="en-US" baseline="0" dirty="0" smtClean="0"/>
              <a:t>*t = </a:t>
            </a:r>
            <a:r>
              <a:rPr lang="en-US" altLang="en-US" baseline="0" dirty="0" err="1" smtClean="0"/>
              <a:t>Cx</a:t>
            </a:r>
            <a:r>
              <a:rPr lang="en-US" altLang="en-US" baseline="0" dirty="0" smtClean="0"/>
              <a:t>*t and up an amount </a:t>
            </a:r>
            <a:r>
              <a:rPr lang="en-US" altLang="en-US" baseline="0" dirty="0" err="1" smtClean="0"/>
              <a:t>Cv</a:t>
            </a:r>
            <a:r>
              <a:rPr lang="en-US" altLang="en-US" baseline="0" dirty="0" smtClean="0"/>
              <a:t>’*t  &lt; </a:t>
            </a:r>
            <a:r>
              <a:rPr lang="en-US" altLang="en-US" baseline="0" dirty="0" err="1" smtClean="0"/>
              <a:t>Cv</a:t>
            </a:r>
            <a:r>
              <a:rPr lang="en-US" altLang="en-US" baseline="0" dirty="0" smtClean="0"/>
              <a:t>*t. Therefore the phase front has “tipped” into the wind. </a:t>
            </a:r>
          </a:p>
          <a:p>
            <a:pPr eaLnBrk="1" hangingPunct="1"/>
            <a:r>
              <a:rPr lang="en-US" altLang="en-US" baseline="0" dirty="0" smtClean="0"/>
              <a:t>Now, </a:t>
            </a:r>
            <a:r>
              <a:rPr lang="en-US" altLang="en-US" baseline="0" dirty="0" err="1" smtClean="0"/>
              <a:t>LambdaX</a:t>
            </a:r>
            <a:r>
              <a:rPr lang="en-US" altLang="en-US" baseline="0" dirty="0" smtClean="0"/>
              <a:t>’ = </a:t>
            </a:r>
            <a:r>
              <a:rPr lang="en-US" altLang="en-US" baseline="0" dirty="0" err="1" smtClean="0"/>
              <a:t>LambdaX</a:t>
            </a:r>
            <a:r>
              <a:rPr lang="en-US" altLang="en-US" baseline="0" dirty="0" smtClean="0"/>
              <a:t>, but </a:t>
            </a:r>
            <a:r>
              <a:rPr lang="en-US" altLang="en-US" baseline="0" dirty="0" err="1" smtClean="0"/>
              <a:t>LambdaZ</a:t>
            </a:r>
            <a:r>
              <a:rPr lang="en-US" altLang="en-US" baseline="0" dirty="0" smtClean="0"/>
              <a:t>’ &lt; </a:t>
            </a:r>
            <a:r>
              <a:rPr lang="en-US" altLang="en-US" baseline="0" dirty="0" err="1" smtClean="0"/>
              <a:t>LamgdaZ</a:t>
            </a:r>
            <a:endParaRPr lang="en-US" altLang="en-US" dirty="0" smtClean="0"/>
          </a:p>
        </p:txBody>
      </p:sp>
    </p:spTree>
    <p:extLst>
      <p:ext uri="{BB962C8B-B14F-4D97-AF65-F5344CB8AC3E}">
        <p14:creationId xmlns:p14="http://schemas.microsoft.com/office/powerpoint/2010/main" val="38577672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7716" y="2130431"/>
            <a:ext cx="84709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495425" y="3886200"/>
            <a:ext cx="6975475"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82057274-B4CF-46BE-9AE9-BF28AEAB8D96}" type="slidenum">
              <a:rPr lang="en-GB" altLang="en-US"/>
              <a:pPr>
                <a:defRPr/>
              </a:pPr>
              <a:t>‹#›</a:t>
            </a:fld>
            <a:endParaRPr lang="en-GB" altLang="en-US"/>
          </a:p>
        </p:txBody>
      </p:sp>
    </p:spTree>
    <p:extLst>
      <p:ext uri="{BB962C8B-B14F-4D97-AF65-F5344CB8AC3E}">
        <p14:creationId xmlns:p14="http://schemas.microsoft.com/office/powerpoint/2010/main" val="2534510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DBF171A6-B101-42FA-8D8A-5B89B78E185B}" type="slidenum">
              <a:rPr lang="en-GB" altLang="en-US"/>
              <a:pPr>
                <a:defRPr/>
              </a:pPr>
              <a:t>‹#›</a:t>
            </a:fld>
            <a:endParaRPr lang="en-GB" altLang="en-US"/>
          </a:p>
        </p:txBody>
      </p:sp>
    </p:spTree>
    <p:extLst>
      <p:ext uri="{BB962C8B-B14F-4D97-AF65-F5344CB8AC3E}">
        <p14:creationId xmlns:p14="http://schemas.microsoft.com/office/powerpoint/2010/main" val="25952389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00892" y="609600"/>
            <a:ext cx="2117725" cy="54864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747716" y="609600"/>
            <a:ext cx="6200775"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064C1824-A576-4CE6-A6A1-BA750F303F63}" type="slidenum">
              <a:rPr lang="en-GB" altLang="en-US"/>
              <a:pPr>
                <a:defRPr/>
              </a:pPr>
              <a:t>‹#›</a:t>
            </a:fld>
            <a:endParaRPr lang="en-GB" altLang="en-US"/>
          </a:p>
        </p:txBody>
      </p:sp>
    </p:spTree>
    <p:extLst>
      <p:ext uri="{BB962C8B-B14F-4D97-AF65-F5344CB8AC3E}">
        <p14:creationId xmlns:p14="http://schemas.microsoft.com/office/powerpoint/2010/main" val="34154576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747716" y="609600"/>
            <a:ext cx="8470900" cy="1143000"/>
          </a:xfrm>
        </p:spPr>
        <p:txBody>
          <a:bodyPr/>
          <a:lstStyle/>
          <a:p>
            <a:r>
              <a:rPr lang="en-US" smtClean="0"/>
              <a:t>Click to edit Master title style</a:t>
            </a:r>
            <a:endParaRPr lang="en-CA"/>
          </a:p>
        </p:txBody>
      </p:sp>
      <p:sp>
        <p:nvSpPr>
          <p:cNvPr id="3" name="Content Placeholder 2"/>
          <p:cNvSpPr>
            <a:spLocks noGrp="1"/>
          </p:cNvSpPr>
          <p:nvPr>
            <p:ph sz="half" idx="1"/>
          </p:nvPr>
        </p:nvSpPr>
        <p:spPr>
          <a:xfrm>
            <a:off x="747716" y="1981200"/>
            <a:ext cx="415925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quarter" idx="2"/>
          </p:nvPr>
        </p:nvSpPr>
        <p:spPr>
          <a:xfrm>
            <a:off x="5059363" y="1981200"/>
            <a:ext cx="415925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Content Placeholder 4"/>
          <p:cNvSpPr>
            <a:spLocks noGrp="1"/>
          </p:cNvSpPr>
          <p:nvPr>
            <p:ph sz="quarter" idx="3"/>
          </p:nvPr>
        </p:nvSpPr>
        <p:spPr>
          <a:xfrm>
            <a:off x="5059363" y="4114800"/>
            <a:ext cx="415925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Rectangle 4"/>
          <p:cNvSpPr>
            <a:spLocks noGrp="1" noChangeArrowheads="1"/>
          </p:cNvSpPr>
          <p:nvPr>
            <p:ph type="dt" sz="half" idx="10"/>
          </p:nvPr>
        </p:nvSpPr>
        <p:spPr>
          <a:ln/>
        </p:spPr>
        <p:txBody>
          <a:bodyPr/>
          <a:lstStyle>
            <a:lvl1pPr>
              <a:defRPr/>
            </a:lvl1pPr>
          </a:lstStyle>
          <a:p>
            <a:pPr>
              <a:defRPr/>
            </a:pPr>
            <a:endParaRPr lang="en-GB"/>
          </a:p>
        </p:txBody>
      </p:sp>
      <p:sp>
        <p:nvSpPr>
          <p:cNvPr id="7" name="Rectangle 5"/>
          <p:cNvSpPr>
            <a:spLocks noGrp="1" noChangeArrowheads="1"/>
          </p:cNvSpPr>
          <p:nvPr>
            <p:ph type="ftr" sz="quarter" idx="11"/>
          </p:nvPr>
        </p:nvSpPr>
        <p:spPr>
          <a:ln/>
        </p:spPr>
        <p:txBody>
          <a:bodyPr/>
          <a:lstStyle>
            <a:lvl1pPr>
              <a:defRPr/>
            </a:lvl1pPr>
          </a:lstStyle>
          <a:p>
            <a:pPr>
              <a:defRPr/>
            </a:pPr>
            <a:endParaRPr lang="en-GB"/>
          </a:p>
        </p:txBody>
      </p:sp>
      <p:sp>
        <p:nvSpPr>
          <p:cNvPr id="8" name="Rectangle 6"/>
          <p:cNvSpPr>
            <a:spLocks noGrp="1" noChangeArrowheads="1"/>
          </p:cNvSpPr>
          <p:nvPr>
            <p:ph type="sldNum" sz="quarter" idx="12"/>
          </p:nvPr>
        </p:nvSpPr>
        <p:spPr>
          <a:ln/>
        </p:spPr>
        <p:txBody>
          <a:bodyPr/>
          <a:lstStyle>
            <a:lvl1pPr>
              <a:defRPr/>
            </a:lvl1pPr>
          </a:lstStyle>
          <a:p>
            <a:pPr>
              <a:defRPr/>
            </a:pPr>
            <a:fld id="{EEAA48F2-3071-45D0-AC46-10369C002993}" type="slidenum">
              <a:rPr lang="en-GB" altLang="en-US"/>
              <a:pPr>
                <a:defRPr/>
              </a:pPr>
              <a:t>‹#›</a:t>
            </a:fld>
            <a:endParaRPr lang="en-GB" altLang="en-US"/>
          </a:p>
        </p:txBody>
      </p:sp>
    </p:spTree>
    <p:extLst>
      <p:ext uri="{BB962C8B-B14F-4D97-AF65-F5344CB8AC3E}">
        <p14:creationId xmlns:p14="http://schemas.microsoft.com/office/powerpoint/2010/main" val="6165669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7715" y="2130429"/>
            <a:ext cx="84709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495425" y="3886200"/>
            <a:ext cx="6975475"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08CE28C8-F7BF-43D3-8C65-8B1D0FD56B35}" type="slidenum">
              <a:rPr lang="en-GB" altLang="en-US"/>
              <a:pPr>
                <a:defRPr/>
              </a:pPr>
              <a:t>‹#›</a:t>
            </a:fld>
            <a:endParaRPr lang="en-GB" altLang="en-US"/>
          </a:p>
        </p:txBody>
      </p:sp>
    </p:spTree>
    <p:extLst>
      <p:ext uri="{BB962C8B-B14F-4D97-AF65-F5344CB8AC3E}">
        <p14:creationId xmlns:p14="http://schemas.microsoft.com/office/powerpoint/2010/main" val="9897057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84A36941-751E-457A-94C2-10526793A21A}" type="slidenum">
              <a:rPr lang="en-GB" altLang="en-US"/>
              <a:pPr>
                <a:defRPr/>
              </a:pPr>
              <a:t>‹#›</a:t>
            </a:fld>
            <a:endParaRPr lang="en-GB" altLang="en-US"/>
          </a:p>
        </p:txBody>
      </p:sp>
    </p:spTree>
    <p:extLst>
      <p:ext uri="{BB962C8B-B14F-4D97-AF65-F5344CB8AC3E}">
        <p14:creationId xmlns:p14="http://schemas.microsoft.com/office/powerpoint/2010/main" val="38466682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7400" y="4406904"/>
            <a:ext cx="84709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87400" y="2906713"/>
            <a:ext cx="84709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287A1471-6AB6-403D-AD81-7B5E771F438E}" type="slidenum">
              <a:rPr lang="en-GB" altLang="en-US"/>
              <a:pPr>
                <a:defRPr/>
              </a:pPr>
              <a:t>‹#›</a:t>
            </a:fld>
            <a:endParaRPr lang="en-GB" altLang="en-US"/>
          </a:p>
        </p:txBody>
      </p:sp>
    </p:spTree>
    <p:extLst>
      <p:ext uri="{BB962C8B-B14F-4D97-AF65-F5344CB8AC3E}">
        <p14:creationId xmlns:p14="http://schemas.microsoft.com/office/powerpoint/2010/main" val="30025274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747715" y="1981200"/>
            <a:ext cx="41592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5059363" y="1981200"/>
            <a:ext cx="41592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E1ABB005-ECF6-4D79-A5B4-F8707D6A557F}" type="slidenum">
              <a:rPr lang="en-GB" altLang="en-US"/>
              <a:pPr>
                <a:defRPr/>
              </a:pPr>
              <a:t>‹#›</a:t>
            </a:fld>
            <a:endParaRPr lang="en-GB" altLang="en-US"/>
          </a:p>
        </p:txBody>
      </p:sp>
    </p:spTree>
    <p:extLst>
      <p:ext uri="{BB962C8B-B14F-4D97-AF65-F5344CB8AC3E}">
        <p14:creationId xmlns:p14="http://schemas.microsoft.com/office/powerpoint/2010/main" val="8882107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8477" y="274638"/>
            <a:ext cx="8969375"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98475" y="1535113"/>
            <a:ext cx="44037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8475" y="2174875"/>
            <a:ext cx="44037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5062538" y="1535113"/>
            <a:ext cx="440531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62538" y="2174875"/>
            <a:ext cx="440531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2B902857-A64F-4F14-9719-040E1E0D34BA}" type="slidenum">
              <a:rPr lang="en-GB" altLang="en-US"/>
              <a:pPr>
                <a:defRPr/>
              </a:pPr>
              <a:t>‹#›</a:t>
            </a:fld>
            <a:endParaRPr lang="en-GB" altLang="en-US"/>
          </a:p>
        </p:txBody>
      </p:sp>
    </p:spTree>
    <p:extLst>
      <p:ext uri="{BB962C8B-B14F-4D97-AF65-F5344CB8AC3E}">
        <p14:creationId xmlns:p14="http://schemas.microsoft.com/office/powerpoint/2010/main" val="31532537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381FE625-46EF-4ED6-B528-186631A5C55D}" type="slidenum">
              <a:rPr lang="en-GB" altLang="en-US"/>
              <a:pPr>
                <a:defRPr/>
              </a:pPr>
              <a:t>‹#›</a:t>
            </a:fld>
            <a:endParaRPr lang="en-GB" altLang="en-US"/>
          </a:p>
        </p:txBody>
      </p:sp>
    </p:spTree>
    <p:extLst>
      <p:ext uri="{BB962C8B-B14F-4D97-AF65-F5344CB8AC3E}">
        <p14:creationId xmlns:p14="http://schemas.microsoft.com/office/powerpoint/2010/main" val="310871831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EEB0C235-4C55-40D4-8D6F-F13970E78D77}" type="slidenum">
              <a:rPr lang="en-GB" altLang="en-US"/>
              <a:pPr>
                <a:defRPr/>
              </a:pPr>
              <a:t>‹#›</a:t>
            </a:fld>
            <a:endParaRPr lang="en-GB" altLang="en-US"/>
          </a:p>
        </p:txBody>
      </p:sp>
    </p:spTree>
    <p:extLst>
      <p:ext uri="{BB962C8B-B14F-4D97-AF65-F5344CB8AC3E}">
        <p14:creationId xmlns:p14="http://schemas.microsoft.com/office/powerpoint/2010/main" val="3022155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E008D389-C665-4BDE-95FD-D01A9AFD76DA}" type="slidenum">
              <a:rPr lang="en-GB" altLang="en-US"/>
              <a:pPr>
                <a:defRPr/>
              </a:pPr>
              <a:t>‹#›</a:t>
            </a:fld>
            <a:endParaRPr lang="en-GB" altLang="en-US"/>
          </a:p>
        </p:txBody>
      </p:sp>
    </p:spTree>
    <p:extLst>
      <p:ext uri="{BB962C8B-B14F-4D97-AF65-F5344CB8AC3E}">
        <p14:creationId xmlns:p14="http://schemas.microsoft.com/office/powerpoint/2010/main" val="312102261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8475" y="273050"/>
            <a:ext cx="3278188"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897315" y="273054"/>
            <a:ext cx="55705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98475" y="1435103"/>
            <a:ext cx="327818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4F3361DB-0D04-480C-86D0-7D8A2223FC46}" type="slidenum">
              <a:rPr lang="en-GB" altLang="en-US"/>
              <a:pPr>
                <a:defRPr/>
              </a:pPr>
              <a:t>‹#›</a:t>
            </a:fld>
            <a:endParaRPr lang="en-GB" altLang="en-US"/>
          </a:p>
        </p:txBody>
      </p:sp>
    </p:spTree>
    <p:extLst>
      <p:ext uri="{BB962C8B-B14F-4D97-AF65-F5344CB8AC3E}">
        <p14:creationId xmlns:p14="http://schemas.microsoft.com/office/powerpoint/2010/main" val="9905277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54216" y="4800600"/>
            <a:ext cx="5978525"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954216" y="612775"/>
            <a:ext cx="5978525"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a:p>
        </p:txBody>
      </p:sp>
      <p:sp>
        <p:nvSpPr>
          <p:cNvPr id="4" name="Text Placeholder 3"/>
          <p:cNvSpPr>
            <a:spLocks noGrp="1"/>
          </p:cNvSpPr>
          <p:nvPr>
            <p:ph type="body" sz="half" idx="2"/>
          </p:nvPr>
        </p:nvSpPr>
        <p:spPr>
          <a:xfrm>
            <a:off x="1954216" y="5367338"/>
            <a:ext cx="5978525"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CAB644D4-A3D2-427F-9EAC-5B17E9AF3BF0}" type="slidenum">
              <a:rPr lang="en-GB" altLang="en-US"/>
              <a:pPr>
                <a:defRPr/>
              </a:pPr>
              <a:t>‹#›</a:t>
            </a:fld>
            <a:endParaRPr lang="en-GB" altLang="en-US"/>
          </a:p>
        </p:txBody>
      </p:sp>
    </p:spTree>
    <p:extLst>
      <p:ext uri="{BB962C8B-B14F-4D97-AF65-F5344CB8AC3E}">
        <p14:creationId xmlns:p14="http://schemas.microsoft.com/office/powerpoint/2010/main" val="39432886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6A3EBA12-8831-400F-B4FE-9CE11652A8D3}" type="slidenum">
              <a:rPr lang="en-GB" altLang="en-US"/>
              <a:pPr>
                <a:defRPr/>
              </a:pPr>
              <a:t>‹#›</a:t>
            </a:fld>
            <a:endParaRPr lang="en-GB" altLang="en-US"/>
          </a:p>
        </p:txBody>
      </p:sp>
    </p:spTree>
    <p:extLst>
      <p:ext uri="{BB962C8B-B14F-4D97-AF65-F5344CB8AC3E}">
        <p14:creationId xmlns:p14="http://schemas.microsoft.com/office/powerpoint/2010/main" val="7959990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00891" y="609600"/>
            <a:ext cx="2117725" cy="54864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747715" y="609600"/>
            <a:ext cx="6200775"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C98FF555-95D9-4F7F-8BFA-7DB102626B2F}" type="slidenum">
              <a:rPr lang="en-GB" altLang="en-US"/>
              <a:pPr>
                <a:defRPr/>
              </a:pPr>
              <a:t>‹#›</a:t>
            </a:fld>
            <a:endParaRPr lang="en-GB" altLang="en-US"/>
          </a:p>
        </p:txBody>
      </p:sp>
    </p:spTree>
    <p:extLst>
      <p:ext uri="{BB962C8B-B14F-4D97-AF65-F5344CB8AC3E}">
        <p14:creationId xmlns:p14="http://schemas.microsoft.com/office/powerpoint/2010/main" val="155320950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747715" y="609600"/>
            <a:ext cx="8470900" cy="1143000"/>
          </a:xfrm>
        </p:spPr>
        <p:txBody>
          <a:bodyPr/>
          <a:lstStyle/>
          <a:p>
            <a:r>
              <a:rPr lang="en-US" smtClean="0"/>
              <a:t>Click to edit Master title style</a:t>
            </a:r>
            <a:endParaRPr lang="en-CA"/>
          </a:p>
        </p:txBody>
      </p:sp>
      <p:sp>
        <p:nvSpPr>
          <p:cNvPr id="3" name="Content Placeholder 2"/>
          <p:cNvSpPr>
            <a:spLocks noGrp="1"/>
          </p:cNvSpPr>
          <p:nvPr>
            <p:ph sz="half" idx="1"/>
          </p:nvPr>
        </p:nvSpPr>
        <p:spPr>
          <a:xfrm>
            <a:off x="747715" y="1981200"/>
            <a:ext cx="415925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quarter" idx="2"/>
          </p:nvPr>
        </p:nvSpPr>
        <p:spPr>
          <a:xfrm>
            <a:off x="5059363" y="1981200"/>
            <a:ext cx="415925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Content Placeholder 4"/>
          <p:cNvSpPr>
            <a:spLocks noGrp="1"/>
          </p:cNvSpPr>
          <p:nvPr>
            <p:ph sz="quarter" idx="3"/>
          </p:nvPr>
        </p:nvSpPr>
        <p:spPr>
          <a:xfrm>
            <a:off x="5059363" y="4114800"/>
            <a:ext cx="415925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Rectangle 4"/>
          <p:cNvSpPr>
            <a:spLocks noGrp="1" noChangeArrowheads="1"/>
          </p:cNvSpPr>
          <p:nvPr>
            <p:ph type="dt" sz="half" idx="10"/>
          </p:nvPr>
        </p:nvSpPr>
        <p:spPr>
          <a:ln/>
        </p:spPr>
        <p:txBody>
          <a:bodyPr/>
          <a:lstStyle>
            <a:lvl1pPr>
              <a:defRPr/>
            </a:lvl1pPr>
          </a:lstStyle>
          <a:p>
            <a:pPr>
              <a:defRPr/>
            </a:pPr>
            <a:endParaRPr lang="en-GB"/>
          </a:p>
        </p:txBody>
      </p:sp>
      <p:sp>
        <p:nvSpPr>
          <p:cNvPr id="7" name="Rectangle 5"/>
          <p:cNvSpPr>
            <a:spLocks noGrp="1" noChangeArrowheads="1"/>
          </p:cNvSpPr>
          <p:nvPr>
            <p:ph type="ftr" sz="quarter" idx="11"/>
          </p:nvPr>
        </p:nvSpPr>
        <p:spPr>
          <a:ln/>
        </p:spPr>
        <p:txBody>
          <a:bodyPr/>
          <a:lstStyle>
            <a:lvl1pPr>
              <a:defRPr/>
            </a:lvl1pPr>
          </a:lstStyle>
          <a:p>
            <a:pPr>
              <a:defRPr/>
            </a:pPr>
            <a:endParaRPr lang="en-GB"/>
          </a:p>
        </p:txBody>
      </p:sp>
      <p:sp>
        <p:nvSpPr>
          <p:cNvPr id="8" name="Rectangle 6"/>
          <p:cNvSpPr>
            <a:spLocks noGrp="1" noChangeArrowheads="1"/>
          </p:cNvSpPr>
          <p:nvPr>
            <p:ph type="sldNum" sz="quarter" idx="12"/>
          </p:nvPr>
        </p:nvSpPr>
        <p:spPr>
          <a:ln/>
        </p:spPr>
        <p:txBody>
          <a:bodyPr/>
          <a:lstStyle>
            <a:lvl1pPr>
              <a:defRPr/>
            </a:lvl1pPr>
          </a:lstStyle>
          <a:p>
            <a:pPr>
              <a:defRPr/>
            </a:pPr>
            <a:fld id="{857EF11B-9F3A-4524-9E4E-4DC8969E7306}" type="slidenum">
              <a:rPr lang="en-GB" altLang="en-US"/>
              <a:pPr>
                <a:defRPr/>
              </a:pPr>
              <a:t>‹#›</a:t>
            </a:fld>
            <a:endParaRPr lang="en-GB" altLang="en-US"/>
          </a:p>
        </p:txBody>
      </p:sp>
    </p:spTree>
    <p:extLst>
      <p:ext uri="{BB962C8B-B14F-4D97-AF65-F5344CB8AC3E}">
        <p14:creationId xmlns:p14="http://schemas.microsoft.com/office/powerpoint/2010/main" val="307372610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45791" y="1122363"/>
            <a:ext cx="7474744" cy="2387600"/>
          </a:xfrm>
        </p:spPr>
        <p:txBody>
          <a:bodyPr anchor="b"/>
          <a:lstStyle>
            <a:lvl1pPr algn="ctr">
              <a:defRPr sz="4904"/>
            </a:lvl1pPr>
          </a:lstStyle>
          <a:p>
            <a:r>
              <a:rPr lang="en-US" smtClean="0"/>
              <a:t>Click to edit Master title style</a:t>
            </a:r>
            <a:endParaRPr lang="en-CA"/>
          </a:p>
        </p:txBody>
      </p:sp>
      <p:sp>
        <p:nvSpPr>
          <p:cNvPr id="3" name="Subtitle 2"/>
          <p:cNvSpPr>
            <a:spLocks noGrp="1"/>
          </p:cNvSpPr>
          <p:nvPr>
            <p:ph type="subTitle" idx="1"/>
          </p:nvPr>
        </p:nvSpPr>
        <p:spPr>
          <a:xfrm>
            <a:off x="1245791" y="3602038"/>
            <a:ext cx="7474744" cy="1655762"/>
          </a:xfrm>
        </p:spPr>
        <p:txBody>
          <a:bodyPr/>
          <a:lstStyle>
            <a:lvl1pPr marL="0" indent="0" algn="ctr">
              <a:buNone/>
              <a:defRPr sz="1962"/>
            </a:lvl1pPr>
            <a:lvl2pPr marL="373715" indent="0" algn="ctr">
              <a:buNone/>
              <a:defRPr sz="1635"/>
            </a:lvl2pPr>
            <a:lvl3pPr marL="747431" indent="0" algn="ctr">
              <a:buNone/>
              <a:defRPr sz="1471"/>
            </a:lvl3pPr>
            <a:lvl4pPr marL="1121146" indent="0" algn="ctr">
              <a:buNone/>
              <a:defRPr sz="1308"/>
            </a:lvl4pPr>
            <a:lvl5pPr marL="1494861" indent="0" algn="ctr">
              <a:buNone/>
              <a:defRPr sz="1308"/>
            </a:lvl5pPr>
            <a:lvl6pPr marL="1868576" indent="0" algn="ctr">
              <a:buNone/>
              <a:defRPr sz="1308"/>
            </a:lvl6pPr>
            <a:lvl7pPr marL="2242292" indent="0" algn="ctr">
              <a:buNone/>
              <a:defRPr sz="1308"/>
            </a:lvl7pPr>
            <a:lvl8pPr marL="2616007" indent="0" algn="ctr">
              <a:buNone/>
              <a:defRPr sz="1308"/>
            </a:lvl8pPr>
            <a:lvl9pPr marL="2989722" indent="0" algn="ctr">
              <a:buNone/>
              <a:defRPr sz="1308"/>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b="1">
                <a:latin typeface="Arial" panose="020B0604020202020204" pitchFamily="34" charset="0"/>
              </a:defRPr>
            </a:lvl1pPr>
          </a:lstStyle>
          <a:p>
            <a:pPr>
              <a:defRPr/>
            </a:pPr>
            <a:fld id="{5AE904BA-AA74-42D1-B665-66DA32149BA9}" type="datetimeFigureOut">
              <a:rPr lang="en-CA"/>
              <a:pPr>
                <a:defRPr/>
              </a:pPr>
              <a:t>31/10/2017</a:t>
            </a:fld>
            <a:endParaRPr lang="en-CA"/>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b="1">
                <a:latin typeface="Arial" panose="020B0604020202020204" pitchFamily="34" charset="0"/>
              </a:defRPr>
            </a:lvl1pPr>
          </a:lstStyle>
          <a:p>
            <a:pPr>
              <a:defRPr/>
            </a:pPr>
            <a:endParaRPr lang="en-CA"/>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b="1">
                <a:latin typeface="Arial" panose="020B0604020202020204" pitchFamily="34" charset="0"/>
              </a:defRPr>
            </a:lvl1pPr>
          </a:lstStyle>
          <a:p>
            <a:pPr>
              <a:defRPr/>
            </a:pPr>
            <a:fld id="{11DC5077-228A-430E-A98D-5A1329487212}" type="slidenum">
              <a:rPr lang="en-CA"/>
              <a:pPr>
                <a:defRPr/>
              </a:pPr>
              <a:t>‹#›</a:t>
            </a:fld>
            <a:endParaRPr lang="en-CA"/>
          </a:p>
        </p:txBody>
      </p:sp>
    </p:spTree>
    <p:extLst>
      <p:ext uri="{BB962C8B-B14F-4D97-AF65-F5344CB8AC3E}">
        <p14:creationId xmlns:p14="http://schemas.microsoft.com/office/powerpoint/2010/main" val="77907355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b="1">
                <a:latin typeface="Arial" panose="020B0604020202020204" pitchFamily="34" charset="0"/>
              </a:defRPr>
            </a:lvl1pPr>
          </a:lstStyle>
          <a:p>
            <a:pPr>
              <a:defRPr/>
            </a:pPr>
            <a:fld id="{5058457D-EF38-4F4C-B30A-F7A040575D6F}" type="datetimeFigureOut">
              <a:rPr lang="en-CA"/>
              <a:pPr>
                <a:defRPr/>
              </a:pPr>
              <a:t>31/10/2017</a:t>
            </a:fld>
            <a:endParaRPr lang="en-CA"/>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b="1">
                <a:latin typeface="Arial" panose="020B0604020202020204" pitchFamily="34" charset="0"/>
              </a:defRPr>
            </a:lvl1pPr>
          </a:lstStyle>
          <a:p>
            <a:pPr>
              <a:defRPr/>
            </a:pPr>
            <a:endParaRPr lang="en-CA"/>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b="1">
                <a:latin typeface="Arial" panose="020B0604020202020204" pitchFamily="34" charset="0"/>
              </a:defRPr>
            </a:lvl1pPr>
          </a:lstStyle>
          <a:p>
            <a:pPr>
              <a:defRPr/>
            </a:pPr>
            <a:fld id="{3BE7F9FE-944A-49F1-B25E-4C648B200B06}" type="slidenum">
              <a:rPr lang="en-CA"/>
              <a:pPr>
                <a:defRPr/>
              </a:pPr>
              <a:t>‹#›</a:t>
            </a:fld>
            <a:endParaRPr lang="en-CA"/>
          </a:p>
        </p:txBody>
      </p:sp>
    </p:spTree>
    <p:extLst>
      <p:ext uri="{BB962C8B-B14F-4D97-AF65-F5344CB8AC3E}">
        <p14:creationId xmlns:p14="http://schemas.microsoft.com/office/powerpoint/2010/main" val="100070966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9994" y="1709739"/>
            <a:ext cx="8595955" cy="2852737"/>
          </a:xfrm>
        </p:spPr>
        <p:txBody>
          <a:bodyPr anchor="b"/>
          <a:lstStyle>
            <a:lvl1pPr>
              <a:defRPr sz="4904"/>
            </a:lvl1pPr>
          </a:lstStyle>
          <a:p>
            <a:r>
              <a:rPr lang="en-US" smtClean="0"/>
              <a:t>Click to edit Master title style</a:t>
            </a:r>
            <a:endParaRPr lang="en-CA"/>
          </a:p>
        </p:txBody>
      </p:sp>
      <p:sp>
        <p:nvSpPr>
          <p:cNvPr id="3" name="Text Placeholder 2"/>
          <p:cNvSpPr>
            <a:spLocks noGrp="1"/>
          </p:cNvSpPr>
          <p:nvPr>
            <p:ph type="body" idx="1"/>
          </p:nvPr>
        </p:nvSpPr>
        <p:spPr>
          <a:xfrm>
            <a:off x="679994" y="4589464"/>
            <a:ext cx="8595955" cy="1500187"/>
          </a:xfrm>
        </p:spPr>
        <p:txBody>
          <a:bodyPr/>
          <a:lstStyle>
            <a:lvl1pPr marL="0" indent="0">
              <a:buNone/>
              <a:defRPr sz="1962">
                <a:solidFill>
                  <a:schemeClr val="tx1">
                    <a:tint val="75000"/>
                  </a:schemeClr>
                </a:solidFill>
              </a:defRPr>
            </a:lvl1pPr>
            <a:lvl2pPr marL="373715" indent="0">
              <a:buNone/>
              <a:defRPr sz="1635">
                <a:solidFill>
                  <a:schemeClr val="tx1">
                    <a:tint val="75000"/>
                  </a:schemeClr>
                </a:solidFill>
              </a:defRPr>
            </a:lvl2pPr>
            <a:lvl3pPr marL="747431" indent="0">
              <a:buNone/>
              <a:defRPr sz="1471">
                <a:solidFill>
                  <a:schemeClr val="tx1">
                    <a:tint val="75000"/>
                  </a:schemeClr>
                </a:solidFill>
              </a:defRPr>
            </a:lvl3pPr>
            <a:lvl4pPr marL="1121146" indent="0">
              <a:buNone/>
              <a:defRPr sz="1308">
                <a:solidFill>
                  <a:schemeClr val="tx1">
                    <a:tint val="75000"/>
                  </a:schemeClr>
                </a:solidFill>
              </a:defRPr>
            </a:lvl4pPr>
            <a:lvl5pPr marL="1494861" indent="0">
              <a:buNone/>
              <a:defRPr sz="1308">
                <a:solidFill>
                  <a:schemeClr val="tx1">
                    <a:tint val="75000"/>
                  </a:schemeClr>
                </a:solidFill>
              </a:defRPr>
            </a:lvl5pPr>
            <a:lvl6pPr marL="1868576" indent="0">
              <a:buNone/>
              <a:defRPr sz="1308">
                <a:solidFill>
                  <a:schemeClr val="tx1">
                    <a:tint val="75000"/>
                  </a:schemeClr>
                </a:solidFill>
              </a:defRPr>
            </a:lvl6pPr>
            <a:lvl7pPr marL="2242292" indent="0">
              <a:buNone/>
              <a:defRPr sz="1308">
                <a:solidFill>
                  <a:schemeClr val="tx1">
                    <a:tint val="75000"/>
                  </a:schemeClr>
                </a:solidFill>
              </a:defRPr>
            </a:lvl7pPr>
            <a:lvl8pPr marL="2616007" indent="0">
              <a:buNone/>
              <a:defRPr sz="1308">
                <a:solidFill>
                  <a:schemeClr val="tx1">
                    <a:tint val="75000"/>
                  </a:schemeClr>
                </a:solidFill>
              </a:defRPr>
            </a:lvl8pPr>
            <a:lvl9pPr marL="2989722" indent="0">
              <a:buNone/>
              <a:defRPr sz="1308">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b="1">
                <a:latin typeface="Arial" panose="020B0604020202020204" pitchFamily="34" charset="0"/>
              </a:defRPr>
            </a:lvl1pPr>
          </a:lstStyle>
          <a:p>
            <a:pPr>
              <a:defRPr/>
            </a:pPr>
            <a:fld id="{F38140F9-79E0-4223-91DB-068CC2A99604}" type="datetimeFigureOut">
              <a:rPr lang="en-CA"/>
              <a:pPr>
                <a:defRPr/>
              </a:pPr>
              <a:t>31/10/2017</a:t>
            </a:fld>
            <a:endParaRPr lang="en-CA"/>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b="1">
                <a:latin typeface="Arial" panose="020B0604020202020204" pitchFamily="34" charset="0"/>
              </a:defRPr>
            </a:lvl1pPr>
          </a:lstStyle>
          <a:p>
            <a:pPr>
              <a:defRPr/>
            </a:pPr>
            <a:endParaRPr lang="en-CA"/>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b="1">
                <a:latin typeface="Arial" panose="020B0604020202020204" pitchFamily="34" charset="0"/>
              </a:defRPr>
            </a:lvl1pPr>
          </a:lstStyle>
          <a:p>
            <a:pPr>
              <a:defRPr/>
            </a:pPr>
            <a:fld id="{0279C7DE-2E66-459E-8007-EC676A51BB79}" type="slidenum">
              <a:rPr lang="en-CA"/>
              <a:pPr>
                <a:defRPr/>
              </a:pPr>
              <a:t>‹#›</a:t>
            </a:fld>
            <a:endParaRPr lang="en-CA"/>
          </a:p>
        </p:txBody>
      </p:sp>
    </p:spTree>
    <p:extLst>
      <p:ext uri="{BB962C8B-B14F-4D97-AF65-F5344CB8AC3E}">
        <p14:creationId xmlns:p14="http://schemas.microsoft.com/office/powerpoint/2010/main" val="173984142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685185" y="1825625"/>
            <a:ext cx="4235688"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5045452" y="1825625"/>
            <a:ext cx="4235688"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b="1">
                <a:latin typeface="Arial" panose="020B0604020202020204" pitchFamily="34" charset="0"/>
              </a:defRPr>
            </a:lvl1pPr>
          </a:lstStyle>
          <a:p>
            <a:pPr>
              <a:defRPr/>
            </a:pPr>
            <a:fld id="{3E059A3D-869F-4160-AAFD-E4F4F0FD8174}" type="datetimeFigureOut">
              <a:rPr lang="en-CA"/>
              <a:pPr>
                <a:defRPr/>
              </a:pPr>
              <a:t>31/10/2017</a:t>
            </a:fld>
            <a:endParaRPr lang="en-CA"/>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b="1">
                <a:latin typeface="Arial" panose="020B0604020202020204" pitchFamily="34" charset="0"/>
              </a:defRPr>
            </a:lvl1pPr>
          </a:lstStyle>
          <a:p>
            <a:pPr>
              <a:defRPr/>
            </a:pPr>
            <a:endParaRPr lang="en-CA"/>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b="1">
                <a:latin typeface="Arial" panose="020B0604020202020204" pitchFamily="34" charset="0"/>
              </a:defRPr>
            </a:lvl1pPr>
          </a:lstStyle>
          <a:p>
            <a:pPr>
              <a:defRPr/>
            </a:pPr>
            <a:fld id="{9FE6EA60-F523-4BC5-9D36-105517776650}" type="slidenum">
              <a:rPr lang="en-CA"/>
              <a:pPr>
                <a:defRPr/>
              </a:pPr>
              <a:t>‹#›</a:t>
            </a:fld>
            <a:endParaRPr lang="en-CA"/>
          </a:p>
        </p:txBody>
      </p:sp>
    </p:spTree>
    <p:extLst>
      <p:ext uri="{BB962C8B-B14F-4D97-AF65-F5344CB8AC3E}">
        <p14:creationId xmlns:p14="http://schemas.microsoft.com/office/powerpoint/2010/main" val="124172333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6483" y="365126"/>
            <a:ext cx="8595955" cy="1325563"/>
          </a:xfrm>
        </p:spPr>
        <p:txBody>
          <a:bodyPr/>
          <a:lstStyle/>
          <a:p>
            <a:r>
              <a:rPr lang="en-US" smtClean="0"/>
              <a:t>Click to edit Master title style</a:t>
            </a:r>
            <a:endParaRPr lang="en-CA"/>
          </a:p>
        </p:txBody>
      </p:sp>
      <p:sp>
        <p:nvSpPr>
          <p:cNvPr id="3" name="Text Placeholder 2"/>
          <p:cNvSpPr>
            <a:spLocks noGrp="1"/>
          </p:cNvSpPr>
          <p:nvPr>
            <p:ph type="body" idx="1"/>
          </p:nvPr>
        </p:nvSpPr>
        <p:spPr>
          <a:xfrm>
            <a:off x="686483" y="1681163"/>
            <a:ext cx="4216222" cy="823912"/>
          </a:xfrm>
        </p:spPr>
        <p:txBody>
          <a:bodyPr anchor="b"/>
          <a:lstStyle>
            <a:lvl1pPr marL="0" indent="0">
              <a:buNone/>
              <a:defRPr sz="1962" b="1"/>
            </a:lvl1pPr>
            <a:lvl2pPr marL="373715" indent="0">
              <a:buNone/>
              <a:defRPr sz="1635" b="1"/>
            </a:lvl2pPr>
            <a:lvl3pPr marL="747431" indent="0">
              <a:buNone/>
              <a:defRPr sz="1471" b="1"/>
            </a:lvl3pPr>
            <a:lvl4pPr marL="1121146" indent="0">
              <a:buNone/>
              <a:defRPr sz="1308" b="1"/>
            </a:lvl4pPr>
            <a:lvl5pPr marL="1494861" indent="0">
              <a:buNone/>
              <a:defRPr sz="1308" b="1"/>
            </a:lvl5pPr>
            <a:lvl6pPr marL="1868576" indent="0">
              <a:buNone/>
              <a:defRPr sz="1308" b="1"/>
            </a:lvl6pPr>
            <a:lvl7pPr marL="2242292" indent="0">
              <a:buNone/>
              <a:defRPr sz="1308" b="1"/>
            </a:lvl7pPr>
            <a:lvl8pPr marL="2616007" indent="0">
              <a:buNone/>
              <a:defRPr sz="1308" b="1"/>
            </a:lvl8pPr>
            <a:lvl9pPr marL="2989722" indent="0">
              <a:buNone/>
              <a:defRPr sz="1308" b="1"/>
            </a:lvl9pPr>
          </a:lstStyle>
          <a:p>
            <a:pPr lvl="0"/>
            <a:r>
              <a:rPr lang="en-US" smtClean="0"/>
              <a:t>Click to edit Master text styles</a:t>
            </a:r>
          </a:p>
        </p:txBody>
      </p:sp>
      <p:sp>
        <p:nvSpPr>
          <p:cNvPr id="4" name="Content Placeholder 3"/>
          <p:cNvSpPr>
            <a:spLocks noGrp="1"/>
          </p:cNvSpPr>
          <p:nvPr>
            <p:ph sz="half" idx="2"/>
          </p:nvPr>
        </p:nvSpPr>
        <p:spPr>
          <a:xfrm>
            <a:off x="686483" y="2505075"/>
            <a:ext cx="4216222"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5045452" y="1681163"/>
            <a:ext cx="4236986" cy="823912"/>
          </a:xfrm>
        </p:spPr>
        <p:txBody>
          <a:bodyPr anchor="b"/>
          <a:lstStyle>
            <a:lvl1pPr marL="0" indent="0">
              <a:buNone/>
              <a:defRPr sz="1962" b="1"/>
            </a:lvl1pPr>
            <a:lvl2pPr marL="373715" indent="0">
              <a:buNone/>
              <a:defRPr sz="1635" b="1"/>
            </a:lvl2pPr>
            <a:lvl3pPr marL="747431" indent="0">
              <a:buNone/>
              <a:defRPr sz="1471" b="1"/>
            </a:lvl3pPr>
            <a:lvl4pPr marL="1121146" indent="0">
              <a:buNone/>
              <a:defRPr sz="1308" b="1"/>
            </a:lvl4pPr>
            <a:lvl5pPr marL="1494861" indent="0">
              <a:buNone/>
              <a:defRPr sz="1308" b="1"/>
            </a:lvl5pPr>
            <a:lvl6pPr marL="1868576" indent="0">
              <a:buNone/>
              <a:defRPr sz="1308" b="1"/>
            </a:lvl6pPr>
            <a:lvl7pPr marL="2242292" indent="0">
              <a:buNone/>
              <a:defRPr sz="1308" b="1"/>
            </a:lvl7pPr>
            <a:lvl8pPr marL="2616007" indent="0">
              <a:buNone/>
              <a:defRPr sz="1308" b="1"/>
            </a:lvl8pPr>
            <a:lvl9pPr marL="2989722" indent="0">
              <a:buNone/>
              <a:defRPr sz="1308" b="1"/>
            </a:lvl9pPr>
          </a:lstStyle>
          <a:p>
            <a:pPr lvl="0"/>
            <a:r>
              <a:rPr lang="en-US" smtClean="0"/>
              <a:t>Click to edit Master text styles</a:t>
            </a:r>
          </a:p>
        </p:txBody>
      </p:sp>
      <p:sp>
        <p:nvSpPr>
          <p:cNvPr id="6" name="Content Placeholder 5"/>
          <p:cNvSpPr>
            <a:spLocks noGrp="1"/>
          </p:cNvSpPr>
          <p:nvPr>
            <p:ph sz="quarter" idx="4"/>
          </p:nvPr>
        </p:nvSpPr>
        <p:spPr>
          <a:xfrm>
            <a:off x="5045452" y="2505075"/>
            <a:ext cx="4236986"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lvl1pPr eaLnBrk="0" fontAlgn="base" hangingPunct="0">
              <a:spcBef>
                <a:spcPct val="0"/>
              </a:spcBef>
              <a:spcAft>
                <a:spcPct val="0"/>
              </a:spcAft>
              <a:defRPr b="1">
                <a:latin typeface="Arial" panose="020B0604020202020204" pitchFamily="34" charset="0"/>
              </a:defRPr>
            </a:lvl1pPr>
          </a:lstStyle>
          <a:p>
            <a:pPr>
              <a:defRPr/>
            </a:pPr>
            <a:fld id="{8C61AAAB-95C5-4A6B-B46E-02062A8CDB86}" type="datetimeFigureOut">
              <a:rPr lang="en-CA"/>
              <a:pPr>
                <a:defRPr/>
              </a:pPr>
              <a:t>31/10/2017</a:t>
            </a:fld>
            <a:endParaRPr lang="en-CA"/>
          </a:p>
        </p:txBody>
      </p:sp>
      <p:sp>
        <p:nvSpPr>
          <p:cNvPr id="8" name="Footer Placeholder 7"/>
          <p:cNvSpPr>
            <a:spLocks noGrp="1"/>
          </p:cNvSpPr>
          <p:nvPr>
            <p:ph type="ftr" sz="quarter" idx="11"/>
          </p:nvPr>
        </p:nvSpPr>
        <p:spPr/>
        <p:txBody>
          <a:bodyPr/>
          <a:lstStyle>
            <a:lvl1pPr eaLnBrk="0" fontAlgn="base" hangingPunct="0">
              <a:spcBef>
                <a:spcPct val="0"/>
              </a:spcBef>
              <a:spcAft>
                <a:spcPct val="0"/>
              </a:spcAft>
              <a:defRPr b="1">
                <a:latin typeface="Arial" panose="020B0604020202020204" pitchFamily="34" charset="0"/>
              </a:defRPr>
            </a:lvl1pPr>
          </a:lstStyle>
          <a:p>
            <a:pPr>
              <a:defRPr/>
            </a:pPr>
            <a:endParaRPr lang="en-CA"/>
          </a:p>
        </p:txBody>
      </p:sp>
      <p:sp>
        <p:nvSpPr>
          <p:cNvPr id="9" name="Slide Number Placeholder 8"/>
          <p:cNvSpPr>
            <a:spLocks noGrp="1"/>
          </p:cNvSpPr>
          <p:nvPr>
            <p:ph type="sldNum" sz="quarter" idx="12"/>
          </p:nvPr>
        </p:nvSpPr>
        <p:spPr/>
        <p:txBody>
          <a:bodyPr/>
          <a:lstStyle>
            <a:lvl1pPr eaLnBrk="0" fontAlgn="base" hangingPunct="0">
              <a:spcBef>
                <a:spcPct val="0"/>
              </a:spcBef>
              <a:spcAft>
                <a:spcPct val="0"/>
              </a:spcAft>
              <a:defRPr b="1">
                <a:latin typeface="Arial" panose="020B0604020202020204" pitchFamily="34" charset="0"/>
              </a:defRPr>
            </a:lvl1pPr>
          </a:lstStyle>
          <a:p>
            <a:pPr>
              <a:defRPr/>
            </a:pPr>
            <a:fld id="{32D96AE4-117D-4132-96F9-298BB26BFA75}" type="slidenum">
              <a:rPr lang="en-CA"/>
              <a:pPr>
                <a:defRPr/>
              </a:pPr>
              <a:t>‹#›</a:t>
            </a:fld>
            <a:endParaRPr lang="en-CA"/>
          </a:p>
        </p:txBody>
      </p:sp>
    </p:spTree>
    <p:extLst>
      <p:ext uri="{BB962C8B-B14F-4D97-AF65-F5344CB8AC3E}">
        <p14:creationId xmlns:p14="http://schemas.microsoft.com/office/powerpoint/2010/main" val="29116527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7400" y="4406906"/>
            <a:ext cx="84709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87400" y="2906713"/>
            <a:ext cx="84709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573000F3-7288-470C-A6A9-5A7F94B17E41}" type="slidenum">
              <a:rPr lang="en-GB" altLang="en-US"/>
              <a:pPr>
                <a:defRPr/>
              </a:pPr>
              <a:t>‹#›</a:t>
            </a:fld>
            <a:endParaRPr lang="en-GB" altLang="en-US"/>
          </a:p>
        </p:txBody>
      </p:sp>
    </p:spTree>
    <p:extLst>
      <p:ext uri="{BB962C8B-B14F-4D97-AF65-F5344CB8AC3E}">
        <p14:creationId xmlns:p14="http://schemas.microsoft.com/office/powerpoint/2010/main" val="391058153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lvl1pPr eaLnBrk="0" fontAlgn="base" hangingPunct="0">
              <a:spcBef>
                <a:spcPct val="0"/>
              </a:spcBef>
              <a:spcAft>
                <a:spcPct val="0"/>
              </a:spcAft>
              <a:defRPr b="1">
                <a:latin typeface="Arial" panose="020B0604020202020204" pitchFamily="34" charset="0"/>
              </a:defRPr>
            </a:lvl1pPr>
          </a:lstStyle>
          <a:p>
            <a:pPr>
              <a:defRPr/>
            </a:pPr>
            <a:fld id="{A84603C4-50AF-4473-91E6-4D84E13DDFEC}" type="datetimeFigureOut">
              <a:rPr lang="en-CA"/>
              <a:pPr>
                <a:defRPr/>
              </a:pPr>
              <a:t>31/10/2017</a:t>
            </a:fld>
            <a:endParaRPr lang="en-CA"/>
          </a:p>
        </p:txBody>
      </p:sp>
      <p:sp>
        <p:nvSpPr>
          <p:cNvPr id="4" name="Footer Placeholder 3"/>
          <p:cNvSpPr>
            <a:spLocks noGrp="1"/>
          </p:cNvSpPr>
          <p:nvPr>
            <p:ph type="ftr" sz="quarter" idx="11"/>
          </p:nvPr>
        </p:nvSpPr>
        <p:spPr/>
        <p:txBody>
          <a:bodyPr/>
          <a:lstStyle>
            <a:lvl1pPr eaLnBrk="0" fontAlgn="base" hangingPunct="0">
              <a:spcBef>
                <a:spcPct val="0"/>
              </a:spcBef>
              <a:spcAft>
                <a:spcPct val="0"/>
              </a:spcAft>
              <a:defRPr b="1">
                <a:latin typeface="Arial" panose="020B0604020202020204" pitchFamily="34" charset="0"/>
              </a:defRPr>
            </a:lvl1pPr>
          </a:lstStyle>
          <a:p>
            <a:pPr>
              <a:defRPr/>
            </a:pPr>
            <a:endParaRPr lang="en-CA"/>
          </a:p>
        </p:txBody>
      </p:sp>
      <p:sp>
        <p:nvSpPr>
          <p:cNvPr id="5" name="Slide Number Placeholder 4"/>
          <p:cNvSpPr>
            <a:spLocks noGrp="1"/>
          </p:cNvSpPr>
          <p:nvPr>
            <p:ph type="sldNum" sz="quarter" idx="12"/>
          </p:nvPr>
        </p:nvSpPr>
        <p:spPr/>
        <p:txBody>
          <a:bodyPr/>
          <a:lstStyle>
            <a:lvl1pPr eaLnBrk="0" fontAlgn="base" hangingPunct="0">
              <a:spcBef>
                <a:spcPct val="0"/>
              </a:spcBef>
              <a:spcAft>
                <a:spcPct val="0"/>
              </a:spcAft>
              <a:defRPr b="1">
                <a:latin typeface="Arial" panose="020B0604020202020204" pitchFamily="34" charset="0"/>
              </a:defRPr>
            </a:lvl1pPr>
          </a:lstStyle>
          <a:p>
            <a:pPr>
              <a:defRPr/>
            </a:pPr>
            <a:fld id="{B57C9A5D-7C7B-4883-8474-C7FAD940665A}" type="slidenum">
              <a:rPr lang="en-CA"/>
              <a:pPr>
                <a:defRPr/>
              </a:pPr>
              <a:t>‹#›</a:t>
            </a:fld>
            <a:endParaRPr lang="en-CA"/>
          </a:p>
        </p:txBody>
      </p:sp>
    </p:spTree>
    <p:extLst>
      <p:ext uri="{BB962C8B-B14F-4D97-AF65-F5344CB8AC3E}">
        <p14:creationId xmlns:p14="http://schemas.microsoft.com/office/powerpoint/2010/main" val="272660709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eaLnBrk="0" fontAlgn="base" hangingPunct="0">
              <a:spcBef>
                <a:spcPct val="0"/>
              </a:spcBef>
              <a:spcAft>
                <a:spcPct val="0"/>
              </a:spcAft>
              <a:defRPr b="1">
                <a:latin typeface="Arial" panose="020B0604020202020204" pitchFamily="34" charset="0"/>
              </a:defRPr>
            </a:lvl1pPr>
          </a:lstStyle>
          <a:p>
            <a:pPr>
              <a:defRPr/>
            </a:pPr>
            <a:fld id="{F1DE16F6-28AE-42B9-B91E-FC915E508705}" type="datetimeFigureOut">
              <a:rPr lang="en-CA"/>
              <a:pPr>
                <a:defRPr/>
              </a:pPr>
              <a:t>31/10/2017</a:t>
            </a:fld>
            <a:endParaRPr lang="en-CA"/>
          </a:p>
        </p:txBody>
      </p:sp>
      <p:sp>
        <p:nvSpPr>
          <p:cNvPr id="3" name="Footer Placeholder 2"/>
          <p:cNvSpPr>
            <a:spLocks noGrp="1"/>
          </p:cNvSpPr>
          <p:nvPr>
            <p:ph type="ftr" sz="quarter" idx="11"/>
          </p:nvPr>
        </p:nvSpPr>
        <p:spPr/>
        <p:txBody>
          <a:bodyPr/>
          <a:lstStyle>
            <a:lvl1pPr eaLnBrk="0" fontAlgn="base" hangingPunct="0">
              <a:spcBef>
                <a:spcPct val="0"/>
              </a:spcBef>
              <a:spcAft>
                <a:spcPct val="0"/>
              </a:spcAft>
              <a:defRPr b="1">
                <a:latin typeface="Arial" panose="020B0604020202020204" pitchFamily="34" charset="0"/>
              </a:defRPr>
            </a:lvl1pPr>
          </a:lstStyle>
          <a:p>
            <a:pPr>
              <a:defRPr/>
            </a:pPr>
            <a:endParaRPr lang="en-CA"/>
          </a:p>
        </p:txBody>
      </p:sp>
      <p:sp>
        <p:nvSpPr>
          <p:cNvPr id="4" name="Slide Number Placeholder 3"/>
          <p:cNvSpPr>
            <a:spLocks noGrp="1"/>
          </p:cNvSpPr>
          <p:nvPr>
            <p:ph type="sldNum" sz="quarter" idx="12"/>
          </p:nvPr>
        </p:nvSpPr>
        <p:spPr/>
        <p:txBody>
          <a:bodyPr/>
          <a:lstStyle>
            <a:lvl1pPr eaLnBrk="0" fontAlgn="base" hangingPunct="0">
              <a:spcBef>
                <a:spcPct val="0"/>
              </a:spcBef>
              <a:spcAft>
                <a:spcPct val="0"/>
              </a:spcAft>
              <a:defRPr b="1">
                <a:latin typeface="Arial" panose="020B0604020202020204" pitchFamily="34" charset="0"/>
              </a:defRPr>
            </a:lvl1pPr>
          </a:lstStyle>
          <a:p>
            <a:pPr>
              <a:defRPr/>
            </a:pPr>
            <a:fld id="{0C4F50F4-67BA-47CB-8713-EDE7B65774C3}" type="slidenum">
              <a:rPr lang="en-CA"/>
              <a:pPr>
                <a:defRPr/>
              </a:pPr>
              <a:t>‹#›</a:t>
            </a:fld>
            <a:endParaRPr lang="en-CA"/>
          </a:p>
        </p:txBody>
      </p:sp>
    </p:spTree>
    <p:extLst>
      <p:ext uri="{BB962C8B-B14F-4D97-AF65-F5344CB8AC3E}">
        <p14:creationId xmlns:p14="http://schemas.microsoft.com/office/powerpoint/2010/main" val="43650184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6483" y="457200"/>
            <a:ext cx="3214399" cy="1600200"/>
          </a:xfrm>
        </p:spPr>
        <p:txBody>
          <a:bodyPr anchor="b"/>
          <a:lstStyle>
            <a:lvl1pPr>
              <a:defRPr sz="2616"/>
            </a:lvl1pPr>
          </a:lstStyle>
          <a:p>
            <a:r>
              <a:rPr lang="en-US" smtClean="0"/>
              <a:t>Click to edit Master title style</a:t>
            </a:r>
            <a:endParaRPr lang="en-CA"/>
          </a:p>
        </p:txBody>
      </p:sp>
      <p:sp>
        <p:nvSpPr>
          <p:cNvPr id="3" name="Content Placeholder 2"/>
          <p:cNvSpPr>
            <a:spLocks noGrp="1"/>
          </p:cNvSpPr>
          <p:nvPr>
            <p:ph idx="1"/>
          </p:nvPr>
        </p:nvSpPr>
        <p:spPr>
          <a:xfrm>
            <a:off x="4236986" y="987426"/>
            <a:ext cx="5045452" cy="4873625"/>
          </a:xfrm>
        </p:spPr>
        <p:txBody>
          <a:bodyPr/>
          <a:lstStyle>
            <a:lvl1pPr>
              <a:defRPr sz="2616"/>
            </a:lvl1pPr>
            <a:lvl2pPr>
              <a:defRPr sz="2289"/>
            </a:lvl2pPr>
            <a:lvl3pPr>
              <a:defRPr sz="1962"/>
            </a:lvl3pPr>
            <a:lvl4pPr>
              <a:defRPr sz="1635"/>
            </a:lvl4pPr>
            <a:lvl5pPr>
              <a:defRPr sz="1635"/>
            </a:lvl5pPr>
            <a:lvl6pPr>
              <a:defRPr sz="1635"/>
            </a:lvl6pPr>
            <a:lvl7pPr>
              <a:defRPr sz="1635"/>
            </a:lvl7pPr>
            <a:lvl8pPr>
              <a:defRPr sz="1635"/>
            </a:lvl8pPr>
            <a:lvl9pPr>
              <a:defRPr sz="1635"/>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686483" y="2057400"/>
            <a:ext cx="3214399" cy="3811588"/>
          </a:xfrm>
        </p:spPr>
        <p:txBody>
          <a:bodyPr/>
          <a:lstStyle>
            <a:lvl1pPr marL="0" indent="0">
              <a:buNone/>
              <a:defRPr sz="1308"/>
            </a:lvl1pPr>
            <a:lvl2pPr marL="373715" indent="0">
              <a:buNone/>
              <a:defRPr sz="1144"/>
            </a:lvl2pPr>
            <a:lvl3pPr marL="747431" indent="0">
              <a:buNone/>
              <a:defRPr sz="981"/>
            </a:lvl3pPr>
            <a:lvl4pPr marL="1121146" indent="0">
              <a:buNone/>
              <a:defRPr sz="817"/>
            </a:lvl4pPr>
            <a:lvl5pPr marL="1494861" indent="0">
              <a:buNone/>
              <a:defRPr sz="817"/>
            </a:lvl5pPr>
            <a:lvl6pPr marL="1868576" indent="0">
              <a:buNone/>
              <a:defRPr sz="817"/>
            </a:lvl6pPr>
            <a:lvl7pPr marL="2242292" indent="0">
              <a:buNone/>
              <a:defRPr sz="817"/>
            </a:lvl7pPr>
            <a:lvl8pPr marL="2616007" indent="0">
              <a:buNone/>
              <a:defRPr sz="817"/>
            </a:lvl8pPr>
            <a:lvl9pPr marL="2989722" indent="0">
              <a:buNone/>
              <a:defRPr sz="817"/>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b="1">
                <a:latin typeface="Arial" panose="020B0604020202020204" pitchFamily="34" charset="0"/>
              </a:defRPr>
            </a:lvl1pPr>
          </a:lstStyle>
          <a:p>
            <a:pPr>
              <a:defRPr/>
            </a:pPr>
            <a:fld id="{B3D2E88E-41FC-4316-8CFB-0FEAE4676BBF}" type="datetimeFigureOut">
              <a:rPr lang="en-CA"/>
              <a:pPr>
                <a:defRPr/>
              </a:pPr>
              <a:t>31/10/2017</a:t>
            </a:fld>
            <a:endParaRPr lang="en-CA"/>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b="1">
                <a:latin typeface="Arial" panose="020B0604020202020204" pitchFamily="34" charset="0"/>
              </a:defRPr>
            </a:lvl1pPr>
          </a:lstStyle>
          <a:p>
            <a:pPr>
              <a:defRPr/>
            </a:pPr>
            <a:endParaRPr lang="en-CA"/>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b="1">
                <a:latin typeface="Arial" panose="020B0604020202020204" pitchFamily="34" charset="0"/>
              </a:defRPr>
            </a:lvl1pPr>
          </a:lstStyle>
          <a:p>
            <a:pPr>
              <a:defRPr/>
            </a:pPr>
            <a:fld id="{5AF1AAA8-714A-487D-BD7C-D42C9D1C9E25}" type="slidenum">
              <a:rPr lang="en-CA"/>
              <a:pPr>
                <a:defRPr/>
              </a:pPr>
              <a:t>‹#›</a:t>
            </a:fld>
            <a:endParaRPr lang="en-CA"/>
          </a:p>
        </p:txBody>
      </p:sp>
    </p:spTree>
    <p:extLst>
      <p:ext uri="{BB962C8B-B14F-4D97-AF65-F5344CB8AC3E}">
        <p14:creationId xmlns:p14="http://schemas.microsoft.com/office/powerpoint/2010/main" val="15243653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6483" y="457200"/>
            <a:ext cx="3214399" cy="1600200"/>
          </a:xfrm>
        </p:spPr>
        <p:txBody>
          <a:bodyPr anchor="b"/>
          <a:lstStyle>
            <a:lvl1pPr>
              <a:defRPr sz="2616"/>
            </a:lvl1pPr>
          </a:lstStyle>
          <a:p>
            <a:r>
              <a:rPr lang="en-US" smtClean="0"/>
              <a:t>Click to edit Master title style</a:t>
            </a:r>
            <a:endParaRPr lang="en-CA"/>
          </a:p>
        </p:txBody>
      </p:sp>
      <p:sp>
        <p:nvSpPr>
          <p:cNvPr id="3" name="Picture Placeholder 2"/>
          <p:cNvSpPr>
            <a:spLocks noGrp="1"/>
          </p:cNvSpPr>
          <p:nvPr>
            <p:ph type="pic" idx="1"/>
          </p:nvPr>
        </p:nvSpPr>
        <p:spPr>
          <a:xfrm>
            <a:off x="4236986" y="987426"/>
            <a:ext cx="5045452" cy="4873625"/>
          </a:xfrm>
        </p:spPr>
        <p:txBody>
          <a:bodyPr rtlCol="0">
            <a:normAutofit/>
          </a:bodyPr>
          <a:lstStyle>
            <a:lvl1pPr marL="0" indent="0">
              <a:buNone/>
              <a:defRPr sz="2616"/>
            </a:lvl1pPr>
            <a:lvl2pPr marL="373715" indent="0">
              <a:buNone/>
              <a:defRPr sz="2289"/>
            </a:lvl2pPr>
            <a:lvl3pPr marL="747431" indent="0">
              <a:buNone/>
              <a:defRPr sz="1962"/>
            </a:lvl3pPr>
            <a:lvl4pPr marL="1121146" indent="0">
              <a:buNone/>
              <a:defRPr sz="1635"/>
            </a:lvl4pPr>
            <a:lvl5pPr marL="1494861" indent="0">
              <a:buNone/>
              <a:defRPr sz="1635"/>
            </a:lvl5pPr>
            <a:lvl6pPr marL="1868576" indent="0">
              <a:buNone/>
              <a:defRPr sz="1635"/>
            </a:lvl6pPr>
            <a:lvl7pPr marL="2242292" indent="0">
              <a:buNone/>
              <a:defRPr sz="1635"/>
            </a:lvl7pPr>
            <a:lvl8pPr marL="2616007" indent="0">
              <a:buNone/>
              <a:defRPr sz="1635"/>
            </a:lvl8pPr>
            <a:lvl9pPr marL="2989722" indent="0">
              <a:buNone/>
              <a:defRPr sz="1635"/>
            </a:lvl9pPr>
          </a:lstStyle>
          <a:p>
            <a:pPr lvl="0"/>
            <a:endParaRPr lang="en-CA" noProof="0"/>
          </a:p>
        </p:txBody>
      </p:sp>
      <p:sp>
        <p:nvSpPr>
          <p:cNvPr id="4" name="Text Placeholder 3"/>
          <p:cNvSpPr>
            <a:spLocks noGrp="1"/>
          </p:cNvSpPr>
          <p:nvPr>
            <p:ph type="body" sz="half" idx="2"/>
          </p:nvPr>
        </p:nvSpPr>
        <p:spPr>
          <a:xfrm>
            <a:off x="686483" y="2057400"/>
            <a:ext cx="3214399" cy="3811588"/>
          </a:xfrm>
        </p:spPr>
        <p:txBody>
          <a:bodyPr/>
          <a:lstStyle>
            <a:lvl1pPr marL="0" indent="0">
              <a:buNone/>
              <a:defRPr sz="1308"/>
            </a:lvl1pPr>
            <a:lvl2pPr marL="373715" indent="0">
              <a:buNone/>
              <a:defRPr sz="1144"/>
            </a:lvl2pPr>
            <a:lvl3pPr marL="747431" indent="0">
              <a:buNone/>
              <a:defRPr sz="981"/>
            </a:lvl3pPr>
            <a:lvl4pPr marL="1121146" indent="0">
              <a:buNone/>
              <a:defRPr sz="817"/>
            </a:lvl4pPr>
            <a:lvl5pPr marL="1494861" indent="0">
              <a:buNone/>
              <a:defRPr sz="817"/>
            </a:lvl5pPr>
            <a:lvl6pPr marL="1868576" indent="0">
              <a:buNone/>
              <a:defRPr sz="817"/>
            </a:lvl6pPr>
            <a:lvl7pPr marL="2242292" indent="0">
              <a:buNone/>
              <a:defRPr sz="817"/>
            </a:lvl7pPr>
            <a:lvl8pPr marL="2616007" indent="0">
              <a:buNone/>
              <a:defRPr sz="817"/>
            </a:lvl8pPr>
            <a:lvl9pPr marL="2989722" indent="0">
              <a:buNone/>
              <a:defRPr sz="817"/>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b="1">
                <a:latin typeface="Arial" panose="020B0604020202020204" pitchFamily="34" charset="0"/>
              </a:defRPr>
            </a:lvl1pPr>
          </a:lstStyle>
          <a:p>
            <a:pPr>
              <a:defRPr/>
            </a:pPr>
            <a:fld id="{3C2BB2C5-C320-414A-B7C6-ED380296080A}" type="datetimeFigureOut">
              <a:rPr lang="en-CA"/>
              <a:pPr>
                <a:defRPr/>
              </a:pPr>
              <a:t>31/10/2017</a:t>
            </a:fld>
            <a:endParaRPr lang="en-CA"/>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b="1">
                <a:latin typeface="Arial" panose="020B0604020202020204" pitchFamily="34" charset="0"/>
              </a:defRPr>
            </a:lvl1pPr>
          </a:lstStyle>
          <a:p>
            <a:pPr>
              <a:defRPr/>
            </a:pPr>
            <a:endParaRPr lang="en-CA"/>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b="1">
                <a:latin typeface="Arial" panose="020B0604020202020204" pitchFamily="34" charset="0"/>
              </a:defRPr>
            </a:lvl1pPr>
          </a:lstStyle>
          <a:p>
            <a:pPr>
              <a:defRPr/>
            </a:pPr>
            <a:fld id="{389F1A93-A193-4C72-AE8F-265306428830}" type="slidenum">
              <a:rPr lang="en-CA"/>
              <a:pPr>
                <a:defRPr/>
              </a:pPr>
              <a:t>‹#›</a:t>
            </a:fld>
            <a:endParaRPr lang="en-CA"/>
          </a:p>
        </p:txBody>
      </p:sp>
    </p:spTree>
    <p:extLst>
      <p:ext uri="{BB962C8B-B14F-4D97-AF65-F5344CB8AC3E}">
        <p14:creationId xmlns:p14="http://schemas.microsoft.com/office/powerpoint/2010/main" val="116496808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b="1">
                <a:latin typeface="Arial" panose="020B0604020202020204" pitchFamily="34" charset="0"/>
              </a:defRPr>
            </a:lvl1pPr>
          </a:lstStyle>
          <a:p>
            <a:pPr>
              <a:defRPr/>
            </a:pPr>
            <a:fld id="{65D3557D-228C-427E-B969-6D35ABC35D97}" type="datetimeFigureOut">
              <a:rPr lang="en-CA"/>
              <a:pPr>
                <a:defRPr/>
              </a:pPr>
              <a:t>31/10/2017</a:t>
            </a:fld>
            <a:endParaRPr lang="en-CA"/>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b="1">
                <a:latin typeface="Arial" panose="020B0604020202020204" pitchFamily="34" charset="0"/>
              </a:defRPr>
            </a:lvl1pPr>
          </a:lstStyle>
          <a:p>
            <a:pPr>
              <a:defRPr/>
            </a:pPr>
            <a:endParaRPr lang="en-CA"/>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b="1">
                <a:latin typeface="Arial" panose="020B0604020202020204" pitchFamily="34" charset="0"/>
              </a:defRPr>
            </a:lvl1pPr>
          </a:lstStyle>
          <a:p>
            <a:pPr>
              <a:defRPr/>
            </a:pPr>
            <a:fld id="{98AFA9B7-A77D-4A2C-889B-BE5D2FE75070}" type="slidenum">
              <a:rPr lang="en-CA"/>
              <a:pPr>
                <a:defRPr/>
              </a:pPr>
              <a:t>‹#›</a:t>
            </a:fld>
            <a:endParaRPr lang="en-CA"/>
          </a:p>
        </p:txBody>
      </p:sp>
    </p:spTree>
    <p:extLst>
      <p:ext uri="{BB962C8B-B14F-4D97-AF65-F5344CB8AC3E}">
        <p14:creationId xmlns:p14="http://schemas.microsoft.com/office/powerpoint/2010/main" val="410699689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32151" y="365125"/>
            <a:ext cx="2148989" cy="5811838"/>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685185" y="365125"/>
            <a:ext cx="6322387"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b="1">
                <a:latin typeface="Arial" panose="020B0604020202020204" pitchFamily="34" charset="0"/>
              </a:defRPr>
            </a:lvl1pPr>
          </a:lstStyle>
          <a:p>
            <a:pPr>
              <a:defRPr/>
            </a:pPr>
            <a:fld id="{D94BA5C2-50B6-40DE-8AA6-985484547D09}" type="datetimeFigureOut">
              <a:rPr lang="en-CA"/>
              <a:pPr>
                <a:defRPr/>
              </a:pPr>
              <a:t>31/10/2017</a:t>
            </a:fld>
            <a:endParaRPr lang="en-CA"/>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b="1">
                <a:latin typeface="Arial" panose="020B0604020202020204" pitchFamily="34" charset="0"/>
              </a:defRPr>
            </a:lvl1pPr>
          </a:lstStyle>
          <a:p>
            <a:pPr>
              <a:defRPr/>
            </a:pPr>
            <a:endParaRPr lang="en-CA"/>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b="1">
                <a:latin typeface="Arial" panose="020B0604020202020204" pitchFamily="34" charset="0"/>
              </a:defRPr>
            </a:lvl1pPr>
          </a:lstStyle>
          <a:p>
            <a:pPr>
              <a:defRPr/>
            </a:pPr>
            <a:fld id="{C24C5241-B438-41C4-B17F-95351F1B5921}" type="slidenum">
              <a:rPr lang="en-CA"/>
              <a:pPr>
                <a:defRPr/>
              </a:pPr>
              <a:t>‹#›</a:t>
            </a:fld>
            <a:endParaRPr lang="en-CA"/>
          </a:p>
        </p:txBody>
      </p:sp>
    </p:spTree>
    <p:extLst>
      <p:ext uri="{BB962C8B-B14F-4D97-AF65-F5344CB8AC3E}">
        <p14:creationId xmlns:p14="http://schemas.microsoft.com/office/powerpoint/2010/main" val="16813930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747716" y="1981200"/>
            <a:ext cx="41592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5059363" y="1981200"/>
            <a:ext cx="41592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D1EE2987-880C-4F81-B77E-61FE365E52DC}" type="slidenum">
              <a:rPr lang="en-GB" altLang="en-US"/>
              <a:pPr>
                <a:defRPr/>
              </a:pPr>
              <a:t>‹#›</a:t>
            </a:fld>
            <a:endParaRPr lang="en-GB" altLang="en-US"/>
          </a:p>
        </p:txBody>
      </p:sp>
    </p:spTree>
    <p:extLst>
      <p:ext uri="{BB962C8B-B14F-4D97-AF65-F5344CB8AC3E}">
        <p14:creationId xmlns:p14="http://schemas.microsoft.com/office/powerpoint/2010/main" val="2941743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8478" y="274638"/>
            <a:ext cx="8969375"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98475" y="1535113"/>
            <a:ext cx="44037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8475" y="2174875"/>
            <a:ext cx="44037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5062538" y="1535113"/>
            <a:ext cx="440531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62538" y="2174875"/>
            <a:ext cx="440531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3EBA8A87-185F-48A6-B360-0E60442C046A}" type="slidenum">
              <a:rPr lang="en-GB" altLang="en-US"/>
              <a:pPr>
                <a:defRPr/>
              </a:pPr>
              <a:t>‹#›</a:t>
            </a:fld>
            <a:endParaRPr lang="en-GB" altLang="en-US"/>
          </a:p>
        </p:txBody>
      </p:sp>
    </p:spTree>
    <p:extLst>
      <p:ext uri="{BB962C8B-B14F-4D97-AF65-F5344CB8AC3E}">
        <p14:creationId xmlns:p14="http://schemas.microsoft.com/office/powerpoint/2010/main" val="1027979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BCA8C546-8B39-4FA5-93B8-D4AA4EA9E0DA}" type="slidenum">
              <a:rPr lang="en-GB" altLang="en-US"/>
              <a:pPr>
                <a:defRPr/>
              </a:pPr>
              <a:t>‹#›</a:t>
            </a:fld>
            <a:endParaRPr lang="en-GB" altLang="en-US"/>
          </a:p>
        </p:txBody>
      </p:sp>
    </p:spTree>
    <p:extLst>
      <p:ext uri="{BB962C8B-B14F-4D97-AF65-F5344CB8AC3E}">
        <p14:creationId xmlns:p14="http://schemas.microsoft.com/office/powerpoint/2010/main" val="3765698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B0C91484-8C6A-4DA7-B7F5-6C80BB015E00}" type="slidenum">
              <a:rPr lang="en-GB" altLang="en-US"/>
              <a:pPr>
                <a:defRPr/>
              </a:pPr>
              <a:t>‹#›</a:t>
            </a:fld>
            <a:endParaRPr lang="en-GB" altLang="en-US"/>
          </a:p>
        </p:txBody>
      </p:sp>
    </p:spTree>
    <p:extLst>
      <p:ext uri="{BB962C8B-B14F-4D97-AF65-F5344CB8AC3E}">
        <p14:creationId xmlns:p14="http://schemas.microsoft.com/office/powerpoint/2010/main" val="138991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8475" y="273050"/>
            <a:ext cx="3278188"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897316" y="273056"/>
            <a:ext cx="55705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98475" y="1435103"/>
            <a:ext cx="327818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9D247FAB-5DB7-4B45-88F8-68E3BDA8734C}" type="slidenum">
              <a:rPr lang="en-GB" altLang="en-US"/>
              <a:pPr>
                <a:defRPr/>
              </a:pPr>
              <a:t>‹#›</a:t>
            </a:fld>
            <a:endParaRPr lang="en-GB" altLang="en-US"/>
          </a:p>
        </p:txBody>
      </p:sp>
    </p:spTree>
    <p:extLst>
      <p:ext uri="{BB962C8B-B14F-4D97-AF65-F5344CB8AC3E}">
        <p14:creationId xmlns:p14="http://schemas.microsoft.com/office/powerpoint/2010/main" val="3855915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54217" y="4800600"/>
            <a:ext cx="5978525"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954217" y="612775"/>
            <a:ext cx="5978525"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954217" y="5367338"/>
            <a:ext cx="5978525"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F32DC1EA-34E9-40D0-8646-C7C5445A0A8B}" type="slidenum">
              <a:rPr lang="en-GB" altLang="en-US"/>
              <a:pPr>
                <a:defRPr/>
              </a:pPr>
              <a:t>‹#›</a:t>
            </a:fld>
            <a:endParaRPr lang="en-GB" altLang="en-US"/>
          </a:p>
        </p:txBody>
      </p:sp>
    </p:spTree>
    <p:extLst>
      <p:ext uri="{BB962C8B-B14F-4D97-AF65-F5344CB8AC3E}">
        <p14:creationId xmlns:p14="http://schemas.microsoft.com/office/powerpoint/2010/main" val="584885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47713" y="609600"/>
            <a:ext cx="84709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27" name="Rectangle 3"/>
          <p:cNvSpPr>
            <a:spLocks noGrp="1" noChangeArrowheads="1"/>
          </p:cNvSpPr>
          <p:nvPr>
            <p:ph type="body" idx="1"/>
          </p:nvPr>
        </p:nvSpPr>
        <p:spPr bwMode="auto">
          <a:xfrm>
            <a:off x="747713" y="1981200"/>
            <a:ext cx="84709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028" name="Rectangle 4"/>
          <p:cNvSpPr>
            <a:spLocks noGrp="1" noChangeArrowheads="1"/>
          </p:cNvSpPr>
          <p:nvPr>
            <p:ph type="dt" sz="half" idx="2"/>
          </p:nvPr>
        </p:nvSpPr>
        <p:spPr bwMode="auto">
          <a:xfrm>
            <a:off x="747713" y="6248400"/>
            <a:ext cx="20764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b="0">
                <a:solidFill>
                  <a:schemeClr val="tx1"/>
                </a:solidFill>
                <a:latin typeface="+mn-lt"/>
              </a:defRPr>
            </a:lvl1pPr>
          </a:lstStyle>
          <a:p>
            <a:pPr>
              <a:defRPr/>
            </a:pPr>
            <a:endParaRPr lang="en-GB"/>
          </a:p>
        </p:txBody>
      </p:sp>
      <p:sp>
        <p:nvSpPr>
          <p:cNvPr id="1029" name="Rectangle 5"/>
          <p:cNvSpPr>
            <a:spLocks noGrp="1" noChangeArrowheads="1"/>
          </p:cNvSpPr>
          <p:nvPr>
            <p:ph type="ftr" sz="quarter" idx="3"/>
          </p:nvPr>
        </p:nvSpPr>
        <p:spPr bwMode="auto">
          <a:xfrm>
            <a:off x="3405188" y="6248400"/>
            <a:ext cx="3155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b="0">
                <a:solidFill>
                  <a:schemeClr val="tx1"/>
                </a:solidFill>
                <a:latin typeface="+mn-lt"/>
              </a:defRPr>
            </a:lvl1pPr>
          </a:lstStyle>
          <a:p>
            <a:pPr>
              <a:defRPr/>
            </a:pPr>
            <a:endParaRPr lang="en-GB"/>
          </a:p>
        </p:txBody>
      </p:sp>
      <p:sp>
        <p:nvSpPr>
          <p:cNvPr id="1030" name="Rectangle 6"/>
          <p:cNvSpPr>
            <a:spLocks noGrp="1" noChangeArrowheads="1"/>
          </p:cNvSpPr>
          <p:nvPr>
            <p:ph type="sldNum" sz="quarter" idx="4"/>
          </p:nvPr>
        </p:nvSpPr>
        <p:spPr bwMode="auto">
          <a:xfrm>
            <a:off x="7142163" y="6248400"/>
            <a:ext cx="20764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b="0">
                <a:solidFill>
                  <a:schemeClr val="tx1"/>
                </a:solidFill>
                <a:latin typeface="Times New Roman" panose="02020603050405020304" pitchFamily="18" charset="0"/>
              </a:defRPr>
            </a:lvl1pPr>
          </a:lstStyle>
          <a:p>
            <a:pPr>
              <a:defRPr/>
            </a:pPr>
            <a:fld id="{4363B17E-A60B-4366-863B-85B053D50510}"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789" r:id="rId1"/>
    <p:sldLayoutId id="2147483790" r:id="rId2"/>
    <p:sldLayoutId id="2147483791" r:id="rId3"/>
    <p:sldLayoutId id="2147483792" r:id="rId4"/>
    <p:sldLayoutId id="2147483793" r:id="rId5"/>
    <p:sldLayoutId id="2147483794" r:id="rId6"/>
    <p:sldLayoutId id="2147483795" r:id="rId7"/>
    <p:sldLayoutId id="2147483796" r:id="rId8"/>
    <p:sldLayoutId id="2147483797" r:id="rId9"/>
    <p:sldLayoutId id="2147483798" r:id="rId10"/>
    <p:sldLayoutId id="2147483799" r:id="rId11"/>
    <p:sldLayoutId id="214748380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747713" y="609600"/>
            <a:ext cx="84709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3075" name="Rectangle 3"/>
          <p:cNvSpPr>
            <a:spLocks noGrp="1" noChangeArrowheads="1"/>
          </p:cNvSpPr>
          <p:nvPr>
            <p:ph type="body" idx="1"/>
          </p:nvPr>
        </p:nvSpPr>
        <p:spPr bwMode="auto">
          <a:xfrm>
            <a:off x="747713" y="1981200"/>
            <a:ext cx="84709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028" name="Rectangle 4"/>
          <p:cNvSpPr>
            <a:spLocks noGrp="1" noChangeArrowheads="1"/>
          </p:cNvSpPr>
          <p:nvPr>
            <p:ph type="dt" sz="half" idx="2"/>
          </p:nvPr>
        </p:nvSpPr>
        <p:spPr bwMode="auto">
          <a:xfrm>
            <a:off x="747713" y="6248400"/>
            <a:ext cx="20764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b="0">
                <a:solidFill>
                  <a:srgbClr val="000000"/>
                </a:solidFill>
                <a:latin typeface="+mn-lt"/>
              </a:defRPr>
            </a:lvl1pPr>
          </a:lstStyle>
          <a:p>
            <a:pPr>
              <a:defRPr/>
            </a:pPr>
            <a:endParaRPr lang="en-GB"/>
          </a:p>
        </p:txBody>
      </p:sp>
      <p:sp>
        <p:nvSpPr>
          <p:cNvPr id="1029" name="Rectangle 5"/>
          <p:cNvSpPr>
            <a:spLocks noGrp="1" noChangeArrowheads="1"/>
          </p:cNvSpPr>
          <p:nvPr>
            <p:ph type="ftr" sz="quarter" idx="3"/>
          </p:nvPr>
        </p:nvSpPr>
        <p:spPr bwMode="auto">
          <a:xfrm>
            <a:off x="3405188" y="6248400"/>
            <a:ext cx="3155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b="0">
                <a:solidFill>
                  <a:srgbClr val="000000"/>
                </a:solidFill>
                <a:latin typeface="+mn-lt"/>
              </a:defRPr>
            </a:lvl1pPr>
          </a:lstStyle>
          <a:p>
            <a:pPr>
              <a:defRPr/>
            </a:pPr>
            <a:endParaRPr lang="en-GB"/>
          </a:p>
        </p:txBody>
      </p:sp>
      <p:sp>
        <p:nvSpPr>
          <p:cNvPr id="1030" name="Rectangle 6"/>
          <p:cNvSpPr>
            <a:spLocks noGrp="1" noChangeArrowheads="1"/>
          </p:cNvSpPr>
          <p:nvPr>
            <p:ph type="sldNum" sz="quarter" idx="4"/>
          </p:nvPr>
        </p:nvSpPr>
        <p:spPr bwMode="auto">
          <a:xfrm>
            <a:off x="7142163" y="6248400"/>
            <a:ext cx="20764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b="0">
                <a:solidFill>
                  <a:srgbClr val="000000"/>
                </a:solidFill>
                <a:latin typeface="Times New Roman" panose="02020603050405020304" pitchFamily="18" charset="0"/>
              </a:defRPr>
            </a:lvl1pPr>
          </a:lstStyle>
          <a:p>
            <a:pPr>
              <a:defRPr/>
            </a:pPr>
            <a:fld id="{B1FCC3CC-E931-4F5D-AFA5-74A1604FCC55}"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812" r:id="rId1"/>
    <p:sldLayoutId id="2147483813" r:id="rId2"/>
    <p:sldLayoutId id="2147483814" r:id="rId3"/>
    <p:sldLayoutId id="2147483815" r:id="rId4"/>
    <p:sldLayoutId id="2147483816" r:id="rId5"/>
    <p:sldLayoutId id="2147483817" r:id="rId6"/>
    <p:sldLayoutId id="2147483818" r:id="rId7"/>
    <p:sldLayoutId id="2147483819" r:id="rId8"/>
    <p:sldLayoutId id="2147483820" r:id="rId9"/>
    <p:sldLayoutId id="2147483821" r:id="rId10"/>
    <p:sldLayoutId id="2147483822" r:id="rId11"/>
    <p:sldLayoutId id="2147483823"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685800" y="365125"/>
            <a:ext cx="8594725"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CA" altLang="en-US" smtClean="0"/>
          </a:p>
        </p:txBody>
      </p:sp>
      <p:sp>
        <p:nvSpPr>
          <p:cNvPr id="4099" name="Text Placeholder 2"/>
          <p:cNvSpPr>
            <a:spLocks noGrp="1"/>
          </p:cNvSpPr>
          <p:nvPr>
            <p:ph type="body" idx="1"/>
          </p:nvPr>
        </p:nvSpPr>
        <p:spPr bwMode="auto">
          <a:xfrm>
            <a:off x="685800" y="1825625"/>
            <a:ext cx="8594725"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CA" altLang="en-US" smtClean="0"/>
          </a:p>
        </p:txBody>
      </p:sp>
      <p:sp>
        <p:nvSpPr>
          <p:cNvPr id="4" name="Date Placeholder 3"/>
          <p:cNvSpPr>
            <a:spLocks noGrp="1"/>
          </p:cNvSpPr>
          <p:nvPr>
            <p:ph type="dt" sz="half" idx="2"/>
          </p:nvPr>
        </p:nvSpPr>
        <p:spPr>
          <a:xfrm>
            <a:off x="685800" y="6356350"/>
            <a:ext cx="2241550" cy="365125"/>
          </a:xfrm>
          <a:prstGeom prst="rect">
            <a:avLst/>
          </a:prstGeom>
        </p:spPr>
        <p:txBody>
          <a:bodyPr vert="horz" lIns="91440" tIns="45720" rIns="91440" bIns="45720" rtlCol="0" anchor="ctr"/>
          <a:lstStyle>
            <a:lvl1pPr algn="l" eaLnBrk="1" fontAlgn="auto" hangingPunct="1">
              <a:spcBef>
                <a:spcPts val="0"/>
              </a:spcBef>
              <a:spcAft>
                <a:spcPts val="0"/>
              </a:spcAft>
              <a:defRPr sz="981" b="0">
                <a:solidFill>
                  <a:prstClr val="black">
                    <a:tint val="75000"/>
                  </a:prstClr>
                </a:solidFill>
                <a:latin typeface="Calibri" panose="020F0502020204030204"/>
              </a:defRPr>
            </a:lvl1pPr>
          </a:lstStyle>
          <a:p>
            <a:pPr>
              <a:defRPr/>
            </a:pPr>
            <a:fld id="{7AFE1115-5C76-4B56-9807-BE0AA42BA185}" type="datetimeFigureOut">
              <a:rPr lang="en-CA"/>
              <a:pPr>
                <a:defRPr/>
              </a:pPr>
              <a:t>31/10/2017</a:t>
            </a:fld>
            <a:endParaRPr lang="en-CA"/>
          </a:p>
        </p:txBody>
      </p:sp>
      <p:sp>
        <p:nvSpPr>
          <p:cNvPr id="5" name="Footer Placeholder 4"/>
          <p:cNvSpPr>
            <a:spLocks noGrp="1"/>
          </p:cNvSpPr>
          <p:nvPr>
            <p:ph type="ftr" sz="quarter" idx="3"/>
          </p:nvPr>
        </p:nvSpPr>
        <p:spPr>
          <a:xfrm>
            <a:off x="3302000" y="6356350"/>
            <a:ext cx="3362325" cy="365125"/>
          </a:xfrm>
          <a:prstGeom prst="rect">
            <a:avLst/>
          </a:prstGeom>
        </p:spPr>
        <p:txBody>
          <a:bodyPr vert="horz" lIns="91440" tIns="45720" rIns="91440" bIns="45720" rtlCol="0" anchor="ctr"/>
          <a:lstStyle>
            <a:lvl1pPr algn="ctr" eaLnBrk="1" fontAlgn="auto" hangingPunct="1">
              <a:spcBef>
                <a:spcPts val="0"/>
              </a:spcBef>
              <a:spcAft>
                <a:spcPts val="0"/>
              </a:spcAft>
              <a:defRPr sz="981" b="0">
                <a:solidFill>
                  <a:prstClr val="black">
                    <a:tint val="75000"/>
                  </a:prstClr>
                </a:solidFill>
                <a:latin typeface="Calibri" panose="020F0502020204030204"/>
              </a:defRPr>
            </a:lvl1pPr>
          </a:lstStyle>
          <a:p>
            <a:pPr>
              <a:defRPr/>
            </a:pPr>
            <a:endParaRPr lang="en-CA"/>
          </a:p>
        </p:txBody>
      </p:sp>
      <p:sp>
        <p:nvSpPr>
          <p:cNvPr id="6" name="Slide Number Placeholder 5"/>
          <p:cNvSpPr>
            <a:spLocks noGrp="1"/>
          </p:cNvSpPr>
          <p:nvPr>
            <p:ph type="sldNum" sz="quarter" idx="4"/>
          </p:nvPr>
        </p:nvSpPr>
        <p:spPr>
          <a:xfrm>
            <a:off x="7038975" y="6356350"/>
            <a:ext cx="2241550" cy="365125"/>
          </a:xfrm>
          <a:prstGeom prst="rect">
            <a:avLst/>
          </a:prstGeom>
        </p:spPr>
        <p:txBody>
          <a:bodyPr vert="horz" lIns="91440" tIns="45720" rIns="91440" bIns="45720" rtlCol="0" anchor="ctr"/>
          <a:lstStyle>
            <a:lvl1pPr algn="r" eaLnBrk="1" fontAlgn="auto" hangingPunct="1">
              <a:spcBef>
                <a:spcPts val="0"/>
              </a:spcBef>
              <a:spcAft>
                <a:spcPts val="0"/>
              </a:spcAft>
              <a:defRPr sz="981" b="0">
                <a:solidFill>
                  <a:prstClr val="black">
                    <a:tint val="75000"/>
                  </a:prstClr>
                </a:solidFill>
                <a:latin typeface="Calibri" panose="020F0502020204030204"/>
              </a:defRPr>
            </a:lvl1pPr>
          </a:lstStyle>
          <a:p>
            <a:pPr>
              <a:defRPr/>
            </a:pPr>
            <a:fld id="{FFFEEAE9-E172-4B11-92CE-C7A24628592C}" type="slidenum">
              <a:rPr lang="en-CA"/>
              <a:pPr>
                <a:defRPr/>
              </a:pPr>
              <a:t>‹#›</a:t>
            </a:fld>
            <a:endParaRPr lang="en-CA"/>
          </a:p>
        </p:txBody>
      </p:sp>
    </p:spTree>
  </p:cSld>
  <p:clrMap bg1="lt1" tx1="dk1" bg2="lt2" tx2="dk2" accent1="accent1" accent2="accent2" accent3="accent3" accent4="accent4" accent5="accent5" accent6="accent6" hlink="hlink" folHlink="folHlink"/>
  <p:sldLayoutIdLst>
    <p:sldLayoutId id="2147483824" r:id="rId1"/>
    <p:sldLayoutId id="2147483825" r:id="rId2"/>
    <p:sldLayoutId id="2147483826" r:id="rId3"/>
    <p:sldLayoutId id="2147483827" r:id="rId4"/>
    <p:sldLayoutId id="2147483828" r:id="rId5"/>
    <p:sldLayoutId id="2147483829" r:id="rId6"/>
    <p:sldLayoutId id="2147483830" r:id="rId7"/>
    <p:sldLayoutId id="2147483831" r:id="rId8"/>
    <p:sldLayoutId id="2147483832" r:id="rId9"/>
    <p:sldLayoutId id="2147483833" r:id="rId10"/>
    <p:sldLayoutId id="2147483834" r:id="rId11"/>
  </p:sldLayoutIdLst>
  <p:txStyles>
    <p:titleStyle>
      <a:lvl1pPr algn="l" defTabSz="746125" rtl="0" eaLnBrk="0" fontAlgn="base" hangingPunct="0">
        <a:lnSpc>
          <a:spcPct val="90000"/>
        </a:lnSpc>
        <a:spcBef>
          <a:spcPct val="0"/>
        </a:spcBef>
        <a:spcAft>
          <a:spcPct val="0"/>
        </a:spcAft>
        <a:defRPr sz="3500" kern="1200">
          <a:solidFill>
            <a:schemeClr val="tx1"/>
          </a:solidFill>
          <a:latin typeface="+mj-lt"/>
          <a:ea typeface="+mj-ea"/>
          <a:cs typeface="+mj-cs"/>
        </a:defRPr>
      </a:lvl1pPr>
      <a:lvl2pPr algn="l" defTabSz="746125" rtl="0" eaLnBrk="0" fontAlgn="base" hangingPunct="0">
        <a:lnSpc>
          <a:spcPct val="90000"/>
        </a:lnSpc>
        <a:spcBef>
          <a:spcPct val="0"/>
        </a:spcBef>
        <a:spcAft>
          <a:spcPct val="0"/>
        </a:spcAft>
        <a:defRPr sz="3500">
          <a:solidFill>
            <a:schemeClr val="tx1"/>
          </a:solidFill>
          <a:latin typeface="Calibri Light" panose="020F0302020204030204" pitchFamily="34" charset="0"/>
        </a:defRPr>
      </a:lvl2pPr>
      <a:lvl3pPr algn="l" defTabSz="746125" rtl="0" eaLnBrk="0" fontAlgn="base" hangingPunct="0">
        <a:lnSpc>
          <a:spcPct val="90000"/>
        </a:lnSpc>
        <a:spcBef>
          <a:spcPct val="0"/>
        </a:spcBef>
        <a:spcAft>
          <a:spcPct val="0"/>
        </a:spcAft>
        <a:defRPr sz="3500">
          <a:solidFill>
            <a:schemeClr val="tx1"/>
          </a:solidFill>
          <a:latin typeface="Calibri Light" panose="020F0302020204030204" pitchFamily="34" charset="0"/>
        </a:defRPr>
      </a:lvl3pPr>
      <a:lvl4pPr algn="l" defTabSz="746125" rtl="0" eaLnBrk="0" fontAlgn="base" hangingPunct="0">
        <a:lnSpc>
          <a:spcPct val="90000"/>
        </a:lnSpc>
        <a:spcBef>
          <a:spcPct val="0"/>
        </a:spcBef>
        <a:spcAft>
          <a:spcPct val="0"/>
        </a:spcAft>
        <a:defRPr sz="3500">
          <a:solidFill>
            <a:schemeClr val="tx1"/>
          </a:solidFill>
          <a:latin typeface="Calibri Light" panose="020F0302020204030204" pitchFamily="34" charset="0"/>
        </a:defRPr>
      </a:lvl4pPr>
      <a:lvl5pPr algn="l" defTabSz="746125" rtl="0" eaLnBrk="0" fontAlgn="base" hangingPunct="0">
        <a:lnSpc>
          <a:spcPct val="90000"/>
        </a:lnSpc>
        <a:spcBef>
          <a:spcPct val="0"/>
        </a:spcBef>
        <a:spcAft>
          <a:spcPct val="0"/>
        </a:spcAft>
        <a:defRPr sz="3500">
          <a:solidFill>
            <a:schemeClr val="tx1"/>
          </a:solidFill>
          <a:latin typeface="Calibri Light" panose="020F0302020204030204" pitchFamily="34" charset="0"/>
        </a:defRPr>
      </a:lvl5pPr>
      <a:lvl6pPr marL="457200" algn="l" defTabSz="746125" rtl="0" fontAlgn="base">
        <a:lnSpc>
          <a:spcPct val="90000"/>
        </a:lnSpc>
        <a:spcBef>
          <a:spcPct val="0"/>
        </a:spcBef>
        <a:spcAft>
          <a:spcPct val="0"/>
        </a:spcAft>
        <a:defRPr sz="3500">
          <a:solidFill>
            <a:schemeClr val="tx1"/>
          </a:solidFill>
          <a:latin typeface="Calibri Light" panose="020F0302020204030204" pitchFamily="34" charset="0"/>
        </a:defRPr>
      </a:lvl6pPr>
      <a:lvl7pPr marL="914400" algn="l" defTabSz="746125" rtl="0" fontAlgn="base">
        <a:lnSpc>
          <a:spcPct val="90000"/>
        </a:lnSpc>
        <a:spcBef>
          <a:spcPct val="0"/>
        </a:spcBef>
        <a:spcAft>
          <a:spcPct val="0"/>
        </a:spcAft>
        <a:defRPr sz="3500">
          <a:solidFill>
            <a:schemeClr val="tx1"/>
          </a:solidFill>
          <a:latin typeface="Calibri Light" panose="020F0302020204030204" pitchFamily="34" charset="0"/>
        </a:defRPr>
      </a:lvl7pPr>
      <a:lvl8pPr marL="1371600" algn="l" defTabSz="746125" rtl="0" fontAlgn="base">
        <a:lnSpc>
          <a:spcPct val="90000"/>
        </a:lnSpc>
        <a:spcBef>
          <a:spcPct val="0"/>
        </a:spcBef>
        <a:spcAft>
          <a:spcPct val="0"/>
        </a:spcAft>
        <a:defRPr sz="3500">
          <a:solidFill>
            <a:schemeClr val="tx1"/>
          </a:solidFill>
          <a:latin typeface="Calibri Light" panose="020F0302020204030204" pitchFamily="34" charset="0"/>
        </a:defRPr>
      </a:lvl8pPr>
      <a:lvl9pPr marL="1828800" algn="l" defTabSz="746125" rtl="0" fontAlgn="base">
        <a:lnSpc>
          <a:spcPct val="90000"/>
        </a:lnSpc>
        <a:spcBef>
          <a:spcPct val="0"/>
        </a:spcBef>
        <a:spcAft>
          <a:spcPct val="0"/>
        </a:spcAft>
        <a:defRPr sz="3500">
          <a:solidFill>
            <a:schemeClr val="tx1"/>
          </a:solidFill>
          <a:latin typeface="Calibri Light" panose="020F0302020204030204" pitchFamily="34" charset="0"/>
        </a:defRPr>
      </a:lvl9pPr>
    </p:titleStyle>
    <p:bodyStyle>
      <a:lvl1pPr marL="185738" indent="-185738" algn="l" defTabSz="746125" rtl="0" eaLnBrk="0" fontAlgn="base" hangingPunct="0">
        <a:lnSpc>
          <a:spcPct val="90000"/>
        </a:lnSpc>
        <a:spcBef>
          <a:spcPts val="813"/>
        </a:spcBef>
        <a:spcAft>
          <a:spcPct val="0"/>
        </a:spcAft>
        <a:buFont typeface="Arial" panose="020B0604020202020204" pitchFamily="34" charset="0"/>
        <a:buChar char="•"/>
        <a:defRPr sz="2200" kern="1200">
          <a:solidFill>
            <a:schemeClr val="tx1"/>
          </a:solidFill>
          <a:latin typeface="+mn-lt"/>
          <a:ea typeface="+mn-ea"/>
          <a:cs typeface="+mn-cs"/>
        </a:defRPr>
      </a:lvl1pPr>
      <a:lvl2pPr marL="560388" indent="-185738" algn="l" defTabSz="746125" rtl="0" eaLnBrk="0" fontAlgn="base" hangingPunct="0">
        <a:lnSpc>
          <a:spcPct val="90000"/>
        </a:lnSpc>
        <a:spcBef>
          <a:spcPts val="413"/>
        </a:spcBef>
        <a:spcAft>
          <a:spcPct val="0"/>
        </a:spcAft>
        <a:buFont typeface="Arial" panose="020B0604020202020204" pitchFamily="34" charset="0"/>
        <a:buChar char="•"/>
        <a:defRPr sz="1900" kern="1200">
          <a:solidFill>
            <a:schemeClr val="tx1"/>
          </a:solidFill>
          <a:latin typeface="+mn-lt"/>
          <a:ea typeface="+mn-ea"/>
          <a:cs typeface="+mn-cs"/>
        </a:defRPr>
      </a:lvl2pPr>
      <a:lvl3pPr marL="933450" indent="-185738" algn="l" defTabSz="746125" rtl="0" eaLnBrk="0" fontAlgn="base" hangingPunct="0">
        <a:lnSpc>
          <a:spcPct val="90000"/>
        </a:lnSpc>
        <a:spcBef>
          <a:spcPts val="413"/>
        </a:spcBef>
        <a:spcAft>
          <a:spcPct val="0"/>
        </a:spcAft>
        <a:buFont typeface="Arial" panose="020B0604020202020204" pitchFamily="34" charset="0"/>
        <a:buChar char="•"/>
        <a:defRPr sz="1600" kern="1200">
          <a:solidFill>
            <a:schemeClr val="tx1"/>
          </a:solidFill>
          <a:latin typeface="+mn-lt"/>
          <a:ea typeface="+mn-ea"/>
          <a:cs typeface="+mn-cs"/>
        </a:defRPr>
      </a:lvl3pPr>
      <a:lvl4pPr marL="1306513" indent="-185738" algn="l" defTabSz="746125" rtl="0" eaLnBrk="0" fontAlgn="base" hangingPunct="0">
        <a:lnSpc>
          <a:spcPct val="90000"/>
        </a:lnSpc>
        <a:spcBef>
          <a:spcPts val="413"/>
        </a:spcBef>
        <a:spcAft>
          <a:spcPct val="0"/>
        </a:spcAft>
        <a:buFont typeface="Arial" panose="020B0604020202020204" pitchFamily="34" charset="0"/>
        <a:buChar char="•"/>
        <a:defRPr sz="1400" kern="1200">
          <a:solidFill>
            <a:schemeClr val="tx1"/>
          </a:solidFill>
          <a:latin typeface="+mn-lt"/>
          <a:ea typeface="+mn-ea"/>
          <a:cs typeface="+mn-cs"/>
        </a:defRPr>
      </a:lvl4pPr>
      <a:lvl5pPr marL="1681163" indent="-185738" algn="l" defTabSz="746125" rtl="0" eaLnBrk="0" fontAlgn="base" hangingPunct="0">
        <a:lnSpc>
          <a:spcPct val="90000"/>
        </a:lnSpc>
        <a:spcBef>
          <a:spcPts val="413"/>
        </a:spcBef>
        <a:spcAft>
          <a:spcPct val="0"/>
        </a:spcAft>
        <a:buFont typeface="Arial" panose="020B0604020202020204" pitchFamily="34" charset="0"/>
        <a:buChar char="•"/>
        <a:defRPr sz="1400" kern="1200">
          <a:solidFill>
            <a:schemeClr val="tx1"/>
          </a:solidFill>
          <a:latin typeface="+mn-lt"/>
          <a:ea typeface="+mn-ea"/>
          <a:cs typeface="+mn-cs"/>
        </a:defRPr>
      </a:lvl5pPr>
      <a:lvl6pPr marL="2055434" indent="-186858" algn="l" defTabSz="747431" rtl="0" eaLnBrk="1" latinLnBrk="0" hangingPunct="1">
        <a:lnSpc>
          <a:spcPct val="90000"/>
        </a:lnSpc>
        <a:spcBef>
          <a:spcPts val="409"/>
        </a:spcBef>
        <a:buFont typeface="Arial" panose="020B0604020202020204" pitchFamily="34" charset="0"/>
        <a:buChar char="•"/>
        <a:defRPr sz="1471" kern="1200">
          <a:solidFill>
            <a:schemeClr val="tx1"/>
          </a:solidFill>
          <a:latin typeface="+mn-lt"/>
          <a:ea typeface="+mn-ea"/>
          <a:cs typeface="+mn-cs"/>
        </a:defRPr>
      </a:lvl6pPr>
      <a:lvl7pPr marL="2429149" indent="-186858" algn="l" defTabSz="747431" rtl="0" eaLnBrk="1" latinLnBrk="0" hangingPunct="1">
        <a:lnSpc>
          <a:spcPct val="90000"/>
        </a:lnSpc>
        <a:spcBef>
          <a:spcPts val="409"/>
        </a:spcBef>
        <a:buFont typeface="Arial" panose="020B0604020202020204" pitchFamily="34" charset="0"/>
        <a:buChar char="•"/>
        <a:defRPr sz="1471" kern="1200">
          <a:solidFill>
            <a:schemeClr val="tx1"/>
          </a:solidFill>
          <a:latin typeface="+mn-lt"/>
          <a:ea typeface="+mn-ea"/>
          <a:cs typeface="+mn-cs"/>
        </a:defRPr>
      </a:lvl7pPr>
      <a:lvl8pPr marL="2802865" indent="-186858" algn="l" defTabSz="747431" rtl="0" eaLnBrk="1" latinLnBrk="0" hangingPunct="1">
        <a:lnSpc>
          <a:spcPct val="90000"/>
        </a:lnSpc>
        <a:spcBef>
          <a:spcPts val="409"/>
        </a:spcBef>
        <a:buFont typeface="Arial" panose="020B0604020202020204" pitchFamily="34" charset="0"/>
        <a:buChar char="•"/>
        <a:defRPr sz="1471" kern="1200">
          <a:solidFill>
            <a:schemeClr val="tx1"/>
          </a:solidFill>
          <a:latin typeface="+mn-lt"/>
          <a:ea typeface="+mn-ea"/>
          <a:cs typeface="+mn-cs"/>
        </a:defRPr>
      </a:lvl8pPr>
      <a:lvl9pPr marL="3176580" indent="-186858" algn="l" defTabSz="747431" rtl="0" eaLnBrk="1" latinLnBrk="0" hangingPunct="1">
        <a:lnSpc>
          <a:spcPct val="90000"/>
        </a:lnSpc>
        <a:spcBef>
          <a:spcPts val="409"/>
        </a:spcBef>
        <a:buFont typeface="Arial" panose="020B0604020202020204" pitchFamily="34" charset="0"/>
        <a:buChar char="•"/>
        <a:defRPr sz="1471" kern="1200">
          <a:solidFill>
            <a:schemeClr val="tx1"/>
          </a:solidFill>
          <a:latin typeface="+mn-lt"/>
          <a:ea typeface="+mn-ea"/>
          <a:cs typeface="+mn-cs"/>
        </a:defRPr>
      </a:lvl9pPr>
    </p:bodyStyle>
    <p:otherStyle>
      <a:defPPr>
        <a:defRPr lang="en-US"/>
      </a:defPPr>
      <a:lvl1pPr marL="0" algn="l" defTabSz="747431" rtl="0" eaLnBrk="1" latinLnBrk="0" hangingPunct="1">
        <a:defRPr sz="1471" kern="1200">
          <a:solidFill>
            <a:schemeClr val="tx1"/>
          </a:solidFill>
          <a:latin typeface="+mn-lt"/>
          <a:ea typeface="+mn-ea"/>
          <a:cs typeface="+mn-cs"/>
        </a:defRPr>
      </a:lvl1pPr>
      <a:lvl2pPr marL="373715" algn="l" defTabSz="747431" rtl="0" eaLnBrk="1" latinLnBrk="0" hangingPunct="1">
        <a:defRPr sz="1471" kern="1200">
          <a:solidFill>
            <a:schemeClr val="tx1"/>
          </a:solidFill>
          <a:latin typeface="+mn-lt"/>
          <a:ea typeface="+mn-ea"/>
          <a:cs typeface="+mn-cs"/>
        </a:defRPr>
      </a:lvl2pPr>
      <a:lvl3pPr marL="747431" algn="l" defTabSz="747431" rtl="0" eaLnBrk="1" latinLnBrk="0" hangingPunct="1">
        <a:defRPr sz="1471" kern="1200">
          <a:solidFill>
            <a:schemeClr val="tx1"/>
          </a:solidFill>
          <a:latin typeface="+mn-lt"/>
          <a:ea typeface="+mn-ea"/>
          <a:cs typeface="+mn-cs"/>
        </a:defRPr>
      </a:lvl3pPr>
      <a:lvl4pPr marL="1121146" algn="l" defTabSz="747431" rtl="0" eaLnBrk="1" latinLnBrk="0" hangingPunct="1">
        <a:defRPr sz="1471" kern="1200">
          <a:solidFill>
            <a:schemeClr val="tx1"/>
          </a:solidFill>
          <a:latin typeface="+mn-lt"/>
          <a:ea typeface="+mn-ea"/>
          <a:cs typeface="+mn-cs"/>
        </a:defRPr>
      </a:lvl4pPr>
      <a:lvl5pPr marL="1494861" algn="l" defTabSz="747431" rtl="0" eaLnBrk="1" latinLnBrk="0" hangingPunct="1">
        <a:defRPr sz="1471" kern="1200">
          <a:solidFill>
            <a:schemeClr val="tx1"/>
          </a:solidFill>
          <a:latin typeface="+mn-lt"/>
          <a:ea typeface="+mn-ea"/>
          <a:cs typeface="+mn-cs"/>
        </a:defRPr>
      </a:lvl5pPr>
      <a:lvl6pPr marL="1868576" algn="l" defTabSz="747431" rtl="0" eaLnBrk="1" latinLnBrk="0" hangingPunct="1">
        <a:defRPr sz="1471" kern="1200">
          <a:solidFill>
            <a:schemeClr val="tx1"/>
          </a:solidFill>
          <a:latin typeface="+mn-lt"/>
          <a:ea typeface="+mn-ea"/>
          <a:cs typeface="+mn-cs"/>
        </a:defRPr>
      </a:lvl6pPr>
      <a:lvl7pPr marL="2242292" algn="l" defTabSz="747431" rtl="0" eaLnBrk="1" latinLnBrk="0" hangingPunct="1">
        <a:defRPr sz="1471" kern="1200">
          <a:solidFill>
            <a:schemeClr val="tx1"/>
          </a:solidFill>
          <a:latin typeface="+mn-lt"/>
          <a:ea typeface="+mn-ea"/>
          <a:cs typeface="+mn-cs"/>
        </a:defRPr>
      </a:lvl7pPr>
      <a:lvl8pPr marL="2616007" algn="l" defTabSz="747431" rtl="0" eaLnBrk="1" latinLnBrk="0" hangingPunct="1">
        <a:defRPr sz="1471" kern="1200">
          <a:solidFill>
            <a:schemeClr val="tx1"/>
          </a:solidFill>
          <a:latin typeface="+mn-lt"/>
          <a:ea typeface="+mn-ea"/>
          <a:cs typeface="+mn-cs"/>
        </a:defRPr>
      </a:lvl8pPr>
      <a:lvl9pPr marL="2989722" algn="l" defTabSz="747431" rtl="0" eaLnBrk="1" latinLnBrk="0" hangingPunct="1">
        <a:defRPr sz="147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image" Target="../media/image13.jpe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8.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oleObject" Target="../embeddings/oleObject7.bin"/><Relationship Id="rId3" Type="http://schemas.openxmlformats.org/officeDocument/2006/relationships/notesSlide" Target="../notesSlides/notesSlide3.xml"/><Relationship Id="rId7" Type="http://schemas.openxmlformats.org/officeDocument/2006/relationships/image" Target="../media/image3.png"/><Relationship Id="rId12" Type="http://schemas.openxmlformats.org/officeDocument/2006/relationships/oleObject" Target="../embeddings/oleObject6.bin"/><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oleObject" Target="../embeddings/oleObject5.bin"/><Relationship Id="rId5" Type="http://schemas.openxmlformats.org/officeDocument/2006/relationships/image" Target="../media/image2.png"/><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747713" y="838200"/>
            <a:ext cx="8886825" cy="2438400"/>
          </a:xfrm>
        </p:spPr>
        <p:txBody>
          <a:bodyPr/>
          <a:lstStyle/>
          <a:p>
            <a:pPr eaLnBrk="1" hangingPunct="1"/>
            <a:r>
              <a:rPr lang="en-GB" altLang="en-US" b="1" smtClean="0">
                <a:solidFill>
                  <a:srgbClr val="FFFF00"/>
                </a:solidFill>
                <a:latin typeface="Arial" panose="020B0604020202020204" pitchFamily="34" charset="0"/>
              </a:rPr>
              <a:t>Our Friend the Gravity Wave</a:t>
            </a:r>
          </a:p>
        </p:txBody>
      </p:sp>
      <p:sp>
        <p:nvSpPr>
          <p:cNvPr id="18435" name="Rectangle 3"/>
          <p:cNvSpPr>
            <a:spLocks noGrp="1" noChangeArrowheads="1"/>
          </p:cNvSpPr>
          <p:nvPr>
            <p:ph type="subTitle" idx="1"/>
          </p:nvPr>
        </p:nvSpPr>
        <p:spPr>
          <a:xfrm>
            <a:off x="838200" y="4191000"/>
            <a:ext cx="8763000" cy="2209800"/>
          </a:xfrm>
        </p:spPr>
        <p:txBody>
          <a:bodyPr/>
          <a:lstStyle/>
          <a:p>
            <a:pPr eaLnBrk="1" hangingPunct="1">
              <a:lnSpc>
                <a:spcPct val="80000"/>
              </a:lnSpc>
            </a:pPr>
            <a:r>
              <a:rPr lang="en-GB" altLang="en-US" sz="2800" smtClean="0">
                <a:solidFill>
                  <a:srgbClr val="FFFFFF"/>
                </a:solidFill>
                <a:latin typeface="Arial" panose="020B0604020202020204" pitchFamily="34" charset="0"/>
              </a:rPr>
              <a:t>P.J. Espy</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22" name="Group 72"/>
          <p:cNvGrpSpPr>
            <a:grpSpLocks/>
          </p:cNvGrpSpPr>
          <p:nvPr/>
        </p:nvGrpSpPr>
        <p:grpSpPr bwMode="auto">
          <a:xfrm>
            <a:off x="661988" y="1803216"/>
            <a:ext cx="2592387" cy="3600450"/>
            <a:chOff x="3792" y="1488"/>
            <a:chExt cx="240" cy="2016"/>
          </a:xfrm>
        </p:grpSpPr>
        <p:grpSp>
          <p:nvGrpSpPr>
            <p:cNvPr id="30766" name="Group 73"/>
            <p:cNvGrpSpPr>
              <a:grpSpLocks/>
            </p:cNvGrpSpPr>
            <p:nvPr/>
          </p:nvGrpSpPr>
          <p:grpSpPr bwMode="auto">
            <a:xfrm>
              <a:off x="3792" y="1488"/>
              <a:ext cx="240" cy="2016"/>
              <a:chOff x="4224" y="1440"/>
              <a:chExt cx="240" cy="2016"/>
            </a:xfrm>
          </p:grpSpPr>
          <p:pic>
            <p:nvPicPr>
              <p:cNvPr id="30768" name="Picture 7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24" y="1440"/>
                <a:ext cx="240" cy="20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30769" name="Group 75"/>
              <p:cNvGrpSpPr>
                <a:grpSpLocks/>
              </p:cNvGrpSpPr>
              <p:nvPr/>
            </p:nvGrpSpPr>
            <p:grpSpPr bwMode="auto">
              <a:xfrm>
                <a:off x="4224" y="3312"/>
                <a:ext cx="240" cy="144"/>
                <a:chOff x="2448" y="2592"/>
                <a:chExt cx="240" cy="144"/>
              </a:xfrm>
            </p:grpSpPr>
            <p:sp>
              <p:nvSpPr>
                <p:cNvPr id="30770" name="Rectangle 76"/>
                <p:cNvSpPr>
                  <a:spLocks noChangeArrowheads="1"/>
                </p:cNvSpPr>
                <p:nvPr/>
              </p:nvSpPr>
              <p:spPr bwMode="auto">
                <a:xfrm>
                  <a:off x="2448" y="2592"/>
                  <a:ext cx="240" cy="144"/>
                </a:xfrm>
                <a:prstGeom prst="rect">
                  <a:avLst/>
                </a:prstGeom>
                <a:solidFill>
                  <a:srgbClr val="0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CA" altLang="en-US" sz="4400">
                    <a:solidFill>
                      <a:srgbClr val="FFFF00"/>
                    </a:solidFill>
                    <a:latin typeface="Arial" panose="020B0604020202020204" pitchFamily="34" charset="0"/>
                  </a:endParaRPr>
                </a:p>
              </p:txBody>
            </p:sp>
            <p:sp>
              <p:nvSpPr>
                <p:cNvPr id="30771" name="Text Box 77"/>
                <p:cNvSpPr txBox="1">
                  <a:spLocks noChangeArrowheads="1"/>
                </p:cNvSpPr>
                <p:nvPr/>
              </p:nvSpPr>
              <p:spPr bwMode="auto">
                <a:xfrm>
                  <a:off x="2448" y="2592"/>
                  <a:ext cx="240" cy="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GB" altLang="en-US" sz="1000">
                      <a:solidFill>
                        <a:srgbClr val="FFFFFF"/>
                      </a:solidFill>
                      <a:latin typeface="Arial" panose="020B0604020202020204" pitchFamily="34" charset="0"/>
                    </a:rPr>
                    <a:t>p</a:t>
                  </a:r>
                  <a:r>
                    <a:rPr lang="en-GB" altLang="en-US" sz="1000" baseline="-25000">
                      <a:solidFill>
                        <a:srgbClr val="FFFFFF"/>
                      </a:solidFill>
                      <a:latin typeface="Arial" panose="020B0604020202020204" pitchFamily="34" charset="0"/>
                    </a:rPr>
                    <a:t>o</a:t>
                  </a:r>
                </a:p>
              </p:txBody>
            </p:sp>
          </p:grpSp>
        </p:grpSp>
        <p:sp>
          <p:nvSpPr>
            <p:cNvPr id="30767" name="Line 78"/>
            <p:cNvSpPr>
              <a:spLocks noChangeShapeType="1"/>
            </p:cNvSpPr>
            <p:nvPr/>
          </p:nvSpPr>
          <p:spPr bwMode="auto">
            <a:xfrm>
              <a:off x="3792" y="3384"/>
              <a:ext cx="240" cy="0"/>
            </a:xfrm>
            <a:prstGeom prst="line">
              <a:avLst/>
            </a:prstGeom>
            <a:noFill/>
            <a:ln w="9525">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grpSp>
      <p:grpSp>
        <p:nvGrpSpPr>
          <p:cNvPr id="65588" name="Group 52"/>
          <p:cNvGrpSpPr>
            <a:grpSpLocks/>
          </p:cNvGrpSpPr>
          <p:nvPr/>
        </p:nvGrpSpPr>
        <p:grpSpPr bwMode="auto">
          <a:xfrm>
            <a:off x="5638800" y="2282641"/>
            <a:ext cx="2590800" cy="3203575"/>
            <a:chOff x="3792" y="1488"/>
            <a:chExt cx="240" cy="2028"/>
          </a:xfrm>
        </p:grpSpPr>
        <p:grpSp>
          <p:nvGrpSpPr>
            <p:cNvPr id="30760" name="Group 38"/>
            <p:cNvGrpSpPr>
              <a:grpSpLocks/>
            </p:cNvGrpSpPr>
            <p:nvPr/>
          </p:nvGrpSpPr>
          <p:grpSpPr bwMode="auto">
            <a:xfrm>
              <a:off x="3792" y="1488"/>
              <a:ext cx="240" cy="2028"/>
              <a:chOff x="4224" y="1440"/>
              <a:chExt cx="240" cy="2028"/>
            </a:xfrm>
          </p:grpSpPr>
          <p:pic>
            <p:nvPicPr>
              <p:cNvPr id="30762" name="Picture 2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24" y="1440"/>
                <a:ext cx="240" cy="20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30763" name="Group 32"/>
              <p:cNvGrpSpPr>
                <a:grpSpLocks/>
              </p:cNvGrpSpPr>
              <p:nvPr/>
            </p:nvGrpSpPr>
            <p:grpSpPr bwMode="auto">
              <a:xfrm>
                <a:off x="4224" y="3312"/>
                <a:ext cx="240" cy="156"/>
                <a:chOff x="2448" y="2592"/>
                <a:chExt cx="240" cy="156"/>
              </a:xfrm>
            </p:grpSpPr>
            <p:sp>
              <p:nvSpPr>
                <p:cNvPr id="30764" name="Rectangle 33"/>
                <p:cNvSpPr>
                  <a:spLocks noChangeArrowheads="1"/>
                </p:cNvSpPr>
                <p:nvPr/>
              </p:nvSpPr>
              <p:spPr bwMode="auto">
                <a:xfrm>
                  <a:off x="2448" y="2592"/>
                  <a:ext cx="240" cy="144"/>
                </a:xfrm>
                <a:prstGeom prst="rect">
                  <a:avLst/>
                </a:prstGeom>
                <a:solidFill>
                  <a:srgbClr val="0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CA" altLang="en-US" sz="4400">
                    <a:solidFill>
                      <a:srgbClr val="FFFF00"/>
                    </a:solidFill>
                    <a:latin typeface="Arial" panose="020B0604020202020204" pitchFamily="34" charset="0"/>
                  </a:endParaRPr>
                </a:p>
              </p:txBody>
            </p:sp>
            <p:sp>
              <p:nvSpPr>
                <p:cNvPr id="30765" name="Text Box 34"/>
                <p:cNvSpPr txBox="1">
                  <a:spLocks noChangeArrowheads="1"/>
                </p:cNvSpPr>
                <p:nvPr/>
              </p:nvSpPr>
              <p:spPr bwMode="auto">
                <a:xfrm>
                  <a:off x="2448" y="2592"/>
                  <a:ext cx="240" cy="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GB" altLang="en-US" sz="1000">
                      <a:solidFill>
                        <a:srgbClr val="FFFFFF"/>
                      </a:solidFill>
                      <a:latin typeface="Arial" panose="020B0604020202020204" pitchFamily="34" charset="0"/>
                    </a:rPr>
                    <a:t>p</a:t>
                  </a:r>
                  <a:r>
                    <a:rPr lang="en-GB" altLang="en-US" sz="1000" baseline="-25000">
                      <a:solidFill>
                        <a:srgbClr val="FFFFFF"/>
                      </a:solidFill>
                      <a:latin typeface="Arial" panose="020B0604020202020204" pitchFamily="34" charset="0"/>
                    </a:rPr>
                    <a:t>o</a:t>
                  </a:r>
                </a:p>
              </p:txBody>
            </p:sp>
          </p:grpSp>
        </p:grpSp>
        <p:sp>
          <p:nvSpPr>
            <p:cNvPr id="30761" name="Line 51"/>
            <p:cNvSpPr>
              <a:spLocks noChangeShapeType="1"/>
            </p:cNvSpPr>
            <p:nvPr/>
          </p:nvSpPr>
          <p:spPr bwMode="auto">
            <a:xfrm>
              <a:off x="3792" y="3384"/>
              <a:ext cx="240" cy="0"/>
            </a:xfrm>
            <a:prstGeom prst="line">
              <a:avLst/>
            </a:prstGeom>
            <a:noFill/>
            <a:ln w="9525">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grpSp>
      <p:grpSp>
        <p:nvGrpSpPr>
          <p:cNvPr id="65586" name="Group 50"/>
          <p:cNvGrpSpPr>
            <a:grpSpLocks/>
          </p:cNvGrpSpPr>
          <p:nvPr/>
        </p:nvGrpSpPr>
        <p:grpSpPr bwMode="auto">
          <a:xfrm>
            <a:off x="5559425" y="2125479"/>
            <a:ext cx="2586038" cy="3352800"/>
            <a:chOff x="3504" y="1392"/>
            <a:chExt cx="1629" cy="2112"/>
          </a:xfrm>
        </p:grpSpPr>
        <p:grpSp>
          <p:nvGrpSpPr>
            <p:cNvPr id="30755" name="Group 44"/>
            <p:cNvGrpSpPr>
              <a:grpSpLocks/>
            </p:cNvGrpSpPr>
            <p:nvPr/>
          </p:nvGrpSpPr>
          <p:grpSpPr bwMode="auto">
            <a:xfrm>
              <a:off x="3504" y="1392"/>
              <a:ext cx="1629" cy="2112"/>
              <a:chOff x="3504" y="1392"/>
              <a:chExt cx="1629" cy="2112"/>
            </a:xfrm>
          </p:grpSpPr>
          <p:pic>
            <p:nvPicPr>
              <p:cNvPr id="30757" name="Picture 30" descr="slide0043_image06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04" y="1392"/>
                <a:ext cx="1629" cy="2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8" name="Text Box 41"/>
              <p:cNvSpPr txBox="1">
                <a:spLocks noChangeArrowheads="1"/>
              </p:cNvSpPr>
              <p:nvPr/>
            </p:nvSpPr>
            <p:spPr bwMode="auto">
              <a:xfrm>
                <a:off x="3552" y="3264"/>
                <a:ext cx="240"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GB" altLang="en-US" sz="1000">
                    <a:solidFill>
                      <a:srgbClr val="FFFFFF"/>
                    </a:solidFill>
                    <a:latin typeface="Arial" panose="020B0604020202020204" pitchFamily="34" charset="0"/>
                  </a:rPr>
                  <a:t>p</a:t>
                </a:r>
                <a:r>
                  <a:rPr lang="en-GB" altLang="en-US" sz="1000" baseline="-25000">
                    <a:solidFill>
                      <a:srgbClr val="FFFFFF"/>
                    </a:solidFill>
                    <a:latin typeface="Arial" panose="020B0604020202020204" pitchFamily="34" charset="0"/>
                  </a:rPr>
                  <a:t>o</a:t>
                </a:r>
              </a:p>
            </p:txBody>
          </p:sp>
          <p:sp>
            <p:nvSpPr>
              <p:cNvPr id="30759" name="Line 42"/>
              <p:cNvSpPr>
                <a:spLocks noChangeShapeType="1"/>
              </p:cNvSpPr>
              <p:nvPr/>
            </p:nvSpPr>
            <p:spPr bwMode="auto">
              <a:xfrm>
                <a:off x="3600" y="3241"/>
                <a:ext cx="192" cy="144"/>
              </a:xfrm>
              <a:prstGeom prst="line">
                <a:avLst/>
              </a:prstGeom>
              <a:noFill/>
              <a:ln w="9525">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grpSp>
        <p:sp>
          <p:nvSpPr>
            <p:cNvPr id="30756" name="Line 49"/>
            <p:cNvSpPr>
              <a:spLocks noChangeShapeType="1"/>
            </p:cNvSpPr>
            <p:nvPr/>
          </p:nvSpPr>
          <p:spPr bwMode="auto">
            <a:xfrm flipV="1">
              <a:off x="3696" y="3072"/>
              <a:ext cx="192" cy="240"/>
            </a:xfrm>
            <a:prstGeom prst="line">
              <a:avLst/>
            </a:prstGeom>
            <a:noFill/>
            <a:ln w="9525">
              <a:solidFill>
                <a:srgbClr val="FF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grpSp>
      <p:sp>
        <p:nvSpPr>
          <p:cNvPr id="30725" name="Rectangle 2"/>
          <p:cNvSpPr>
            <a:spLocks noGrp="1" noChangeArrowheads="1"/>
          </p:cNvSpPr>
          <p:nvPr>
            <p:ph type="title"/>
          </p:nvPr>
        </p:nvSpPr>
        <p:spPr>
          <a:xfrm>
            <a:off x="0" y="0"/>
            <a:ext cx="9966325" cy="1143000"/>
          </a:xfrm>
        </p:spPr>
        <p:txBody>
          <a:bodyPr/>
          <a:lstStyle/>
          <a:p>
            <a:pPr eaLnBrk="1" hangingPunct="1"/>
            <a:r>
              <a:rPr lang="en-GB" altLang="en-US" sz="3000" smtClean="0">
                <a:solidFill>
                  <a:srgbClr val="FFFF00"/>
                </a:solidFill>
                <a:latin typeface="Arial" panose="020B0604020202020204" pitchFamily="34" charset="0"/>
              </a:rPr>
              <a:t>How to Propagate the Pressure Perturbation</a:t>
            </a:r>
          </a:p>
        </p:txBody>
      </p:sp>
      <p:sp>
        <p:nvSpPr>
          <p:cNvPr id="30726" name="Text Box 3"/>
          <p:cNvSpPr txBox="1">
            <a:spLocks noChangeArrowheads="1"/>
          </p:cNvSpPr>
          <p:nvPr/>
        </p:nvSpPr>
        <p:spPr bwMode="auto">
          <a:xfrm>
            <a:off x="152400" y="5483041"/>
            <a:ext cx="35052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GB" altLang="en-US" sz="2000">
                <a:solidFill>
                  <a:srgbClr val="FFFF00"/>
                </a:solidFill>
                <a:latin typeface="Arial" panose="020B0604020202020204" pitchFamily="34" charset="0"/>
              </a:rPr>
              <a:t>Just move parcel vertically</a:t>
            </a:r>
          </a:p>
        </p:txBody>
      </p:sp>
      <p:sp>
        <p:nvSpPr>
          <p:cNvPr id="65540" name="Text Box 4"/>
          <p:cNvSpPr txBox="1">
            <a:spLocks noChangeArrowheads="1"/>
          </p:cNvSpPr>
          <p:nvPr/>
        </p:nvSpPr>
        <p:spPr bwMode="auto">
          <a:xfrm>
            <a:off x="0" y="828491"/>
            <a:ext cx="4406900"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n-GB" altLang="en-US" sz="2000">
                <a:solidFill>
                  <a:srgbClr val="FFFF00"/>
                </a:solidFill>
                <a:latin typeface="Arial" panose="020B0604020202020204" pitchFamily="34" charset="0"/>
              </a:rPr>
              <a:t>No pressure change in any column</a:t>
            </a:r>
            <a:br>
              <a:rPr lang="en-GB" altLang="en-US" sz="2000">
                <a:solidFill>
                  <a:srgbClr val="FFFF00"/>
                </a:solidFill>
                <a:latin typeface="Arial" panose="020B0604020202020204" pitchFamily="34" charset="0"/>
              </a:rPr>
            </a:br>
            <a:r>
              <a:rPr lang="en-GB" altLang="en-US" sz="2000">
                <a:solidFill>
                  <a:srgbClr val="FFFF00"/>
                </a:solidFill>
                <a:latin typeface="Arial" panose="020B0604020202020204" pitchFamily="34" charset="0"/>
              </a:rPr>
              <a:t>(weight of air above is the same)</a:t>
            </a:r>
          </a:p>
        </p:txBody>
      </p:sp>
      <p:grpSp>
        <p:nvGrpSpPr>
          <p:cNvPr id="65541" name="Group 5"/>
          <p:cNvGrpSpPr>
            <a:grpSpLocks/>
          </p:cNvGrpSpPr>
          <p:nvPr/>
        </p:nvGrpSpPr>
        <p:grpSpPr bwMode="auto">
          <a:xfrm>
            <a:off x="1743075" y="2214379"/>
            <a:ext cx="381000" cy="3216275"/>
            <a:chOff x="912" y="1440"/>
            <a:chExt cx="240" cy="2026"/>
          </a:xfrm>
        </p:grpSpPr>
        <p:grpSp>
          <p:nvGrpSpPr>
            <p:cNvPr id="30750" name="Group 6"/>
            <p:cNvGrpSpPr>
              <a:grpSpLocks/>
            </p:cNvGrpSpPr>
            <p:nvPr/>
          </p:nvGrpSpPr>
          <p:grpSpPr bwMode="auto">
            <a:xfrm>
              <a:off x="912" y="1440"/>
              <a:ext cx="240" cy="2016"/>
              <a:chOff x="1296" y="960"/>
              <a:chExt cx="240" cy="2016"/>
            </a:xfrm>
          </p:grpSpPr>
          <p:pic>
            <p:nvPicPr>
              <p:cNvPr id="30752"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6" y="960"/>
                <a:ext cx="240" cy="20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0753" name="Line 8"/>
              <p:cNvSpPr>
                <a:spLocks noChangeShapeType="1"/>
              </p:cNvSpPr>
              <p:nvPr/>
            </p:nvSpPr>
            <p:spPr bwMode="auto">
              <a:xfrm>
                <a:off x="1296" y="2832"/>
                <a:ext cx="240" cy="0"/>
              </a:xfrm>
              <a:prstGeom prst="line">
                <a:avLst/>
              </a:prstGeom>
              <a:noFill/>
              <a:ln w="9525">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30754" name="Line 9"/>
              <p:cNvSpPr>
                <a:spLocks noChangeShapeType="1"/>
              </p:cNvSpPr>
              <p:nvPr/>
            </p:nvSpPr>
            <p:spPr bwMode="auto">
              <a:xfrm flipV="1">
                <a:off x="1405" y="2544"/>
                <a:ext cx="0" cy="288"/>
              </a:xfrm>
              <a:prstGeom prst="line">
                <a:avLst/>
              </a:prstGeom>
              <a:noFill/>
              <a:ln w="9525">
                <a:solidFill>
                  <a:srgbClr val="FF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grpSp>
        <p:sp>
          <p:nvSpPr>
            <p:cNvPr id="30751" name="Text Box 10"/>
            <p:cNvSpPr txBox="1">
              <a:spLocks noChangeArrowheads="1"/>
            </p:cNvSpPr>
            <p:nvPr/>
          </p:nvSpPr>
          <p:spPr bwMode="auto">
            <a:xfrm>
              <a:off x="912" y="3312"/>
              <a:ext cx="240"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GB" altLang="en-US" sz="1000">
                  <a:solidFill>
                    <a:srgbClr val="FFFFFF"/>
                  </a:solidFill>
                  <a:latin typeface="Arial" panose="020B0604020202020204" pitchFamily="34" charset="0"/>
                </a:rPr>
                <a:t>p</a:t>
              </a:r>
              <a:r>
                <a:rPr lang="en-GB" altLang="en-US" sz="1000" baseline="-25000">
                  <a:solidFill>
                    <a:srgbClr val="FFFFFF"/>
                  </a:solidFill>
                  <a:latin typeface="Arial" panose="020B0604020202020204" pitchFamily="34" charset="0"/>
                </a:rPr>
                <a:t>o</a:t>
              </a:r>
            </a:p>
          </p:txBody>
        </p:sp>
      </p:grpSp>
      <p:grpSp>
        <p:nvGrpSpPr>
          <p:cNvPr id="65547" name="Group 11"/>
          <p:cNvGrpSpPr>
            <a:grpSpLocks/>
          </p:cNvGrpSpPr>
          <p:nvPr/>
        </p:nvGrpSpPr>
        <p:grpSpPr bwMode="auto">
          <a:xfrm>
            <a:off x="1743075" y="1549216"/>
            <a:ext cx="381000" cy="3216275"/>
            <a:chOff x="1248" y="1152"/>
            <a:chExt cx="240" cy="2026"/>
          </a:xfrm>
        </p:grpSpPr>
        <p:grpSp>
          <p:nvGrpSpPr>
            <p:cNvPr id="30746" name="Group 12"/>
            <p:cNvGrpSpPr>
              <a:grpSpLocks/>
            </p:cNvGrpSpPr>
            <p:nvPr/>
          </p:nvGrpSpPr>
          <p:grpSpPr bwMode="auto">
            <a:xfrm>
              <a:off x="1248" y="1152"/>
              <a:ext cx="240" cy="2016"/>
              <a:chOff x="1248" y="1056"/>
              <a:chExt cx="240" cy="2016"/>
            </a:xfrm>
          </p:grpSpPr>
          <p:pic>
            <p:nvPicPr>
              <p:cNvPr id="30748" name="Picture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48" y="1056"/>
                <a:ext cx="240" cy="20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0749" name="Line 14"/>
              <p:cNvSpPr>
                <a:spLocks noChangeShapeType="1"/>
              </p:cNvSpPr>
              <p:nvPr/>
            </p:nvSpPr>
            <p:spPr bwMode="auto">
              <a:xfrm>
                <a:off x="1248" y="2928"/>
                <a:ext cx="240" cy="0"/>
              </a:xfrm>
              <a:prstGeom prst="line">
                <a:avLst/>
              </a:prstGeom>
              <a:noFill/>
              <a:ln w="9525">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grpSp>
        <p:sp>
          <p:nvSpPr>
            <p:cNvPr id="30747" name="Text Box 15"/>
            <p:cNvSpPr txBox="1">
              <a:spLocks noChangeArrowheads="1"/>
            </p:cNvSpPr>
            <p:nvPr/>
          </p:nvSpPr>
          <p:spPr bwMode="auto">
            <a:xfrm>
              <a:off x="1248" y="3024"/>
              <a:ext cx="240"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GB" altLang="en-US" sz="1000">
                  <a:solidFill>
                    <a:srgbClr val="FFFFFF"/>
                  </a:solidFill>
                  <a:latin typeface="Arial" panose="020B0604020202020204" pitchFamily="34" charset="0"/>
                </a:rPr>
                <a:t>p</a:t>
              </a:r>
              <a:r>
                <a:rPr lang="en-GB" altLang="en-US" sz="1000" baseline="-25000">
                  <a:solidFill>
                    <a:srgbClr val="FFFFFF"/>
                  </a:solidFill>
                  <a:latin typeface="Arial" panose="020B0604020202020204" pitchFamily="34" charset="0"/>
                </a:rPr>
                <a:t>o</a:t>
              </a:r>
            </a:p>
          </p:txBody>
        </p:sp>
      </p:grpSp>
      <p:sp>
        <p:nvSpPr>
          <p:cNvPr id="65557" name="Text Box 21"/>
          <p:cNvSpPr txBox="1">
            <a:spLocks noChangeArrowheads="1"/>
          </p:cNvSpPr>
          <p:nvPr/>
        </p:nvSpPr>
        <p:spPr bwMode="auto">
          <a:xfrm>
            <a:off x="4572000" y="987241"/>
            <a:ext cx="50292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n-GB" altLang="en-US" sz="2000">
                <a:solidFill>
                  <a:srgbClr val="FFFF00"/>
                </a:solidFill>
                <a:latin typeface="Arial" panose="020B0604020202020204" pitchFamily="34" charset="0"/>
              </a:rPr>
              <a:t>Move parcel vertically AND horizontally </a:t>
            </a:r>
          </a:p>
        </p:txBody>
      </p:sp>
      <p:grpSp>
        <p:nvGrpSpPr>
          <p:cNvPr id="65565" name="Group 29"/>
          <p:cNvGrpSpPr>
            <a:grpSpLocks/>
          </p:cNvGrpSpPr>
          <p:nvPr/>
        </p:nvGrpSpPr>
        <p:grpSpPr bwMode="auto">
          <a:xfrm>
            <a:off x="6019800" y="4568641"/>
            <a:ext cx="381000" cy="244475"/>
            <a:chOff x="2448" y="2592"/>
            <a:chExt cx="240" cy="154"/>
          </a:xfrm>
        </p:grpSpPr>
        <p:sp>
          <p:nvSpPr>
            <p:cNvPr id="30744" name="Rectangle 25"/>
            <p:cNvSpPr>
              <a:spLocks noChangeArrowheads="1"/>
            </p:cNvSpPr>
            <p:nvPr/>
          </p:nvSpPr>
          <p:spPr bwMode="auto">
            <a:xfrm>
              <a:off x="2448" y="2592"/>
              <a:ext cx="240" cy="144"/>
            </a:xfrm>
            <a:prstGeom prst="rect">
              <a:avLst/>
            </a:prstGeom>
            <a:solidFill>
              <a:srgbClr val="0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CA" altLang="en-US" sz="4400">
                <a:solidFill>
                  <a:srgbClr val="FFFF00"/>
                </a:solidFill>
                <a:latin typeface="Arial" panose="020B0604020202020204" pitchFamily="34" charset="0"/>
              </a:endParaRPr>
            </a:p>
          </p:txBody>
        </p:sp>
        <p:sp>
          <p:nvSpPr>
            <p:cNvPr id="30745" name="Text Box 26"/>
            <p:cNvSpPr txBox="1">
              <a:spLocks noChangeArrowheads="1"/>
            </p:cNvSpPr>
            <p:nvPr/>
          </p:nvSpPr>
          <p:spPr bwMode="auto">
            <a:xfrm>
              <a:off x="2448" y="2592"/>
              <a:ext cx="240"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GB" altLang="en-US" sz="1000">
                  <a:solidFill>
                    <a:srgbClr val="FFFFFF"/>
                  </a:solidFill>
                  <a:latin typeface="Arial" panose="020B0604020202020204" pitchFamily="34" charset="0"/>
                </a:rPr>
                <a:t>p</a:t>
              </a:r>
              <a:r>
                <a:rPr lang="en-GB" altLang="en-US" sz="1000" baseline="-25000">
                  <a:solidFill>
                    <a:srgbClr val="FFFFFF"/>
                  </a:solidFill>
                  <a:latin typeface="Arial" panose="020B0604020202020204" pitchFamily="34" charset="0"/>
                </a:rPr>
                <a:t>o</a:t>
              </a:r>
            </a:p>
          </p:txBody>
        </p:sp>
      </p:grpSp>
      <p:grpSp>
        <p:nvGrpSpPr>
          <p:cNvPr id="65589" name="Group 53"/>
          <p:cNvGrpSpPr>
            <a:grpSpLocks/>
          </p:cNvGrpSpPr>
          <p:nvPr/>
        </p:nvGrpSpPr>
        <p:grpSpPr bwMode="auto">
          <a:xfrm>
            <a:off x="6172200" y="4797241"/>
            <a:ext cx="3794125" cy="1685925"/>
            <a:chOff x="3888" y="3072"/>
            <a:chExt cx="2390" cy="1062"/>
          </a:xfrm>
        </p:grpSpPr>
        <p:sp>
          <p:nvSpPr>
            <p:cNvPr id="30742" name="Line 27"/>
            <p:cNvSpPr>
              <a:spLocks noChangeShapeType="1"/>
            </p:cNvSpPr>
            <p:nvPr/>
          </p:nvSpPr>
          <p:spPr bwMode="auto">
            <a:xfrm flipH="1" flipV="1">
              <a:off x="3888" y="3072"/>
              <a:ext cx="1056" cy="480"/>
            </a:xfrm>
            <a:prstGeom prst="line">
              <a:avLst/>
            </a:prstGeom>
            <a:noFill/>
            <a:ln w="9525">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30743" name="Text Box 28"/>
            <p:cNvSpPr txBox="1">
              <a:spLocks noChangeArrowheads="1"/>
            </p:cNvSpPr>
            <p:nvPr/>
          </p:nvSpPr>
          <p:spPr bwMode="auto">
            <a:xfrm>
              <a:off x="4176" y="3494"/>
              <a:ext cx="2102" cy="6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n-GB" altLang="en-US" sz="2000">
                  <a:solidFill>
                    <a:srgbClr val="FFFF00"/>
                  </a:solidFill>
                  <a:latin typeface="Arial" panose="020B0604020202020204" pitchFamily="34" charset="0"/>
                </a:rPr>
                <a:t>Pressure here increases as weight of column above increases</a:t>
              </a:r>
            </a:p>
          </p:txBody>
        </p:sp>
      </p:grpSp>
      <p:grpSp>
        <p:nvGrpSpPr>
          <p:cNvPr id="65595" name="Group 59"/>
          <p:cNvGrpSpPr>
            <a:grpSpLocks/>
          </p:cNvGrpSpPr>
          <p:nvPr/>
        </p:nvGrpSpPr>
        <p:grpSpPr bwMode="auto">
          <a:xfrm>
            <a:off x="6324600" y="3273241"/>
            <a:ext cx="3641725" cy="1447800"/>
            <a:chOff x="3984" y="2112"/>
            <a:chExt cx="2294" cy="912"/>
          </a:xfrm>
        </p:grpSpPr>
        <p:sp>
          <p:nvSpPr>
            <p:cNvPr id="30740" name="Line 55"/>
            <p:cNvSpPr>
              <a:spLocks noChangeShapeType="1"/>
            </p:cNvSpPr>
            <p:nvPr/>
          </p:nvSpPr>
          <p:spPr bwMode="auto">
            <a:xfrm flipH="1">
              <a:off x="3984" y="2688"/>
              <a:ext cx="1056" cy="336"/>
            </a:xfrm>
            <a:prstGeom prst="line">
              <a:avLst/>
            </a:prstGeom>
            <a:noFill/>
            <a:ln w="9525">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30741" name="Text Box 56"/>
            <p:cNvSpPr txBox="1">
              <a:spLocks noChangeArrowheads="1"/>
            </p:cNvSpPr>
            <p:nvPr/>
          </p:nvSpPr>
          <p:spPr bwMode="auto">
            <a:xfrm>
              <a:off x="4176" y="2112"/>
              <a:ext cx="2102" cy="6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n-GB" altLang="en-US" sz="2000">
                  <a:solidFill>
                    <a:srgbClr val="FFFF00"/>
                  </a:solidFill>
                  <a:latin typeface="Arial" panose="020B0604020202020204" pitchFamily="34" charset="0"/>
                </a:rPr>
                <a:t>Pressure on parcel decreases as weight of column above decreases</a:t>
              </a:r>
            </a:p>
          </p:txBody>
        </p:sp>
      </p:grpSp>
      <p:sp>
        <p:nvSpPr>
          <p:cNvPr id="65594" name="Text Box 58"/>
          <p:cNvSpPr txBox="1">
            <a:spLocks noChangeArrowheads="1"/>
          </p:cNvSpPr>
          <p:nvPr/>
        </p:nvSpPr>
        <p:spPr bwMode="auto">
          <a:xfrm>
            <a:off x="0" y="6222427"/>
            <a:ext cx="996632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n-GB" altLang="en-US" sz="1800" dirty="0">
                <a:solidFill>
                  <a:srgbClr val="FF0000"/>
                </a:solidFill>
                <a:latin typeface="Arial" panose="020B0604020202020204" pitchFamily="34" charset="0"/>
              </a:rPr>
              <a:t>True for every displaced parcel,</a:t>
            </a:r>
            <a:br>
              <a:rPr lang="en-GB" altLang="en-US" sz="1800" dirty="0">
                <a:solidFill>
                  <a:srgbClr val="FF0000"/>
                </a:solidFill>
                <a:latin typeface="Arial" panose="020B0604020202020204" pitchFamily="34" charset="0"/>
              </a:rPr>
            </a:br>
            <a:r>
              <a:rPr lang="en-GB" altLang="en-US" sz="1800" dirty="0">
                <a:solidFill>
                  <a:srgbClr val="FF0000"/>
                </a:solidFill>
                <a:latin typeface="Arial" panose="020B0604020202020204" pitchFamily="34" charset="0"/>
              </a:rPr>
              <a:t>So initial pressure disturbance propagates to adjacent </a:t>
            </a:r>
            <a:r>
              <a:rPr lang="en-GB" altLang="en-US" sz="1800" dirty="0" smtClean="0">
                <a:solidFill>
                  <a:srgbClr val="FF0000"/>
                </a:solidFill>
                <a:latin typeface="Arial" panose="020B0604020202020204" pitchFamily="34" charset="0"/>
              </a:rPr>
              <a:t>columns causing them to oscillate</a:t>
            </a:r>
            <a:endParaRPr lang="en-GB" altLang="en-US" sz="1800" dirty="0">
              <a:solidFill>
                <a:srgbClr val="FF0000"/>
              </a:solidFill>
              <a:latin typeface="Arial" panose="020B0604020202020204" pitchFamily="34" charset="0"/>
            </a:endParaRPr>
          </a:p>
        </p:txBody>
      </p:sp>
      <p:grpSp>
        <p:nvGrpSpPr>
          <p:cNvPr id="65581" name="Group 45"/>
          <p:cNvGrpSpPr>
            <a:grpSpLocks/>
          </p:cNvGrpSpPr>
          <p:nvPr/>
        </p:nvGrpSpPr>
        <p:grpSpPr bwMode="auto">
          <a:xfrm>
            <a:off x="6019800" y="1520641"/>
            <a:ext cx="2586038" cy="3352800"/>
            <a:chOff x="3504" y="1392"/>
            <a:chExt cx="1629" cy="2112"/>
          </a:xfrm>
        </p:grpSpPr>
        <p:pic>
          <p:nvPicPr>
            <p:cNvPr id="30737" name="Picture 46" descr="slide0043_image06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04" y="1392"/>
              <a:ext cx="1629" cy="2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38" name="Text Box 47"/>
            <p:cNvSpPr txBox="1">
              <a:spLocks noChangeArrowheads="1"/>
            </p:cNvSpPr>
            <p:nvPr/>
          </p:nvSpPr>
          <p:spPr bwMode="auto">
            <a:xfrm>
              <a:off x="3552" y="3264"/>
              <a:ext cx="240"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GB" altLang="en-US" sz="1000">
                  <a:solidFill>
                    <a:srgbClr val="FFFFFF"/>
                  </a:solidFill>
                  <a:latin typeface="Arial" panose="020B0604020202020204" pitchFamily="34" charset="0"/>
                </a:rPr>
                <a:t>p</a:t>
              </a:r>
              <a:r>
                <a:rPr lang="en-GB" altLang="en-US" sz="1000" baseline="-25000">
                  <a:solidFill>
                    <a:srgbClr val="FFFFFF"/>
                  </a:solidFill>
                  <a:latin typeface="Arial" panose="020B0604020202020204" pitchFamily="34" charset="0"/>
                </a:rPr>
                <a:t>o</a:t>
              </a:r>
            </a:p>
          </p:txBody>
        </p:sp>
        <p:sp>
          <p:nvSpPr>
            <p:cNvPr id="30739" name="Line 48"/>
            <p:cNvSpPr>
              <a:spLocks noChangeShapeType="1"/>
            </p:cNvSpPr>
            <p:nvPr/>
          </p:nvSpPr>
          <p:spPr bwMode="auto">
            <a:xfrm>
              <a:off x="3600" y="3241"/>
              <a:ext cx="192" cy="144"/>
            </a:xfrm>
            <a:prstGeom prst="line">
              <a:avLst/>
            </a:prstGeom>
            <a:noFill/>
            <a:ln w="9525">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grpSp>
      <p:sp>
        <p:nvSpPr>
          <p:cNvPr id="65615" name="Rectangle 79"/>
          <p:cNvSpPr>
            <a:spLocks noChangeArrowheads="1"/>
          </p:cNvSpPr>
          <p:nvPr/>
        </p:nvSpPr>
        <p:spPr bwMode="auto">
          <a:xfrm>
            <a:off x="1752600" y="4746441"/>
            <a:ext cx="377825" cy="684213"/>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CA" altLang="en-US" sz="4400">
              <a:solidFill>
                <a:srgbClr val="FFFF00"/>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0"/>
                                  </p:stCondLst>
                                  <p:childTnLst>
                                    <p:set>
                                      <p:cBhvr>
                                        <p:cTn id="6" dur="1" fill="hold">
                                          <p:stCondLst>
                                            <p:cond delay="499"/>
                                          </p:stCondLst>
                                        </p:cTn>
                                        <p:tgtEl>
                                          <p:spTgt spid="65541"/>
                                        </p:tgtEl>
                                        <p:attrNameLst>
                                          <p:attrName>style.visibility</p:attrName>
                                        </p:attrNameLst>
                                      </p:cBhvr>
                                      <p:to>
                                        <p:strVal val="visible"/>
                                      </p:to>
                                    </p:set>
                                  </p:childTnLst>
                                  <p:subTnLst>
                                    <p:set>
                                      <p:cBhvr override="childStyle">
                                        <p:cTn dur="1" fill="hold" display="0" masterRel="nextClick" afterEffect="1"/>
                                        <p:tgtEl>
                                          <p:spTgt spid="65541"/>
                                        </p:tgtEl>
                                        <p:attrNameLst>
                                          <p:attrName>style.visibility</p:attrName>
                                        </p:attrNameLst>
                                      </p:cBhvr>
                                      <p:to>
                                        <p:strVal val="hidden"/>
                                      </p:to>
                                    </p:set>
                                  </p:sub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6554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5615"/>
                                        </p:tgtEl>
                                        <p:attrNameLst>
                                          <p:attrName>style.visibility</p:attrName>
                                        </p:attrNameLst>
                                      </p:cBhvr>
                                      <p:to>
                                        <p:strVal val="visible"/>
                                      </p:to>
                                    </p:set>
                                  </p:childTnLst>
                                </p:cTn>
                              </p:par>
                            </p:childTnLst>
                          </p:cTn>
                        </p:par>
                        <p:par>
                          <p:cTn id="13" fill="hold" nodeType="afterGroup">
                            <p:stCondLst>
                              <p:cond delay="500"/>
                            </p:stCondLst>
                            <p:childTnLst>
                              <p:par>
                                <p:cTn id="14" presetID="1" presetClass="entr" presetSubtype="0" fill="hold" grpId="0" nodeType="afterEffect">
                                  <p:stCondLst>
                                    <p:cond delay="0"/>
                                  </p:stCondLst>
                                  <p:childTnLst>
                                    <p:set>
                                      <p:cBhvr>
                                        <p:cTn id="15" dur="1" fill="hold">
                                          <p:stCondLst>
                                            <p:cond delay="499"/>
                                          </p:stCondLst>
                                        </p:cTn>
                                        <p:tgtEl>
                                          <p:spTgt spid="65540"/>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nodeType="clickEffect">
                                  <p:stCondLst>
                                    <p:cond delay="0"/>
                                  </p:stCondLst>
                                  <p:childTnLst>
                                    <p:set>
                                      <p:cBhvr>
                                        <p:cTn id="19" dur="1" fill="hold">
                                          <p:stCondLst>
                                            <p:cond delay="499"/>
                                          </p:stCondLst>
                                        </p:cTn>
                                        <p:tgtEl>
                                          <p:spTgt spid="65588"/>
                                        </p:tgtEl>
                                        <p:attrNameLst>
                                          <p:attrName>style.visibility</p:attrName>
                                        </p:attrNameLst>
                                      </p:cBhvr>
                                      <p:to>
                                        <p:strVal val="visible"/>
                                      </p:to>
                                    </p:set>
                                  </p:childTnLst>
                                </p:cTn>
                              </p:par>
                            </p:childTnLst>
                          </p:cTn>
                        </p:par>
                        <p:par>
                          <p:cTn id="20" fill="hold" nodeType="afterGroup">
                            <p:stCondLst>
                              <p:cond delay="500"/>
                            </p:stCondLst>
                            <p:childTnLst>
                              <p:par>
                                <p:cTn id="21" presetID="1" presetClass="entr" presetSubtype="0" fill="hold" grpId="0" nodeType="afterEffect">
                                  <p:stCondLst>
                                    <p:cond delay="0"/>
                                  </p:stCondLst>
                                  <p:childTnLst>
                                    <p:set>
                                      <p:cBhvr>
                                        <p:cTn id="22" dur="1" fill="hold">
                                          <p:stCondLst>
                                            <p:cond delay="499"/>
                                          </p:stCondLst>
                                        </p:cTn>
                                        <p:tgtEl>
                                          <p:spTgt spid="65557"/>
                                        </p:tgtEl>
                                        <p:attrNameLst>
                                          <p:attrName>style.visibility</p:attrName>
                                        </p:attrNameLst>
                                      </p:cBhvr>
                                      <p:to>
                                        <p:strVal val="visible"/>
                                      </p:to>
                                    </p:set>
                                  </p:childTnLst>
                                </p:cTn>
                              </p:par>
                            </p:childTnLst>
                          </p:cTn>
                        </p:par>
                        <p:par>
                          <p:cTn id="23" fill="hold" nodeType="afterGroup">
                            <p:stCondLst>
                              <p:cond delay="1000"/>
                            </p:stCondLst>
                            <p:childTnLst>
                              <p:par>
                                <p:cTn id="24" presetID="1" presetClass="entr" presetSubtype="0" fill="hold" nodeType="afterEffect">
                                  <p:stCondLst>
                                    <p:cond delay="0"/>
                                  </p:stCondLst>
                                  <p:childTnLst>
                                    <p:set>
                                      <p:cBhvr>
                                        <p:cTn id="25" dur="1" fill="hold">
                                          <p:stCondLst>
                                            <p:cond delay="499"/>
                                          </p:stCondLst>
                                        </p:cTn>
                                        <p:tgtEl>
                                          <p:spTgt spid="65586"/>
                                        </p:tgtEl>
                                        <p:attrNameLst>
                                          <p:attrName>style.visibility</p:attrName>
                                        </p:attrNameLst>
                                      </p:cBhvr>
                                      <p:to>
                                        <p:strVal val="visible"/>
                                      </p:to>
                                    </p:set>
                                  </p:childTnLst>
                                  <p:subTnLst>
                                    <p:set>
                                      <p:cBhvr override="childStyle">
                                        <p:cTn dur="1" fill="hold" display="0" masterRel="nextClick" afterEffect="1"/>
                                        <p:tgtEl>
                                          <p:spTgt spid="65586"/>
                                        </p:tgtEl>
                                        <p:attrNameLst>
                                          <p:attrName>style.visibility</p:attrName>
                                        </p:attrNameLst>
                                      </p:cBhvr>
                                      <p:to>
                                        <p:strVal val="hidden"/>
                                      </p:to>
                                    </p:set>
                                  </p:subTnLst>
                                </p:cTn>
                              </p:par>
                            </p:childTnLst>
                          </p:cTn>
                        </p:par>
                      </p:childTnLst>
                    </p:cTn>
                  </p:par>
                  <p:par>
                    <p:cTn id="26" fill="hold" nodeType="clickPar">
                      <p:stCondLst>
                        <p:cond delay="indefinite"/>
                      </p:stCondLst>
                      <p:childTnLst>
                        <p:par>
                          <p:cTn id="27" fill="hold" nodeType="withGroup">
                            <p:stCondLst>
                              <p:cond delay="0"/>
                            </p:stCondLst>
                            <p:childTnLst>
                              <p:par>
                                <p:cTn id="28" presetID="1" presetClass="entr" presetSubtype="0" fill="hold" nodeType="clickEffect">
                                  <p:stCondLst>
                                    <p:cond delay="0"/>
                                  </p:stCondLst>
                                  <p:childTnLst>
                                    <p:set>
                                      <p:cBhvr>
                                        <p:cTn id="29" dur="1" fill="hold">
                                          <p:stCondLst>
                                            <p:cond delay="499"/>
                                          </p:stCondLst>
                                        </p:cTn>
                                        <p:tgtEl>
                                          <p:spTgt spid="65581"/>
                                        </p:tgtEl>
                                        <p:attrNameLst>
                                          <p:attrName>style.visibility</p:attrName>
                                        </p:attrNameLst>
                                      </p:cBhvr>
                                      <p:to>
                                        <p:strVal val="visible"/>
                                      </p:to>
                                    </p:set>
                                  </p:childTnLst>
                                  <p:subTnLst>
                                    <p:set>
                                      <p:cBhvr override="childStyle">
                                        <p:cTn dur="1" fill="hold" display="0" masterRel="nextClick" afterEffect="1"/>
                                        <p:tgtEl>
                                          <p:spTgt spid="65581"/>
                                        </p:tgtEl>
                                        <p:attrNameLst>
                                          <p:attrName>style.visibility</p:attrName>
                                        </p:attrNameLst>
                                      </p:cBhvr>
                                      <p:to>
                                        <p:strVal val="hidden"/>
                                      </p:to>
                                    </p:set>
                                  </p:subTnLst>
                                </p:cTn>
                              </p:par>
                            </p:childTnLst>
                          </p:cTn>
                        </p:par>
                      </p:childTnLst>
                    </p:cTn>
                  </p:par>
                  <p:par>
                    <p:cTn id="30" fill="hold" nodeType="clickPar">
                      <p:stCondLst>
                        <p:cond delay="indefinite"/>
                      </p:stCondLst>
                      <p:childTnLst>
                        <p:par>
                          <p:cTn id="31" fill="hold" nodeType="withGroup">
                            <p:stCondLst>
                              <p:cond delay="0"/>
                            </p:stCondLst>
                            <p:childTnLst>
                              <p:par>
                                <p:cTn id="32" presetID="1" presetClass="entr" presetSubtype="0" fill="hold" nodeType="clickEffect">
                                  <p:stCondLst>
                                    <p:cond delay="0"/>
                                  </p:stCondLst>
                                  <p:childTnLst>
                                    <p:set>
                                      <p:cBhvr>
                                        <p:cTn id="33" dur="1" fill="hold">
                                          <p:stCondLst>
                                            <p:cond delay="499"/>
                                          </p:stCondLst>
                                        </p:cTn>
                                        <p:tgtEl>
                                          <p:spTgt spid="65565"/>
                                        </p:tgtEl>
                                        <p:attrNameLst>
                                          <p:attrName>style.visibility</p:attrName>
                                        </p:attrNameLst>
                                      </p:cBhvr>
                                      <p:to>
                                        <p:strVal val="visible"/>
                                      </p:to>
                                    </p:set>
                                  </p:childTnLst>
                                </p:cTn>
                              </p:par>
                            </p:childTnLst>
                          </p:cTn>
                        </p:par>
                        <p:par>
                          <p:cTn id="34" fill="hold" nodeType="afterGroup">
                            <p:stCondLst>
                              <p:cond delay="500"/>
                            </p:stCondLst>
                            <p:childTnLst>
                              <p:par>
                                <p:cTn id="35" presetID="1" presetClass="entr" presetSubtype="0" fill="hold" nodeType="afterEffect">
                                  <p:stCondLst>
                                    <p:cond delay="0"/>
                                  </p:stCondLst>
                                  <p:childTnLst>
                                    <p:set>
                                      <p:cBhvr>
                                        <p:cTn id="36" dur="1" fill="hold">
                                          <p:stCondLst>
                                            <p:cond delay="499"/>
                                          </p:stCondLst>
                                        </p:cTn>
                                        <p:tgtEl>
                                          <p:spTgt spid="65589"/>
                                        </p:tgtEl>
                                        <p:attrNameLst>
                                          <p:attrName>style.visibility</p:attrName>
                                        </p:attrNameLst>
                                      </p:cBhvr>
                                      <p:to>
                                        <p:strVal val="visible"/>
                                      </p:to>
                                    </p:set>
                                  </p:childTnLst>
                                </p:cTn>
                              </p:par>
                            </p:childTnLst>
                          </p:cTn>
                        </p:par>
                        <p:par>
                          <p:cTn id="37" fill="hold" nodeType="afterGroup">
                            <p:stCondLst>
                              <p:cond delay="1000"/>
                            </p:stCondLst>
                            <p:childTnLst>
                              <p:par>
                                <p:cTn id="38" presetID="1" presetClass="entr" presetSubtype="0" fill="hold" nodeType="afterEffect">
                                  <p:stCondLst>
                                    <p:cond delay="0"/>
                                  </p:stCondLst>
                                  <p:childTnLst>
                                    <p:set>
                                      <p:cBhvr>
                                        <p:cTn id="39" dur="1" fill="hold">
                                          <p:stCondLst>
                                            <p:cond delay="499"/>
                                          </p:stCondLst>
                                        </p:cTn>
                                        <p:tgtEl>
                                          <p:spTgt spid="65595"/>
                                        </p:tgtEl>
                                        <p:attrNameLst>
                                          <p:attrName>style.visibility</p:attrName>
                                        </p:attrNameLst>
                                      </p:cBhvr>
                                      <p:to>
                                        <p:strVal val="visible"/>
                                      </p:to>
                                    </p:set>
                                  </p:childTnLst>
                                </p:cTn>
                              </p:par>
                            </p:childTnLst>
                          </p:cTn>
                        </p:par>
                      </p:childTnLst>
                    </p:cTn>
                  </p:par>
                  <p:par>
                    <p:cTn id="40" fill="hold" nodeType="clickPar">
                      <p:stCondLst>
                        <p:cond delay="indefinite"/>
                      </p:stCondLst>
                      <p:childTnLst>
                        <p:par>
                          <p:cTn id="41" fill="hold" nodeType="withGroup">
                            <p:stCondLst>
                              <p:cond delay="0"/>
                            </p:stCondLst>
                            <p:childTnLst>
                              <p:par>
                                <p:cTn id="42" presetID="1" presetClass="entr" presetSubtype="0" fill="hold" grpId="0" nodeType="clickEffect">
                                  <p:stCondLst>
                                    <p:cond delay="0"/>
                                  </p:stCondLst>
                                  <p:childTnLst>
                                    <p:set>
                                      <p:cBhvr>
                                        <p:cTn id="43" dur="1" fill="hold">
                                          <p:stCondLst>
                                            <p:cond delay="499"/>
                                          </p:stCondLst>
                                        </p:cTn>
                                        <p:tgtEl>
                                          <p:spTgt spid="655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40" grpId="0" autoUpdateAnimBg="0"/>
      <p:bldP spid="65557" grpId="0" autoUpdateAnimBg="0"/>
      <p:bldP spid="65594" grpId="0" autoUpdateAnimBg="0"/>
      <p:bldP spid="6561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0" y="457200"/>
            <a:ext cx="9966325" cy="1143000"/>
          </a:xfrm>
        </p:spPr>
        <p:txBody>
          <a:bodyPr/>
          <a:lstStyle/>
          <a:p>
            <a:pPr eaLnBrk="1" hangingPunct="1"/>
            <a:r>
              <a:rPr lang="en-GB" altLang="en-US" b="1" smtClean="0">
                <a:solidFill>
                  <a:srgbClr val="FFFF00"/>
                </a:solidFill>
                <a:latin typeface="Arial" panose="020B0604020202020204" pitchFamily="34" charset="0"/>
              </a:rPr>
              <a:t>SMALL-SCALE STRUCTURE:  </a:t>
            </a:r>
            <a:br>
              <a:rPr lang="en-GB" altLang="en-US" b="1" smtClean="0">
                <a:solidFill>
                  <a:srgbClr val="FFFF00"/>
                </a:solidFill>
                <a:latin typeface="Arial" panose="020B0604020202020204" pitchFamily="34" charset="0"/>
              </a:rPr>
            </a:br>
            <a:r>
              <a:rPr lang="en-GB" altLang="en-US" b="1" smtClean="0">
                <a:solidFill>
                  <a:srgbClr val="FFFF00"/>
                </a:solidFill>
                <a:latin typeface="Arial" panose="020B0604020202020204" pitchFamily="34" charset="0"/>
              </a:rPr>
              <a:t>GRAVITY WAVES</a:t>
            </a:r>
          </a:p>
        </p:txBody>
      </p:sp>
      <p:grpSp>
        <p:nvGrpSpPr>
          <p:cNvPr id="32771" name="Group 5"/>
          <p:cNvGrpSpPr>
            <a:grpSpLocks/>
          </p:cNvGrpSpPr>
          <p:nvPr/>
        </p:nvGrpSpPr>
        <p:grpSpPr bwMode="auto">
          <a:xfrm>
            <a:off x="1828800" y="1752600"/>
            <a:ext cx="6477000" cy="4914900"/>
            <a:chOff x="1152" y="1104"/>
            <a:chExt cx="4080" cy="3096"/>
          </a:xfrm>
        </p:grpSpPr>
        <p:pic>
          <p:nvPicPr>
            <p:cNvPr id="32786" name="Picture 3" descr="Dewan_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52" y="1104"/>
              <a:ext cx="3984" cy="3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87" name="Text Box 4"/>
            <p:cNvSpPr txBox="1">
              <a:spLocks noChangeArrowheads="1"/>
            </p:cNvSpPr>
            <p:nvPr/>
          </p:nvSpPr>
          <p:spPr bwMode="auto">
            <a:xfrm>
              <a:off x="2448" y="3696"/>
              <a:ext cx="2784" cy="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GB" altLang="en-US" sz="1100" i="1" u="sng"/>
                <a:t>AMPLITUDE</a:t>
              </a:r>
              <a:r>
                <a:rPr lang="en-GB" altLang="en-US" sz="1100"/>
                <a:t> WILL </a:t>
              </a:r>
              <a:r>
                <a:rPr lang="en-GB" altLang="en-US" sz="1100" i="1" u="sng"/>
                <a:t>INCREASE</a:t>
              </a:r>
              <a:r>
                <a:rPr lang="en-GB" altLang="en-US" sz="1100"/>
                <a:t> WITH HEIGHT</a:t>
              </a:r>
            </a:p>
            <a:p>
              <a:pPr eaLnBrk="1" hangingPunct="1">
                <a:spcBef>
                  <a:spcPct val="50000"/>
                </a:spcBef>
                <a:buFontTx/>
                <a:buNone/>
              </a:pPr>
              <a:r>
                <a:rPr lang="en-GB" altLang="en-US" sz="1100" i="1" u="sng"/>
                <a:t>BREAKING</a:t>
              </a:r>
              <a:r>
                <a:rPr lang="en-GB" altLang="en-US" sz="1100"/>
                <a:t> WILL </a:t>
              </a:r>
              <a:r>
                <a:rPr lang="en-GB" altLang="en-US" sz="1100" i="1" u="sng"/>
                <a:t>DRAG</a:t>
              </a:r>
              <a:r>
                <a:rPr lang="en-GB" altLang="en-US" sz="1100"/>
                <a:t> OR </a:t>
              </a:r>
              <a:r>
                <a:rPr lang="en-GB" altLang="en-US" sz="1100" i="1" u="sng"/>
                <a:t>ACCELERATE</a:t>
              </a:r>
              <a:r>
                <a:rPr lang="en-GB" altLang="en-US" sz="1100"/>
                <a:t> ATMOSPHERE</a:t>
              </a:r>
            </a:p>
          </p:txBody>
        </p:sp>
      </p:grpSp>
      <p:grpSp>
        <p:nvGrpSpPr>
          <p:cNvPr id="34847" name="Group 31"/>
          <p:cNvGrpSpPr>
            <a:grpSpLocks/>
          </p:cNvGrpSpPr>
          <p:nvPr/>
        </p:nvGrpSpPr>
        <p:grpSpPr bwMode="auto">
          <a:xfrm>
            <a:off x="230188" y="2205038"/>
            <a:ext cx="3830637" cy="2232025"/>
            <a:chOff x="145" y="1389"/>
            <a:chExt cx="2413" cy="1406"/>
          </a:xfrm>
        </p:grpSpPr>
        <p:sp>
          <p:nvSpPr>
            <p:cNvPr id="32784" name="Line 11"/>
            <p:cNvSpPr>
              <a:spLocks noChangeShapeType="1"/>
            </p:cNvSpPr>
            <p:nvPr/>
          </p:nvSpPr>
          <p:spPr bwMode="auto">
            <a:xfrm flipV="1">
              <a:off x="1325" y="1842"/>
              <a:ext cx="45" cy="953"/>
            </a:xfrm>
            <a:prstGeom prst="line">
              <a:avLst/>
            </a:prstGeom>
            <a:noFill/>
            <a:ln w="762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32785" name="Text Box 12"/>
            <p:cNvSpPr txBox="1">
              <a:spLocks noChangeArrowheads="1"/>
            </p:cNvSpPr>
            <p:nvPr/>
          </p:nvSpPr>
          <p:spPr bwMode="auto">
            <a:xfrm>
              <a:off x="145" y="1389"/>
              <a:ext cx="2413" cy="40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n-US" altLang="en-US" sz="1800" b="0">
                  <a:solidFill>
                    <a:srgbClr val="FF0000"/>
                  </a:solidFill>
                  <a:latin typeface="Arial" panose="020B0604020202020204" pitchFamily="34" charset="0"/>
                </a:rPr>
                <a:t>Aligned along gravity and buoyancy directions—Shorter Periods </a:t>
              </a:r>
              <a:r>
                <a:rPr lang="en-US" altLang="en-US" sz="1800" b="0">
                  <a:solidFill>
                    <a:srgbClr val="FF0000"/>
                  </a:solidFill>
                  <a:latin typeface="Arial" panose="020B0604020202020204" pitchFamily="34" charset="0"/>
                  <a:sym typeface="Symbol" panose="05050102010706020507" pitchFamily="18" charset="2"/>
                </a:rPr>
                <a:t></a:t>
              </a:r>
              <a:r>
                <a:rPr lang="en-US" altLang="en-US" sz="1800" b="0">
                  <a:solidFill>
                    <a:srgbClr val="FF0000"/>
                  </a:solidFill>
                  <a:latin typeface="Arial" panose="020B0604020202020204" pitchFamily="34" charset="0"/>
                </a:rPr>
                <a:t>Tb</a:t>
              </a:r>
              <a:endParaRPr lang="en-GB" altLang="en-US" sz="1800" b="0">
                <a:solidFill>
                  <a:srgbClr val="FF0000"/>
                </a:solidFill>
                <a:latin typeface="Arial" panose="020B0604020202020204" pitchFamily="34" charset="0"/>
              </a:endParaRPr>
            </a:p>
          </p:txBody>
        </p:sp>
      </p:grpSp>
      <p:grpSp>
        <p:nvGrpSpPr>
          <p:cNvPr id="34848" name="Group 32"/>
          <p:cNvGrpSpPr>
            <a:grpSpLocks/>
          </p:cNvGrpSpPr>
          <p:nvPr/>
        </p:nvGrpSpPr>
        <p:grpSpPr bwMode="auto">
          <a:xfrm>
            <a:off x="2103438" y="3933825"/>
            <a:ext cx="7862887" cy="646113"/>
            <a:chOff x="1325" y="2478"/>
            <a:chExt cx="4953" cy="407"/>
          </a:xfrm>
        </p:grpSpPr>
        <p:sp>
          <p:nvSpPr>
            <p:cNvPr id="32783" name="Text Box 29"/>
            <p:cNvSpPr txBox="1">
              <a:spLocks noChangeArrowheads="1"/>
            </p:cNvSpPr>
            <p:nvPr/>
          </p:nvSpPr>
          <p:spPr bwMode="auto">
            <a:xfrm>
              <a:off x="3593" y="2478"/>
              <a:ext cx="2685" cy="40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n-US" altLang="en-US" sz="1800" b="0" dirty="0" smtClean="0">
                  <a:solidFill>
                    <a:srgbClr val="FF0000"/>
                  </a:solidFill>
                  <a:latin typeface="Arial" panose="020B0604020202020204" pitchFamily="34" charset="0"/>
                </a:rPr>
                <a:t>~Perpendicular </a:t>
              </a:r>
              <a:r>
                <a:rPr lang="en-US" altLang="en-US" sz="1800" b="0" dirty="0">
                  <a:solidFill>
                    <a:srgbClr val="FF0000"/>
                  </a:solidFill>
                  <a:latin typeface="Arial" panose="020B0604020202020204" pitchFamily="34" charset="0"/>
                </a:rPr>
                <a:t>to gravity and buoyancy directions—Longer Period</a:t>
              </a:r>
              <a:endParaRPr lang="en-GB" altLang="en-US" sz="1800" b="0" dirty="0">
                <a:solidFill>
                  <a:srgbClr val="FF0000"/>
                </a:solidFill>
                <a:latin typeface="Arial" panose="020B0604020202020204" pitchFamily="34" charset="0"/>
              </a:endParaRPr>
            </a:p>
          </p:txBody>
        </p:sp>
        <p:sp>
          <p:nvSpPr>
            <p:cNvPr id="32782" name="Line 28"/>
            <p:cNvSpPr>
              <a:spLocks noChangeShapeType="1"/>
            </p:cNvSpPr>
            <p:nvPr/>
          </p:nvSpPr>
          <p:spPr bwMode="auto">
            <a:xfrm flipV="1">
              <a:off x="1325" y="2704"/>
              <a:ext cx="2313" cy="91"/>
            </a:xfrm>
            <a:prstGeom prst="line">
              <a:avLst/>
            </a:prstGeom>
            <a:noFill/>
            <a:ln w="762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grpSp>
      <p:grpSp>
        <p:nvGrpSpPr>
          <p:cNvPr id="34863" name="Group 47"/>
          <p:cNvGrpSpPr>
            <a:grpSpLocks/>
          </p:cNvGrpSpPr>
          <p:nvPr/>
        </p:nvGrpSpPr>
        <p:grpSpPr bwMode="auto">
          <a:xfrm>
            <a:off x="2819400" y="3140075"/>
            <a:ext cx="1828800" cy="971550"/>
            <a:chOff x="1776" y="1978"/>
            <a:chExt cx="1152" cy="612"/>
          </a:xfrm>
        </p:grpSpPr>
        <p:grpSp>
          <p:nvGrpSpPr>
            <p:cNvPr id="32777" name="Group 44"/>
            <p:cNvGrpSpPr>
              <a:grpSpLocks/>
            </p:cNvGrpSpPr>
            <p:nvPr/>
          </p:nvGrpSpPr>
          <p:grpSpPr bwMode="auto">
            <a:xfrm>
              <a:off x="1920" y="1978"/>
              <a:ext cx="1008" cy="559"/>
              <a:chOff x="1920" y="1978"/>
              <a:chExt cx="1008" cy="559"/>
            </a:xfrm>
          </p:grpSpPr>
          <p:pic>
            <p:nvPicPr>
              <p:cNvPr id="32779" name="Picture 39" descr="tilt"/>
              <p:cNvPicPr>
                <a:picLocks noChangeAspect="1" noChangeArrowheads="1"/>
              </p:cNvPicPr>
              <p:nvPr/>
            </p:nvPicPr>
            <p:blipFill>
              <a:blip r:embed="rId4">
                <a:extLst>
                  <a:ext uri="{28A0092B-C50C-407E-A947-70E740481C1C}">
                    <a14:useLocalDpi xmlns:a14="http://schemas.microsoft.com/office/drawing/2010/main" val="0"/>
                  </a:ext>
                </a:extLst>
              </a:blip>
              <a:srcRect l="7584" t="36552" r="9479" b="29906"/>
              <a:stretch>
                <a:fillRect/>
              </a:stretch>
            </p:blipFill>
            <p:spPr bwMode="auto">
              <a:xfrm>
                <a:off x="2112" y="2016"/>
                <a:ext cx="816" cy="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80" name="Picture 40" descr="tilt"/>
              <p:cNvPicPr>
                <a:picLocks noChangeAspect="1" noChangeArrowheads="1"/>
              </p:cNvPicPr>
              <p:nvPr/>
            </p:nvPicPr>
            <p:blipFill>
              <a:blip r:embed="rId4">
                <a:extLst>
                  <a:ext uri="{28A0092B-C50C-407E-A947-70E740481C1C}">
                    <a14:useLocalDpi xmlns:a14="http://schemas.microsoft.com/office/drawing/2010/main" val="0"/>
                  </a:ext>
                </a:extLst>
              </a:blip>
              <a:srcRect l="7584" t="36552" r="9479" b="29906"/>
              <a:stretch>
                <a:fillRect/>
              </a:stretch>
            </p:blipFill>
            <p:spPr bwMode="auto">
              <a:xfrm>
                <a:off x="2016" y="2160"/>
                <a:ext cx="816" cy="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81" name="Picture 41" descr="tilt"/>
              <p:cNvPicPr>
                <a:picLocks noChangeAspect="1" noChangeArrowheads="1"/>
              </p:cNvPicPr>
              <p:nvPr/>
            </p:nvPicPr>
            <p:blipFill>
              <a:blip r:embed="rId4">
                <a:extLst>
                  <a:ext uri="{28A0092B-C50C-407E-A947-70E740481C1C}">
                    <a14:useLocalDpi xmlns:a14="http://schemas.microsoft.com/office/drawing/2010/main" val="0"/>
                  </a:ext>
                </a:extLst>
              </a:blip>
              <a:srcRect l="7584" t="36552" r="9479" b="29906"/>
              <a:stretch>
                <a:fillRect/>
              </a:stretch>
            </p:blipFill>
            <p:spPr bwMode="auto">
              <a:xfrm>
                <a:off x="1920" y="1978"/>
                <a:ext cx="816" cy="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2778" name="Text Box 46"/>
            <p:cNvSpPr txBox="1">
              <a:spLocks noChangeArrowheads="1"/>
            </p:cNvSpPr>
            <p:nvPr/>
          </p:nvSpPr>
          <p:spPr bwMode="auto">
            <a:xfrm>
              <a:off x="1776" y="2208"/>
              <a:ext cx="528" cy="3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lnSpc>
                  <a:spcPct val="70000"/>
                </a:lnSpc>
                <a:spcBef>
                  <a:spcPct val="50000"/>
                </a:spcBef>
                <a:buFontTx/>
                <a:buNone/>
              </a:pPr>
              <a:r>
                <a:rPr lang="en-GB" altLang="en-US" sz="1200">
                  <a:solidFill>
                    <a:srgbClr val="FF0000"/>
                  </a:solidFill>
                  <a:latin typeface="Arial" panose="020B0604020202020204" pitchFamily="34" charset="0"/>
                </a:rPr>
                <a:t> H</a:t>
              </a:r>
              <a:r>
                <a:rPr lang="en-GB" altLang="en-US" sz="1200">
                  <a:solidFill>
                    <a:srgbClr val="FFFF00"/>
                  </a:solidFill>
                  <a:latin typeface="Arial" panose="020B0604020202020204" pitchFamily="34" charset="0"/>
                </a:rPr>
                <a:t>       </a:t>
              </a:r>
              <a:br>
                <a:rPr lang="en-GB" altLang="en-US" sz="1200">
                  <a:solidFill>
                    <a:srgbClr val="FFFF00"/>
                  </a:solidFill>
                  <a:latin typeface="Arial" panose="020B0604020202020204" pitchFamily="34" charset="0"/>
                </a:rPr>
              </a:br>
              <a:r>
                <a:rPr lang="en-GB" altLang="en-US" sz="1200">
                  <a:solidFill>
                    <a:srgbClr val="FFFF00"/>
                  </a:solidFill>
                  <a:latin typeface="Arial" panose="020B0604020202020204" pitchFamily="34" charset="0"/>
                </a:rPr>
                <a:t>        </a:t>
              </a:r>
              <a:r>
                <a:rPr lang="en-GB" altLang="en-US" sz="1200">
                  <a:solidFill>
                    <a:schemeClr val="bg1"/>
                  </a:solidFill>
                  <a:latin typeface="Arial" panose="020B0604020202020204" pitchFamily="34" charset="0"/>
                </a:rPr>
                <a:t>C</a:t>
              </a:r>
              <a:br>
                <a:rPr lang="en-GB" altLang="en-US" sz="1200">
                  <a:solidFill>
                    <a:schemeClr val="bg1"/>
                  </a:solidFill>
                  <a:latin typeface="Arial" panose="020B0604020202020204" pitchFamily="34" charset="0"/>
                </a:rPr>
              </a:br>
              <a:r>
                <a:rPr lang="en-GB" altLang="en-US" sz="1200">
                  <a:solidFill>
                    <a:schemeClr val="bg1"/>
                  </a:solidFill>
                  <a:latin typeface="Arial" panose="020B0604020202020204" pitchFamily="34" charset="0"/>
                </a:rPr>
                <a:t/>
              </a:r>
              <a:br>
                <a:rPr lang="en-GB" altLang="en-US" sz="1200">
                  <a:solidFill>
                    <a:schemeClr val="bg1"/>
                  </a:solidFill>
                  <a:latin typeface="Arial" panose="020B0604020202020204" pitchFamily="34" charset="0"/>
                </a:rPr>
              </a:br>
              <a:r>
                <a:rPr lang="en-GB" altLang="en-US" sz="1200">
                  <a:solidFill>
                    <a:srgbClr val="FFFF00"/>
                  </a:solidFill>
                  <a:latin typeface="Arial" panose="020B0604020202020204" pitchFamily="34" charset="0"/>
                </a:rPr>
                <a:t>    </a:t>
              </a:r>
              <a:r>
                <a:rPr lang="en-GB" altLang="en-US" sz="1200">
                  <a:solidFill>
                    <a:srgbClr val="FF0000"/>
                  </a:solidFill>
                  <a:latin typeface="Arial" panose="020B0604020202020204" pitchFamily="34" charset="0"/>
                </a:rPr>
                <a:t>H</a:t>
              </a:r>
            </a:p>
          </p:txBody>
        </p:sp>
      </p:grpSp>
      <p:sp>
        <p:nvSpPr>
          <p:cNvPr id="34864" name="Text Box 48"/>
          <p:cNvSpPr txBox="1">
            <a:spLocks noChangeArrowheads="1"/>
          </p:cNvSpPr>
          <p:nvPr/>
        </p:nvSpPr>
        <p:spPr bwMode="auto">
          <a:xfrm>
            <a:off x="7935913" y="1989138"/>
            <a:ext cx="2030412" cy="95408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18900000" algn="ctr" rotWithShape="0">
                    <a:srgbClr val="FFFFFF"/>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en-US" sz="1400">
                <a:solidFill>
                  <a:srgbClr val="FF0000"/>
                </a:solidFill>
                <a:latin typeface="Arial" panose="020B0604020202020204" pitchFamily="34" charset="0"/>
              </a:rPr>
              <a:t>Column motions parallel to group velocity—longitudinal wave</a:t>
            </a:r>
            <a:endParaRPr lang="en-GB" altLang="en-US" sz="1400">
              <a:solidFill>
                <a:srgbClr val="FF0000"/>
              </a:solidFill>
              <a:latin typeface="Arial" panose="020B0604020202020204" pitchFamily="34" charset="0"/>
            </a:endParaRPr>
          </a:p>
        </p:txBody>
      </p:sp>
      <p:sp>
        <p:nvSpPr>
          <p:cNvPr id="34850" name="Line 34"/>
          <p:cNvSpPr>
            <a:spLocks noChangeShapeType="1"/>
          </p:cNvSpPr>
          <p:nvPr/>
        </p:nvSpPr>
        <p:spPr bwMode="auto">
          <a:xfrm flipV="1">
            <a:off x="2103438" y="2492375"/>
            <a:ext cx="5903912" cy="1944688"/>
          </a:xfrm>
          <a:prstGeom prst="line">
            <a:avLst/>
          </a:prstGeom>
          <a:noFill/>
          <a:ln w="762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34863"/>
                                        </p:tgtEl>
                                        <p:attrNameLst>
                                          <p:attrName>style.visibility</p:attrName>
                                        </p:attrNameLst>
                                      </p:cBhvr>
                                      <p:to>
                                        <p:strVal val="visible"/>
                                      </p:to>
                                    </p:set>
                                  </p:childTnLst>
                                  <p:subTnLst>
                                    <p:set>
                                      <p:cBhvr override="childStyle">
                                        <p:cTn dur="1" fill="hold" display="0" masterRel="nextClick" afterEffect="1"/>
                                        <p:tgtEl>
                                          <p:spTgt spid="34863"/>
                                        </p:tgtEl>
                                        <p:attrNameLst>
                                          <p:attrName>style.visibility</p:attrName>
                                        </p:attrNameLst>
                                      </p:cBhvr>
                                      <p:to>
                                        <p:strVal val="hidden"/>
                                      </p:to>
                                    </p:set>
                                  </p:sub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4" fill="hold" grpId="0" nodeType="clickEffect">
                                  <p:stCondLst>
                                    <p:cond delay="0"/>
                                  </p:stCondLst>
                                  <p:childTnLst>
                                    <p:set>
                                      <p:cBhvr>
                                        <p:cTn id="10" dur="1" fill="hold">
                                          <p:stCondLst>
                                            <p:cond delay="0"/>
                                          </p:stCondLst>
                                        </p:cTn>
                                        <p:tgtEl>
                                          <p:spTgt spid="34850"/>
                                        </p:tgtEl>
                                        <p:attrNameLst>
                                          <p:attrName>style.visibility</p:attrName>
                                        </p:attrNameLst>
                                      </p:cBhvr>
                                      <p:to>
                                        <p:strVal val="visible"/>
                                      </p:to>
                                    </p:set>
                                    <p:animEffect transition="in" filter="wipe(down)">
                                      <p:cBhvr>
                                        <p:cTn id="11" dur="500"/>
                                        <p:tgtEl>
                                          <p:spTgt spid="34850"/>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4864"/>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4" fill="hold" nodeType="clickEffect">
                                  <p:stCondLst>
                                    <p:cond delay="0"/>
                                  </p:stCondLst>
                                  <p:childTnLst>
                                    <p:set>
                                      <p:cBhvr>
                                        <p:cTn id="19" dur="1" fill="hold">
                                          <p:stCondLst>
                                            <p:cond delay="0"/>
                                          </p:stCondLst>
                                        </p:cTn>
                                        <p:tgtEl>
                                          <p:spTgt spid="34847"/>
                                        </p:tgtEl>
                                        <p:attrNameLst>
                                          <p:attrName>style.visibility</p:attrName>
                                        </p:attrNameLst>
                                      </p:cBhvr>
                                      <p:to>
                                        <p:strVal val="visible"/>
                                      </p:to>
                                    </p:set>
                                    <p:animEffect transition="in" filter="wipe(down)">
                                      <p:cBhvr>
                                        <p:cTn id="20" dur="500"/>
                                        <p:tgtEl>
                                          <p:spTgt spid="34847"/>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nodeType="clickEffect">
                                  <p:stCondLst>
                                    <p:cond delay="0"/>
                                  </p:stCondLst>
                                  <p:childTnLst>
                                    <p:set>
                                      <p:cBhvr>
                                        <p:cTn id="24" dur="1" fill="hold">
                                          <p:stCondLst>
                                            <p:cond delay="0"/>
                                          </p:stCondLst>
                                        </p:cTn>
                                        <p:tgtEl>
                                          <p:spTgt spid="34848"/>
                                        </p:tgtEl>
                                        <p:attrNameLst>
                                          <p:attrName>style.visibility</p:attrName>
                                        </p:attrNameLst>
                                      </p:cBhvr>
                                      <p:to>
                                        <p:strVal val="visible"/>
                                      </p:to>
                                    </p:set>
                                    <p:animEffect transition="in" filter="wipe(left)">
                                      <p:cBhvr>
                                        <p:cTn id="25" dur="500"/>
                                        <p:tgtEl>
                                          <p:spTgt spid="348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64" grpId="0" animBg="1"/>
      <p:bldP spid="3485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1026"/>
          <p:cNvSpPr>
            <a:spLocks noGrp="1" noChangeArrowheads="1"/>
          </p:cNvSpPr>
          <p:nvPr>
            <p:ph type="title"/>
          </p:nvPr>
        </p:nvSpPr>
        <p:spPr>
          <a:xfrm>
            <a:off x="762000" y="228600"/>
            <a:ext cx="8470900" cy="1143000"/>
          </a:xfrm>
        </p:spPr>
        <p:txBody>
          <a:bodyPr/>
          <a:lstStyle/>
          <a:p>
            <a:pPr eaLnBrk="1" hangingPunct="1"/>
            <a:r>
              <a:rPr lang="en-GB" altLang="en-US" b="1" smtClean="0">
                <a:solidFill>
                  <a:srgbClr val="FFFF00"/>
                </a:solidFill>
                <a:latin typeface="Arial" panose="020B0604020202020204" pitchFamily="34" charset="0"/>
              </a:rPr>
              <a:t>Gravity Wave Breaking</a:t>
            </a:r>
          </a:p>
        </p:txBody>
      </p:sp>
      <p:pic>
        <p:nvPicPr>
          <p:cNvPr id="34819" name="Picture 1028" descr="gw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371600"/>
            <a:ext cx="4648200" cy="415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9093" name="Text Box 1029"/>
          <p:cNvSpPr txBox="1">
            <a:spLocks noChangeArrowheads="1"/>
          </p:cNvSpPr>
          <p:nvPr/>
        </p:nvSpPr>
        <p:spPr bwMode="auto">
          <a:xfrm>
            <a:off x="381000" y="5562600"/>
            <a:ext cx="9585325" cy="1138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r>
              <a:rPr lang="en-GB" altLang="en-US" sz="2000">
                <a:solidFill>
                  <a:srgbClr val="FFFF00"/>
                </a:solidFill>
                <a:latin typeface="Arial" panose="020B0604020202020204" pitchFamily="34" charset="0"/>
              </a:rPr>
              <a:t>Grows in amplitude with height to conserve energy</a:t>
            </a:r>
          </a:p>
          <a:p>
            <a:pPr eaLnBrk="1" hangingPunct="1"/>
            <a:r>
              <a:rPr lang="en-GB" altLang="en-US" sz="2000">
                <a:solidFill>
                  <a:srgbClr val="FFFF00"/>
                </a:solidFill>
                <a:latin typeface="Arial" panose="020B0604020202020204" pitchFamily="34" charset="0"/>
              </a:rPr>
              <a:t>Becomes non-linear &amp; unstable: sheds energy and momentum (whitecaps)</a:t>
            </a:r>
          </a:p>
          <a:p>
            <a:pPr eaLnBrk="1" hangingPunct="1"/>
            <a:r>
              <a:rPr lang="en-GB" altLang="en-US" sz="2000">
                <a:solidFill>
                  <a:srgbClr val="FFFF00"/>
                </a:solidFill>
                <a:latin typeface="Arial" panose="020B0604020202020204" pitchFamily="34" charset="0"/>
              </a:rPr>
              <a:t>Overturns and deposits its energy and momentum locally</a:t>
            </a:r>
          </a:p>
        </p:txBody>
      </p:sp>
      <p:pic>
        <p:nvPicPr>
          <p:cNvPr id="89094" name="Picture 1030" descr="wave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86325" y="1371600"/>
            <a:ext cx="50800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909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8909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89093">
                                            <p:txEl>
                                              <p:pRg st="2" end="2"/>
                                            </p:txEl>
                                          </p:spTgt>
                                        </p:tgtEl>
                                        <p:attrNameLst>
                                          <p:attrName>style.visibility</p:attrName>
                                        </p:attrNameLst>
                                      </p:cBhvr>
                                      <p:to>
                                        <p:strVal val="visible"/>
                                      </p:to>
                                    </p:set>
                                  </p:childTnLst>
                                </p:cTn>
                              </p:par>
                            </p:childTnLst>
                          </p:cTn>
                        </p:par>
                        <p:par>
                          <p:cTn id="15" fill="hold" nodeType="afterGroup">
                            <p:stCondLst>
                              <p:cond delay="500"/>
                            </p:stCondLst>
                            <p:childTnLst>
                              <p:par>
                                <p:cTn id="16" presetID="1" presetClass="entr" presetSubtype="0" fill="hold" nodeType="afterEffect">
                                  <p:stCondLst>
                                    <p:cond delay="1000"/>
                                  </p:stCondLst>
                                  <p:childTnLst>
                                    <p:set>
                                      <p:cBhvr>
                                        <p:cTn id="17" dur="1" fill="hold">
                                          <p:stCondLst>
                                            <p:cond delay="499"/>
                                          </p:stCondLst>
                                        </p:cTn>
                                        <p:tgtEl>
                                          <p:spTgt spid="890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3"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026"/>
          <p:cNvSpPr>
            <a:spLocks noGrp="1" noChangeArrowheads="1"/>
          </p:cNvSpPr>
          <p:nvPr>
            <p:ph type="title"/>
          </p:nvPr>
        </p:nvSpPr>
        <p:spPr>
          <a:xfrm>
            <a:off x="735013" y="188913"/>
            <a:ext cx="8470900" cy="1143000"/>
          </a:xfrm>
        </p:spPr>
        <p:txBody>
          <a:bodyPr/>
          <a:lstStyle/>
          <a:p>
            <a:pPr eaLnBrk="1" hangingPunct="1"/>
            <a:r>
              <a:rPr lang="en-US" altLang="en-US" b="1" smtClean="0">
                <a:solidFill>
                  <a:srgbClr val="FFFF00"/>
                </a:solidFill>
                <a:latin typeface="Arial" panose="020B0604020202020204" pitchFamily="34" charset="0"/>
              </a:rPr>
              <a:t>Intrinsic vs Observed</a:t>
            </a:r>
            <a:endParaRPr lang="en-GB" altLang="en-US" b="1" smtClean="0">
              <a:solidFill>
                <a:srgbClr val="FFFF00"/>
              </a:solidFill>
              <a:latin typeface="Arial" panose="020B0604020202020204" pitchFamily="34" charset="0"/>
            </a:endParaRPr>
          </a:p>
        </p:txBody>
      </p:sp>
      <p:sp>
        <p:nvSpPr>
          <p:cNvPr id="64515" name="Rectangle 1027"/>
          <p:cNvSpPr>
            <a:spLocks noGrp="1" noChangeArrowheads="1"/>
          </p:cNvSpPr>
          <p:nvPr>
            <p:ph type="body" idx="1"/>
          </p:nvPr>
        </p:nvSpPr>
        <p:spPr>
          <a:xfrm>
            <a:off x="0" y="1600200"/>
            <a:ext cx="9966325" cy="5105400"/>
          </a:xfrm>
        </p:spPr>
        <p:txBody>
          <a:bodyPr/>
          <a:lstStyle/>
          <a:p>
            <a:pPr eaLnBrk="1" hangingPunct="1"/>
            <a:r>
              <a:rPr lang="en-US" altLang="en-US" sz="2800" dirty="0" smtClean="0">
                <a:solidFill>
                  <a:srgbClr val="FFFF00"/>
                </a:solidFill>
                <a:latin typeface="Arial" panose="020B0604020202020204" pitchFamily="34" charset="0"/>
              </a:rPr>
              <a:t>Observed wave properties represent </a:t>
            </a:r>
            <a:br>
              <a:rPr lang="en-US" altLang="en-US" sz="2800" dirty="0" smtClean="0">
                <a:solidFill>
                  <a:srgbClr val="FFFF00"/>
                </a:solidFill>
                <a:latin typeface="Arial" panose="020B0604020202020204" pitchFamily="34" charset="0"/>
              </a:rPr>
            </a:br>
            <a:r>
              <a:rPr lang="en-US" altLang="en-US" sz="2800" b="1" u="sng" dirty="0" smtClean="0">
                <a:solidFill>
                  <a:srgbClr val="FFFF00"/>
                </a:solidFill>
                <a:latin typeface="Arial" panose="020B0604020202020204" pitchFamily="34" charset="0"/>
              </a:rPr>
              <a:t>Source-Observer conditions</a:t>
            </a:r>
          </a:p>
          <a:p>
            <a:pPr lvl="1" eaLnBrk="1" hangingPunct="1"/>
            <a:r>
              <a:rPr lang="en-US" altLang="en-US" sz="2400" dirty="0" smtClean="0">
                <a:solidFill>
                  <a:srgbClr val="FFFF00"/>
                </a:solidFill>
                <a:latin typeface="Arial" panose="020B0604020202020204" pitchFamily="34" charset="0"/>
              </a:rPr>
              <a:t>The horn tone that a pedestrian hears determined only by car-pedestrian relative velocity (wind doesn’t change sound’s pitch)</a:t>
            </a:r>
          </a:p>
          <a:p>
            <a:pPr eaLnBrk="1" hangingPunct="1"/>
            <a:r>
              <a:rPr lang="en-US" altLang="en-US" sz="2800" dirty="0" smtClean="0">
                <a:solidFill>
                  <a:srgbClr val="FFFF00"/>
                </a:solidFill>
                <a:latin typeface="Arial" panose="020B0604020202020204" pitchFamily="34" charset="0"/>
              </a:rPr>
              <a:t>Intrinsic properties represent wave characteristics </a:t>
            </a:r>
            <a:r>
              <a:rPr lang="en-US" altLang="en-US" sz="2800" dirty="0" smtClean="0">
                <a:solidFill>
                  <a:srgbClr val="FFFF00"/>
                </a:solidFill>
                <a:latin typeface="Arial" panose="020B0604020202020204" pitchFamily="34" charset="0"/>
              </a:rPr>
              <a:t/>
            </a:r>
            <a:br>
              <a:rPr lang="en-US" altLang="en-US" sz="2800" dirty="0" smtClean="0">
                <a:solidFill>
                  <a:srgbClr val="FFFF00"/>
                </a:solidFill>
                <a:latin typeface="Arial" panose="020B0604020202020204" pitchFamily="34" charset="0"/>
              </a:rPr>
            </a:br>
            <a:r>
              <a:rPr lang="en-US" altLang="en-US" sz="2800" b="1" u="sng" dirty="0" smtClean="0">
                <a:solidFill>
                  <a:srgbClr val="FFFF00"/>
                </a:solidFill>
                <a:latin typeface="Arial" panose="020B0604020202020204" pitchFamily="34" charset="0"/>
              </a:rPr>
              <a:t>in the frame </a:t>
            </a:r>
            <a:r>
              <a:rPr lang="en-US" altLang="en-US" sz="2800" b="1" u="sng" dirty="0" smtClean="0">
                <a:solidFill>
                  <a:srgbClr val="FFFF00"/>
                </a:solidFill>
                <a:latin typeface="Arial" panose="020B0604020202020204" pitchFamily="34" charset="0"/>
              </a:rPr>
              <a:t>of moving medium</a:t>
            </a:r>
          </a:p>
          <a:p>
            <a:pPr lvl="1" eaLnBrk="1" hangingPunct="1"/>
            <a:r>
              <a:rPr lang="en-US" altLang="en-US" sz="2400" dirty="0" smtClean="0">
                <a:solidFill>
                  <a:srgbClr val="FFFF00"/>
                </a:solidFill>
                <a:latin typeface="Arial" panose="020B0604020202020204" pitchFamily="34" charset="0"/>
              </a:rPr>
              <a:t>Wind towards car, bug on leaf blowing in the wind hears higher note that is determined by wind speed</a:t>
            </a:r>
          </a:p>
          <a:p>
            <a:pPr eaLnBrk="1" hangingPunct="1"/>
            <a:r>
              <a:rPr lang="en-US" altLang="en-US" sz="2800" dirty="0" smtClean="0">
                <a:solidFill>
                  <a:srgbClr val="FFFF00"/>
                </a:solidFill>
                <a:latin typeface="Arial" panose="020B0604020202020204" pitchFamily="34" charset="0"/>
              </a:rPr>
              <a:t>Intrinsic properties </a:t>
            </a:r>
          </a:p>
          <a:p>
            <a:pPr lvl="1" eaLnBrk="1" hangingPunct="1"/>
            <a:r>
              <a:rPr lang="en-US" altLang="en-US" sz="2400" dirty="0" smtClean="0">
                <a:solidFill>
                  <a:srgbClr val="FFFF00"/>
                </a:solidFill>
                <a:latin typeface="Arial" panose="020B0604020202020204" pitchFamily="34" charset="0"/>
              </a:rPr>
              <a:t>Determine if wave will propagate in medium</a:t>
            </a:r>
          </a:p>
          <a:p>
            <a:pPr lvl="1" eaLnBrk="1" hangingPunct="1"/>
            <a:r>
              <a:rPr lang="en-US" altLang="en-US" sz="2400" dirty="0" smtClean="0">
                <a:solidFill>
                  <a:srgbClr val="FFFF00"/>
                </a:solidFill>
                <a:latin typeface="Arial" panose="020B0604020202020204" pitchFamily="34" charset="0"/>
              </a:rPr>
              <a:t>Are related </a:t>
            </a:r>
            <a:r>
              <a:rPr lang="en-US" altLang="en-US" sz="2400" dirty="0" smtClean="0">
                <a:solidFill>
                  <a:srgbClr val="FFFF00"/>
                </a:solidFill>
                <a:latin typeface="Arial" panose="020B0604020202020204" pitchFamily="34" charset="0"/>
              </a:rPr>
              <a:t>to observed properties through </a:t>
            </a:r>
            <a:r>
              <a:rPr lang="en-US" altLang="en-US" sz="2400" dirty="0" smtClean="0">
                <a:solidFill>
                  <a:srgbClr val="FFFF00"/>
                </a:solidFill>
                <a:latin typeface="Arial" panose="020B0604020202020204" pitchFamily="34" charset="0"/>
              </a:rPr>
              <a:t>the dispersion equation</a:t>
            </a:r>
          </a:p>
          <a:p>
            <a:pPr eaLnBrk="1" hangingPunct="1">
              <a:buFontTx/>
              <a:buNone/>
            </a:pPr>
            <a:endParaRPr lang="en-GB" altLang="en-US" sz="2800" dirty="0" smtClean="0">
              <a:solidFill>
                <a:srgbClr val="FFFF00"/>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45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451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451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451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451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4515">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451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5" grpId="0" build="p" bldLvl="2"/>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590550" y="0"/>
            <a:ext cx="8686800" cy="1143000"/>
          </a:xfrm>
        </p:spPr>
        <p:txBody>
          <a:bodyPr/>
          <a:lstStyle/>
          <a:p>
            <a:pPr eaLnBrk="1" hangingPunct="1"/>
            <a:r>
              <a:rPr lang="en-US" altLang="en-US" sz="4000" b="1" smtClean="0">
                <a:solidFill>
                  <a:srgbClr val="FFFF00"/>
                </a:solidFill>
                <a:latin typeface="Arial" panose="020B0604020202020204" pitchFamily="34" charset="0"/>
              </a:rPr>
              <a:t>Propagation In Background Winds</a:t>
            </a:r>
            <a:endParaRPr lang="en-GB" altLang="en-US" sz="4000" b="1" smtClean="0">
              <a:solidFill>
                <a:srgbClr val="FFFF00"/>
              </a:solidFill>
              <a:latin typeface="Arial" panose="020B0604020202020204" pitchFamily="34" charset="0"/>
            </a:endParaRPr>
          </a:p>
        </p:txBody>
      </p:sp>
      <p:sp>
        <p:nvSpPr>
          <p:cNvPr id="38915" name="Line 4"/>
          <p:cNvSpPr>
            <a:spLocks noChangeShapeType="1"/>
          </p:cNvSpPr>
          <p:nvPr/>
        </p:nvSpPr>
        <p:spPr bwMode="auto">
          <a:xfrm flipH="1">
            <a:off x="1452563" y="3860800"/>
            <a:ext cx="1728787" cy="2089150"/>
          </a:xfrm>
          <a:prstGeom prst="line">
            <a:avLst/>
          </a:prstGeom>
          <a:noFill/>
          <a:ln w="38100">
            <a:solidFill>
              <a:srgbClr val="FFFF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38916" name="Line 18"/>
          <p:cNvSpPr>
            <a:spLocks noChangeShapeType="1"/>
          </p:cNvSpPr>
          <p:nvPr/>
        </p:nvSpPr>
        <p:spPr bwMode="auto">
          <a:xfrm>
            <a:off x="0" y="3860800"/>
            <a:ext cx="9966325" cy="0"/>
          </a:xfrm>
          <a:prstGeom prst="line">
            <a:avLst/>
          </a:prstGeom>
          <a:noFill/>
          <a:ln w="9525">
            <a:solidFill>
              <a:srgbClr val="FFFFFF"/>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38917" name="Text Box 21"/>
          <p:cNvSpPr txBox="1">
            <a:spLocks noChangeArrowheads="1"/>
          </p:cNvSpPr>
          <p:nvPr/>
        </p:nvSpPr>
        <p:spPr bwMode="auto">
          <a:xfrm>
            <a:off x="373063" y="4437063"/>
            <a:ext cx="11525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en-US" sz="2400">
                <a:solidFill>
                  <a:srgbClr val="FFFFFF"/>
                </a:solidFill>
                <a:latin typeface="Arial" panose="020B0604020202020204" pitchFamily="34" charset="0"/>
              </a:rPr>
              <a:t>U </a:t>
            </a:r>
            <a:r>
              <a:rPr lang="en-US" altLang="en-US" sz="2400">
                <a:solidFill>
                  <a:srgbClr val="FFFFFF"/>
                </a:solidFill>
                <a:latin typeface="Arial" panose="020B0604020202020204" pitchFamily="34" charset="0"/>
                <a:sym typeface="Symbol" panose="05050102010706020507" pitchFamily="18" charset="2"/>
              </a:rPr>
              <a:t>= 0</a:t>
            </a:r>
          </a:p>
        </p:txBody>
      </p:sp>
      <p:sp>
        <p:nvSpPr>
          <p:cNvPr id="38918" name="Text Box 27"/>
          <p:cNvSpPr txBox="1">
            <a:spLocks noChangeArrowheads="1"/>
          </p:cNvSpPr>
          <p:nvPr/>
        </p:nvSpPr>
        <p:spPr bwMode="auto">
          <a:xfrm>
            <a:off x="5956300" y="5021263"/>
            <a:ext cx="2479675" cy="36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en-US" sz="1800">
                <a:solidFill>
                  <a:srgbClr val="FFFF00"/>
                </a:solidFill>
                <a:latin typeface="Arial" panose="020B0604020202020204" pitchFamily="34" charset="0"/>
              </a:rPr>
              <a:t>C</a:t>
            </a:r>
            <a:r>
              <a:rPr lang="en-US" altLang="en-US" sz="1800" baseline="-25000">
                <a:solidFill>
                  <a:srgbClr val="FFFF00"/>
                </a:solidFill>
                <a:latin typeface="Arial" panose="020B0604020202020204" pitchFamily="34" charset="0"/>
              </a:rPr>
              <a:t>in</a:t>
            </a:r>
            <a:r>
              <a:rPr lang="en-US" altLang="en-US" sz="1800">
                <a:solidFill>
                  <a:srgbClr val="FFFF00"/>
                </a:solidFill>
                <a:latin typeface="Arial" panose="020B0604020202020204" pitchFamily="34" charset="0"/>
              </a:rPr>
              <a:t> = C</a:t>
            </a:r>
            <a:r>
              <a:rPr lang="en-US" altLang="en-US" sz="1800" baseline="-25000">
                <a:solidFill>
                  <a:srgbClr val="FFFF00"/>
                </a:solidFill>
                <a:latin typeface="Arial" panose="020B0604020202020204" pitchFamily="34" charset="0"/>
              </a:rPr>
              <a:t>obs </a:t>
            </a:r>
            <a:r>
              <a:rPr lang="en-US" altLang="en-US" sz="1800">
                <a:solidFill>
                  <a:srgbClr val="FFFF00"/>
                </a:solidFill>
                <a:latin typeface="Arial" panose="020B0604020202020204" pitchFamily="34" charset="0"/>
              </a:rPr>
              <a:t>= </a:t>
            </a:r>
            <a:r>
              <a:rPr lang="en-US" altLang="en-US" sz="1800">
                <a:solidFill>
                  <a:srgbClr val="FFFF00"/>
                </a:solidFill>
                <a:latin typeface="Arial" panose="020B0604020202020204" pitchFamily="34" charset="0"/>
                <a:sym typeface="Symbol" panose="05050102010706020507" pitchFamily="18" charset="2"/>
              </a:rPr>
              <a:t></a:t>
            </a:r>
            <a:r>
              <a:rPr lang="en-US" altLang="en-US" sz="1800" baseline="-25000">
                <a:solidFill>
                  <a:srgbClr val="FFFF00"/>
                </a:solidFill>
                <a:latin typeface="Arial" panose="020B0604020202020204" pitchFamily="34" charset="0"/>
                <a:sym typeface="Symbol" panose="05050102010706020507" pitchFamily="18" charset="2"/>
              </a:rPr>
              <a:t>obs </a:t>
            </a:r>
            <a:r>
              <a:rPr lang="en-US" altLang="en-US" sz="1800">
                <a:solidFill>
                  <a:srgbClr val="FFFF00"/>
                </a:solidFill>
                <a:latin typeface="Arial" panose="020B0604020202020204" pitchFamily="34" charset="0"/>
                <a:sym typeface="Symbol" panose="05050102010706020507" pitchFamily="18" charset="2"/>
              </a:rPr>
              <a:t>/ k</a:t>
            </a:r>
          </a:p>
        </p:txBody>
      </p:sp>
      <p:grpSp>
        <p:nvGrpSpPr>
          <p:cNvPr id="38919" name="Group 44"/>
          <p:cNvGrpSpPr>
            <a:grpSpLocks/>
          </p:cNvGrpSpPr>
          <p:nvPr/>
        </p:nvGrpSpPr>
        <p:grpSpPr bwMode="auto">
          <a:xfrm>
            <a:off x="2822575" y="4292600"/>
            <a:ext cx="1689100" cy="1296988"/>
            <a:chOff x="1778" y="2704"/>
            <a:chExt cx="1064" cy="817"/>
          </a:xfrm>
        </p:grpSpPr>
        <p:sp>
          <p:nvSpPr>
            <p:cNvPr id="38981" name="Text Box 33"/>
            <p:cNvSpPr txBox="1">
              <a:spLocks noChangeArrowheads="1"/>
            </p:cNvSpPr>
            <p:nvPr/>
          </p:nvSpPr>
          <p:spPr bwMode="auto">
            <a:xfrm>
              <a:off x="2034" y="3271"/>
              <a:ext cx="36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GB" altLang="en-US" sz="2000">
                  <a:solidFill>
                    <a:srgbClr val="FFFFFF"/>
                  </a:solidFill>
                  <a:latin typeface="Arial" panose="020B0604020202020204" pitchFamily="34" charset="0"/>
                  <a:sym typeface="Symbol" panose="05050102010706020507" pitchFamily="18" charset="2"/>
                </a:rPr>
                <a:t></a:t>
              </a:r>
              <a:r>
                <a:rPr lang="en-GB" altLang="en-US" sz="2000" baseline="-25000">
                  <a:solidFill>
                    <a:srgbClr val="FFFFFF"/>
                  </a:solidFill>
                  <a:latin typeface="Arial" panose="020B0604020202020204" pitchFamily="34" charset="0"/>
                  <a:sym typeface="Symbol" panose="05050102010706020507" pitchFamily="18" charset="2"/>
                </a:rPr>
                <a:t>x</a:t>
              </a:r>
            </a:p>
          </p:txBody>
        </p:sp>
        <p:sp>
          <p:nvSpPr>
            <p:cNvPr id="38982" name="Line 29"/>
            <p:cNvSpPr>
              <a:spLocks noChangeShapeType="1"/>
            </p:cNvSpPr>
            <p:nvPr/>
          </p:nvSpPr>
          <p:spPr bwMode="auto">
            <a:xfrm>
              <a:off x="1778" y="3521"/>
              <a:ext cx="681" cy="0"/>
            </a:xfrm>
            <a:prstGeom prst="line">
              <a:avLst/>
            </a:prstGeom>
            <a:noFill/>
            <a:ln w="3810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38983" name="Line 30"/>
            <p:cNvSpPr>
              <a:spLocks noChangeShapeType="1"/>
            </p:cNvSpPr>
            <p:nvPr/>
          </p:nvSpPr>
          <p:spPr bwMode="auto">
            <a:xfrm flipV="1">
              <a:off x="2459" y="2704"/>
              <a:ext cx="0" cy="817"/>
            </a:xfrm>
            <a:prstGeom prst="line">
              <a:avLst/>
            </a:prstGeom>
            <a:noFill/>
            <a:ln w="3810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38984" name="Text Box 34"/>
            <p:cNvSpPr txBox="1">
              <a:spLocks noChangeArrowheads="1"/>
            </p:cNvSpPr>
            <p:nvPr/>
          </p:nvSpPr>
          <p:spPr bwMode="auto">
            <a:xfrm>
              <a:off x="2434" y="2931"/>
              <a:ext cx="408"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GB" altLang="en-US" sz="2000">
                  <a:solidFill>
                    <a:srgbClr val="FFFFFF"/>
                  </a:solidFill>
                  <a:latin typeface="Arial" panose="020B0604020202020204" pitchFamily="34" charset="0"/>
                  <a:sym typeface="Symbol" panose="05050102010706020507" pitchFamily="18" charset="2"/>
                </a:rPr>
                <a:t></a:t>
              </a:r>
              <a:r>
                <a:rPr lang="en-GB" altLang="en-US" sz="2000" baseline="-25000">
                  <a:solidFill>
                    <a:srgbClr val="FFFFFF"/>
                  </a:solidFill>
                  <a:latin typeface="Arial" panose="020B0604020202020204" pitchFamily="34" charset="0"/>
                  <a:sym typeface="Symbol" panose="05050102010706020507" pitchFamily="18" charset="2"/>
                </a:rPr>
                <a:t>z</a:t>
              </a:r>
              <a:endParaRPr lang="en-GB" altLang="en-US" sz="2000">
                <a:solidFill>
                  <a:srgbClr val="FFFFFF"/>
                </a:solidFill>
                <a:latin typeface="Arial" panose="020B0604020202020204" pitchFamily="34" charset="0"/>
                <a:sym typeface="Symbol" panose="05050102010706020507" pitchFamily="18" charset="2"/>
              </a:endParaRPr>
            </a:p>
          </p:txBody>
        </p:sp>
      </p:grpSp>
      <p:sp>
        <p:nvSpPr>
          <p:cNvPr id="38920" name="Text Box 43"/>
          <p:cNvSpPr txBox="1">
            <a:spLocks noChangeArrowheads="1"/>
          </p:cNvSpPr>
          <p:nvPr/>
        </p:nvSpPr>
        <p:spPr bwMode="auto">
          <a:xfrm>
            <a:off x="0" y="6308725"/>
            <a:ext cx="9966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n-US" altLang="en-US" sz="2000">
                <a:solidFill>
                  <a:srgbClr val="FFFF00"/>
                </a:solidFill>
                <a:latin typeface="Arial" panose="020B0604020202020204" pitchFamily="34" charset="0"/>
              </a:rPr>
              <a:t>No wind, all is well</a:t>
            </a:r>
            <a:endParaRPr lang="en-GB" altLang="en-US" sz="2000">
              <a:solidFill>
                <a:srgbClr val="FFFF00"/>
              </a:solidFill>
              <a:latin typeface="Arial" panose="020B0604020202020204" pitchFamily="34" charset="0"/>
            </a:endParaRPr>
          </a:p>
        </p:txBody>
      </p:sp>
      <p:grpSp>
        <p:nvGrpSpPr>
          <p:cNvPr id="38921" name="Group 63"/>
          <p:cNvGrpSpPr>
            <a:grpSpLocks/>
          </p:cNvGrpSpPr>
          <p:nvPr/>
        </p:nvGrpSpPr>
        <p:grpSpPr bwMode="auto">
          <a:xfrm>
            <a:off x="457200" y="990600"/>
            <a:ext cx="836613" cy="854075"/>
            <a:chOff x="144" y="3312"/>
            <a:chExt cx="527" cy="538"/>
          </a:xfrm>
        </p:grpSpPr>
        <p:grpSp>
          <p:nvGrpSpPr>
            <p:cNvPr id="38975" name="Group 52"/>
            <p:cNvGrpSpPr>
              <a:grpSpLocks/>
            </p:cNvGrpSpPr>
            <p:nvPr/>
          </p:nvGrpSpPr>
          <p:grpSpPr bwMode="auto">
            <a:xfrm>
              <a:off x="144" y="3312"/>
              <a:ext cx="384" cy="538"/>
              <a:chOff x="144" y="3456"/>
              <a:chExt cx="384" cy="538"/>
            </a:xfrm>
          </p:grpSpPr>
          <p:sp>
            <p:nvSpPr>
              <p:cNvPr id="38977" name="Line 47"/>
              <p:cNvSpPr>
                <a:spLocks noChangeShapeType="1"/>
              </p:cNvSpPr>
              <p:nvPr/>
            </p:nvSpPr>
            <p:spPr bwMode="auto">
              <a:xfrm flipV="1">
                <a:off x="144" y="3504"/>
                <a:ext cx="0" cy="336"/>
              </a:xfrm>
              <a:prstGeom prst="line">
                <a:avLst/>
              </a:prstGeom>
              <a:noFill/>
              <a:ln w="9525">
                <a:solidFill>
                  <a:srgbClr val="FF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38978" name="Line 49"/>
              <p:cNvSpPr>
                <a:spLocks noChangeShapeType="1"/>
              </p:cNvSpPr>
              <p:nvPr/>
            </p:nvSpPr>
            <p:spPr bwMode="auto">
              <a:xfrm>
                <a:off x="144" y="3840"/>
                <a:ext cx="336" cy="0"/>
              </a:xfrm>
              <a:prstGeom prst="line">
                <a:avLst/>
              </a:prstGeom>
              <a:noFill/>
              <a:ln w="9525">
                <a:solidFill>
                  <a:srgbClr val="FF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38979" name="Text Box 50"/>
              <p:cNvSpPr txBox="1">
                <a:spLocks noChangeArrowheads="1"/>
              </p:cNvSpPr>
              <p:nvPr/>
            </p:nvSpPr>
            <p:spPr bwMode="auto">
              <a:xfrm>
                <a:off x="144" y="3456"/>
                <a:ext cx="240"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GB" altLang="en-US" sz="1000" b="0">
                    <a:solidFill>
                      <a:srgbClr val="FFFFFF"/>
                    </a:solidFill>
                    <a:latin typeface="Arial" panose="020B0604020202020204" pitchFamily="34" charset="0"/>
                  </a:rPr>
                  <a:t>Z</a:t>
                </a:r>
              </a:p>
            </p:txBody>
          </p:sp>
          <p:sp>
            <p:nvSpPr>
              <p:cNvPr id="38980" name="Text Box 51"/>
              <p:cNvSpPr txBox="1">
                <a:spLocks noChangeArrowheads="1"/>
              </p:cNvSpPr>
              <p:nvPr/>
            </p:nvSpPr>
            <p:spPr bwMode="auto">
              <a:xfrm>
                <a:off x="288" y="3840"/>
                <a:ext cx="240"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GB" altLang="en-US" sz="1000" b="0">
                    <a:solidFill>
                      <a:srgbClr val="FFFFFF"/>
                    </a:solidFill>
                    <a:latin typeface="Arial" panose="020B0604020202020204" pitchFamily="34" charset="0"/>
                  </a:rPr>
                  <a:t>X</a:t>
                </a:r>
              </a:p>
            </p:txBody>
          </p:sp>
        </p:grpSp>
        <p:sp>
          <p:nvSpPr>
            <p:cNvPr id="38976" name="Text Box 53"/>
            <p:cNvSpPr txBox="1">
              <a:spLocks noChangeArrowheads="1"/>
            </p:cNvSpPr>
            <p:nvPr/>
          </p:nvSpPr>
          <p:spPr bwMode="auto">
            <a:xfrm>
              <a:off x="192" y="3456"/>
              <a:ext cx="479" cy="1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GB" altLang="en-US" sz="1000" b="0">
                  <a:solidFill>
                    <a:srgbClr val="FFFFFF"/>
                  </a:solidFill>
                  <a:latin typeface="Arial" panose="020B0604020202020204" pitchFamily="34" charset="0"/>
                </a:rPr>
                <a:t>@ t = t</a:t>
              </a:r>
              <a:r>
                <a:rPr lang="en-GB" altLang="en-US" sz="1000" b="0" baseline="-25000">
                  <a:solidFill>
                    <a:srgbClr val="FFFFFF"/>
                  </a:solidFill>
                  <a:latin typeface="Arial" panose="020B0604020202020204" pitchFamily="34" charset="0"/>
                </a:rPr>
                <a:t>0</a:t>
              </a:r>
            </a:p>
          </p:txBody>
        </p:sp>
      </p:grpSp>
      <p:sp>
        <p:nvSpPr>
          <p:cNvPr id="38922" name="Text Box 62"/>
          <p:cNvSpPr txBox="1">
            <a:spLocks noChangeArrowheads="1"/>
          </p:cNvSpPr>
          <p:nvPr/>
        </p:nvSpPr>
        <p:spPr bwMode="auto">
          <a:xfrm>
            <a:off x="2133600" y="3962400"/>
            <a:ext cx="609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GB" altLang="en-US" sz="2000">
                <a:solidFill>
                  <a:srgbClr val="FFFF00"/>
                </a:solidFill>
                <a:latin typeface="Arial" panose="020B0604020202020204" pitchFamily="34" charset="0"/>
              </a:rPr>
              <a:t>C</a:t>
            </a:r>
            <a:r>
              <a:rPr lang="en-GB" altLang="en-US" sz="2000" baseline="-25000">
                <a:solidFill>
                  <a:srgbClr val="FFFF00"/>
                </a:solidFill>
                <a:latin typeface="Arial" panose="020B0604020202020204" pitchFamily="34" charset="0"/>
              </a:rPr>
              <a:t>g</a:t>
            </a:r>
          </a:p>
        </p:txBody>
      </p:sp>
      <p:grpSp>
        <p:nvGrpSpPr>
          <p:cNvPr id="38923" name="Group 64"/>
          <p:cNvGrpSpPr>
            <a:grpSpLocks/>
          </p:cNvGrpSpPr>
          <p:nvPr/>
        </p:nvGrpSpPr>
        <p:grpSpPr bwMode="auto">
          <a:xfrm>
            <a:off x="381000" y="5410200"/>
            <a:ext cx="835025" cy="854075"/>
            <a:chOff x="144" y="3312"/>
            <a:chExt cx="526" cy="538"/>
          </a:xfrm>
        </p:grpSpPr>
        <p:grpSp>
          <p:nvGrpSpPr>
            <p:cNvPr id="38969" name="Group 65"/>
            <p:cNvGrpSpPr>
              <a:grpSpLocks/>
            </p:cNvGrpSpPr>
            <p:nvPr/>
          </p:nvGrpSpPr>
          <p:grpSpPr bwMode="auto">
            <a:xfrm>
              <a:off x="144" y="3312"/>
              <a:ext cx="384" cy="538"/>
              <a:chOff x="144" y="3456"/>
              <a:chExt cx="384" cy="538"/>
            </a:xfrm>
          </p:grpSpPr>
          <p:sp>
            <p:nvSpPr>
              <p:cNvPr id="38971" name="Line 66"/>
              <p:cNvSpPr>
                <a:spLocks noChangeShapeType="1"/>
              </p:cNvSpPr>
              <p:nvPr/>
            </p:nvSpPr>
            <p:spPr bwMode="auto">
              <a:xfrm flipV="1">
                <a:off x="144" y="3504"/>
                <a:ext cx="0" cy="336"/>
              </a:xfrm>
              <a:prstGeom prst="line">
                <a:avLst/>
              </a:prstGeom>
              <a:noFill/>
              <a:ln w="9525">
                <a:solidFill>
                  <a:srgbClr val="FF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38972" name="Line 67"/>
              <p:cNvSpPr>
                <a:spLocks noChangeShapeType="1"/>
              </p:cNvSpPr>
              <p:nvPr/>
            </p:nvSpPr>
            <p:spPr bwMode="auto">
              <a:xfrm>
                <a:off x="144" y="3840"/>
                <a:ext cx="336" cy="0"/>
              </a:xfrm>
              <a:prstGeom prst="line">
                <a:avLst/>
              </a:prstGeom>
              <a:noFill/>
              <a:ln w="9525">
                <a:solidFill>
                  <a:srgbClr val="FF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38973" name="Text Box 68"/>
              <p:cNvSpPr txBox="1">
                <a:spLocks noChangeArrowheads="1"/>
              </p:cNvSpPr>
              <p:nvPr/>
            </p:nvSpPr>
            <p:spPr bwMode="auto">
              <a:xfrm>
                <a:off x="144" y="3456"/>
                <a:ext cx="240"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GB" altLang="en-US" sz="1000" b="0">
                    <a:solidFill>
                      <a:srgbClr val="FFFFFF"/>
                    </a:solidFill>
                    <a:latin typeface="Arial" panose="020B0604020202020204" pitchFamily="34" charset="0"/>
                  </a:rPr>
                  <a:t>Z</a:t>
                </a:r>
              </a:p>
            </p:txBody>
          </p:sp>
          <p:sp>
            <p:nvSpPr>
              <p:cNvPr id="38974" name="Text Box 69"/>
              <p:cNvSpPr txBox="1">
                <a:spLocks noChangeArrowheads="1"/>
              </p:cNvSpPr>
              <p:nvPr/>
            </p:nvSpPr>
            <p:spPr bwMode="auto">
              <a:xfrm>
                <a:off x="288" y="3840"/>
                <a:ext cx="240"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GB" altLang="en-US" sz="1000" b="0">
                    <a:solidFill>
                      <a:srgbClr val="FFFFFF"/>
                    </a:solidFill>
                    <a:latin typeface="Arial" panose="020B0604020202020204" pitchFamily="34" charset="0"/>
                  </a:rPr>
                  <a:t>X</a:t>
                </a:r>
              </a:p>
            </p:txBody>
          </p:sp>
        </p:grpSp>
        <p:sp>
          <p:nvSpPr>
            <p:cNvPr id="38970" name="Text Box 70"/>
            <p:cNvSpPr txBox="1">
              <a:spLocks noChangeArrowheads="1"/>
            </p:cNvSpPr>
            <p:nvPr/>
          </p:nvSpPr>
          <p:spPr bwMode="auto">
            <a:xfrm>
              <a:off x="192" y="3456"/>
              <a:ext cx="478" cy="1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GB" altLang="en-US" sz="1000" b="0">
                  <a:solidFill>
                    <a:srgbClr val="FFFFFF"/>
                  </a:solidFill>
                  <a:latin typeface="Arial" panose="020B0604020202020204" pitchFamily="34" charset="0"/>
                </a:rPr>
                <a:t>@ t = t</a:t>
              </a:r>
              <a:r>
                <a:rPr lang="en-GB" altLang="en-US" sz="1000" b="0" baseline="-25000">
                  <a:solidFill>
                    <a:srgbClr val="FFFFFF"/>
                  </a:solidFill>
                  <a:latin typeface="Arial" panose="020B0604020202020204" pitchFamily="34" charset="0"/>
                </a:rPr>
                <a:t>0</a:t>
              </a:r>
            </a:p>
          </p:txBody>
        </p:sp>
      </p:grpSp>
      <p:sp>
        <p:nvSpPr>
          <p:cNvPr id="38924" name="Text Box 82"/>
          <p:cNvSpPr txBox="1">
            <a:spLocks noChangeArrowheads="1"/>
          </p:cNvSpPr>
          <p:nvPr/>
        </p:nvSpPr>
        <p:spPr bwMode="auto">
          <a:xfrm>
            <a:off x="300038" y="2276475"/>
            <a:ext cx="11525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en-US" sz="2400">
                <a:solidFill>
                  <a:srgbClr val="FFFFFF"/>
                </a:solidFill>
                <a:latin typeface="Arial" panose="020B0604020202020204" pitchFamily="34" charset="0"/>
              </a:rPr>
              <a:t>U </a:t>
            </a:r>
            <a:r>
              <a:rPr lang="en-US" altLang="en-US" sz="2400">
                <a:solidFill>
                  <a:srgbClr val="FFFFFF"/>
                </a:solidFill>
                <a:latin typeface="Arial" panose="020B0604020202020204" pitchFamily="34" charset="0"/>
                <a:sym typeface="Symbol" panose="05050102010706020507" pitchFamily="18" charset="2"/>
              </a:rPr>
              <a:t>= 0</a:t>
            </a:r>
          </a:p>
        </p:txBody>
      </p:sp>
      <p:grpSp>
        <p:nvGrpSpPr>
          <p:cNvPr id="38925" name="Group 5"/>
          <p:cNvGrpSpPr>
            <a:grpSpLocks/>
          </p:cNvGrpSpPr>
          <p:nvPr/>
        </p:nvGrpSpPr>
        <p:grpSpPr bwMode="auto">
          <a:xfrm>
            <a:off x="3098800" y="3789364"/>
            <a:ext cx="4208463" cy="432012"/>
            <a:chOff x="2843808" y="3789040"/>
            <a:chExt cx="3861191" cy="432260"/>
          </a:xfrm>
        </p:grpSpPr>
        <p:sp>
          <p:nvSpPr>
            <p:cNvPr id="38960" name="Oval 1"/>
            <p:cNvSpPr>
              <a:spLocks noChangeArrowheads="1"/>
            </p:cNvSpPr>
            <p:nvPr/>
          </p:nvSpPr>
          <p:spPr bwMode="auto">
            <a:xfrm>
              <a:off x="2843808" y="3789040"/>
              <a:ext cx="142775" cy="120652"/>
            </a:xfrm>
            <a:prstGeom prst="ellipse">
              <a:avLst/>
            </a:prstGeom>
            <a:solidFill>
              <a:srgbClr val="FF0000"/>
            </a:solidFill>
            <a:ln w="9525" algn="ctr">
              <a:solidFill>
                <a:srgbClr val="FF0000"/>
              </a:solidFill>
              <a:round/>
              <a:headEnd/>
              <a:tailEnd/>
            </a:ln>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CA" altLang="en-US" sz="4400">
                <a:solidFill>
                  <a:srgbClr val="FFFF00"/>
                </a:solidFill>
                <a:latin typeface="Arial" panose="020B0604020202020204" pitchFamily="34" charset="0"/>
              </a:endParaRPr>
            </a:p>
          </p:txBody>
        </p:sp>
        <p:sp>
          <p:nvSpPr>
            <p:cNvPr id="38961" name="Oval 59"/>
            <p:cNvSpPr>
              <a:spLocks noChangeArrowheads="1"/>
            </p:cNvSpPr>
            <p:nvPr/>
          </p:nvSpPr>
          <p:spPr bwMode="auto">
            <a:xfrm>
              <a:off x="3853161" y="3789040"/>
              <a:ext cx="142775" cy="120652"/>
            </a:xfrm>
            <a:prstGeom prst="ellipse">
              <a:avLst/>
            </a:prstGeom>
            <a:solidFill>
              <a:srgbClr val="FF0000"/>
            </a:solidFill>
            <a:ln w="9525" algn="ctr">
              <a:solidFill>
                <a:srgbClr val="FF0000"/>
              </a:solidFill>
              <a:round/>
              <a:headEnd/>
              <a:tailEnd/>
            </a:ln>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CA" altLang="en-US" sz="4400">
                <a:solidFill>
                  <a:srgbClr val="FFFF00"/>
                </a:solidFill>
                <a:latin typeface="Arial" panose="020B0604020202020204" pitchFamily="34" charset="0"/>
              </a:endParaRPr>
            </a:p>
          </p:txBody>
        </p:sp>
        <p:sp>
          <p:nvSpPr>
            <p:cNvPr id="38962" name="Oval 60"/>
            <p:cNvSpPr>
              <a:spLocks noChangeArrowheads="1"/>
            </p:cNvSpPr>
            <p:nvPr/>
          </p:nvSpPr>
          <p:spPr bwMode="auto">
            <a:xfrm>
              <a:off x="4861273" y="3789040"/>
              <a:ext cx="142775" cy="120652"/>
            </a:xfrm>
            <a:prstGeom prst="ellipse">
              <a:avLst/>
            </a:prstGeom>
            <a:solidFill>
              <a:srgbClr val="FF0000"/>
            </a:solidFill>
            <a:ln w="9525" algn="ctr">
              <a:solidFill>
                <a:srgbClr val="FF0000"/>
              </a:solidFill>
              <a:round/>
              <a:headEnd/>
              <a:tailEnd/>
            </a:ln>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CA" altLang="en-US" sz="4400">
                <a:solidFill>
                  <a:srgbClr val="FFFF00"/>
                </a:solidFill>
                <a:latin typeface="Arial" panose="020B0604020202020204" pitchFamily="34" charset="0"/>
              </a:endParaRPr>
            </a:p>
          </p:txBody>
        </p:sp>
        <p:sp>
          <p:nvSpPr>
            <p:cNvPr id="38963" name="Oval 61"/>
            <p:cNvSpPr>
              <a:spLocks noChangeArrowheads="1"/>
            </p:cNvSpPr>
            <p:nvPr/>
          </p:nvSpPr>
          <p:spPr bwMode="auto">
            <a:xfrm>
              <a:off x="5869385" y="3789040"/>
              <a:ext cx="142775" cy="120652"/>
            </a:xfrm>
            <a:prstGeom prst="ellipse">
              <a:avLst/>
            </a:prstGeom>
            <a:solidFill>
              <a:srgbClr val="FF0000"/>
            </a:solidFill>
            <a:ln w="9525" algn="ctr">
              <a:solidFill>
                <a:srgbClr val="FF0000"/>
              </a:solidFill>
              <a:round/>
              <a:headEnd/>
              <a:tailEnd/>
            </a:ln>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CA" altLang="en-US" sz="4400">
                <a:solidFill>
                  <a:srgbClr val="FFFF00"/>
                </a:solidFill>
                <a:latin typeface="Arial" panose="020B0604020202020204" pitchFamily="34" charset="0"/>
              </a:endParaRPr>
            </a:p>
          </p:txBody>
        </p:sp>
        <p:cxnSp>
          <p:nvCxnSpPr>
            <p:cNvPr id="4" name="Straight Arrow Connector 3"/>
            <p:cNvCxnSpPr/>
            <p:nvPr/>
          </p:nvCxnSpPr>
          <p:spPr bwMode="auto">
            <a:xfrm>
              <a:off x="2937024" y="3860518"/>
              <a:ext cx="688927" cy="11119"/>
            </a:xfrm>
            <a:prstGeom prst="straightConnector1">
              <a:avLst/>
            </a:prstGeom>
            <a:ln>
              <a:solidFill>
                <a:srgbClr val="FF0000"/>
              </a:solidFill>
              <a:headEnd type="none" w="med" len="med"/>
              <a:tailEnd type="arrow"/>
            </a:ln>
          </p:spPr>
          <p:style>
            <a:lnRef idx="3">
              <a:schemeClr val="accent4"/>
            </a:lnRef>
            <a:fillRef idx="0">
              <a:schemeClr val="accent4"/>
            </a:fillRef>
            <a:effectRef idx="2">
              <a:schemeClr val="accent4"/>
            </a:effectRef>
            <a:fontRef idx="minor">
              <a:schemeClr val="tx1"/>
            </a:fontRef>
          </p:style>
        </p:cxnSp>
        <p:sp>
          <p:nvSpPr>
            <p:cNvPr id="38965" name="TextBox 4"/>
            <p:cNvSpPr txBox="1">
              <a:spLocks noChangeArrowheads="1"/>
            </p:cNvSpPr>
            <p:nvPr/>
          </p:nvSpPr>
          <p:spPr bwMode="auto">
            <a:xfrm>
              <a:off x="2925432" y="3851756"/>
              <a:ext cx="762988" cy="369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CA" altLang="en-US" sz="1800" b="0" dirty="0" err="1" smtClean="0">
                  <a:solidFill>
                    <a:srgbClr val="FF0000"/>
                  </a:solidFill>
                </a:rPr>
                <a:t>C</a:t>
              </a:r>
              <a:r>
                <a:rPr lang="en-CA" altLang="en-US" sz="1800" b="0" baseline="-25000" dirty="0" err="1" smtClean="0">
                  <a:solidFill>
                    <a:srgbClr val="FF0000"/>
                  </a:solidFill>
                </a:rPr>
                <a:t>x</a:t>
              </a:r>
              <a:r>
                <a:rPr lang="en-CA" altLang="en-US" sz="1800" b="0" baseline="-25000" dirty="0" smtClean="0">
                  <a:solidFill>
                    <a:srgbClr val="FF0000"/>
                  </a:solidFill>
                </a:rPr>
                <a:t>-phase</a:t>
              </a:r>
              <a:endParaRPr lang="en-CA" altLang="en-US" sz="1800" b="0" baseline="-25000" dirty="0">
                <a:solidFill>
                  <a:srgbClr val="FF0000"/>
                </a:solidFill>
              </a:endParaRPr>
            </a:p>
          </p:txBody>
        </p:sp>
        <p:cxnSp>
          <p:nvCxnSpPr>
            <p:cNvPr id="66" name="Straight Arrow Connector 65"/>
            <p:cNvCxnSpPr/>
            <p:nvPr/>
          </p:nvCxnSpPr>
          <p:spPr bwMode="auto">
            <a:xfrm>
              <a:off x="4007555" y="3863695"/>
              <a:ext cx="690383" cy="11119"/>
            </a:xfrm>
            <a:prstGeom prst="straightConnector1">
              <a:avLst/>
            </a:prstGeom>
            <a:ln>
              <a:solidFill>
                <a:srgbClr val="FF0000"/>
              </a:solidFill>
              <a:headEnd type="none" w="med" len="med"/>
              <a:tailEnd type="arrow"/>
            </a:ln>
          </p:spPr>
          <p:style>
            <a:lnRef idx="3">
              <a:schemeClr val="accent4"/>
            </a:lnRef>
            <a:fillRef idx="0">
              <a:schemeClr val="accent4"/>
            </a:fillRef>
            <a:effectRef idx="2">
              <a:schemeClr val="accent4"/>
            </a:effectRef>
            <a:fontRef idx="minor">
              <a:schemeClr val="tx1"/>
            </a:fontRef>
          </p:style>
        </p:cxnSp>
        <p:cxnSp>
          <p:nvCxnSpPr>
            <p:cNvPr id="67" name="Straight Arrow Connector 66"/>
            <p:cNvCxnSpPr/>
            <p:nvPr/>
          </p:nvCxnSpPr>
          <p:spPr bwMode="auto">
            <a:xfrm>
              <a:off x="4901848" y="3855753"/>
              <a:ext cx="688926" cy="11118"/>
            </a:xfrm>
            <a:prstGeom prst="straightConnector1">
              <a:avLst/>
            </a:prstGeom>
            <a:ln>
              <a:solidFill>
                <a:srgbClr val="FF0000"/>
              </a:solidFill>
              <a:headEnd type="none" w="med" len="med"/>
              <a:tailEnd type="arrow"/>
            </a:ln>
          </p:spPr>
          <p:style>
            <a:lnRef idx="3">
              <a:schemeClr val="accent4"/>
            </a:lnRef>
            <a:fillRef idx="0">
              <a:schemeClr val="accent4"/>
            </a:fillRef>
            <a:effectRef idx="2">
              <a:schemeClr val="accent4"/>
            </a:effectRef>
            <a:fontRef idx="minor">
              <a:schemeClr val="tx1"/>
            </a:fontRef>
          </p:style>
        </p:cxnSp>
        <p:cxnSp>
          <p:nvCxnSpPr>
            <p:cNvPr id="68" name="Straight Arrow Connector 67"/>
            <p:cNvCxnSpPr/>
            <p:nvPr/>
          </p:nvCxnSpPr>
          <p:spPr bwMode="auto">
            <a:xfrm>
              <a:off x="6014616" y="3863695"/>
              <a:ext cx="690383" cy="11119"/>
            </a:xfrm>
            <a:prstGeom prst="straightConnector1">
              <a:avLst/>
            </a:prstGeom>
            <a:ln>
              <a:solidFill>
                <a:srgbClr val="FF0000"/>
              </a:solidFill>
              <a:headEnd type="none" w="med" len="med"/>
              <a:tailEnd type="arrow"/>
            </a:ln>
          </p:spPr>
          <p:style>
            <a:lnRef idx="3">
              <a:schemeClr val="accent4"/>
            </a:lnRef>
            <a:fillRef idx="0">
              <a:schemeClr val="accent4"/>
            </a:fillRef>
            <a:effectRef idx="2">
              <a:schemeClr val="accent4"/>
            </a:effectRef>
            <a:fontRef idx="minor">
              <a:schemeClr val="tx1"/>
            </a:fontRef>
          </p:style>
        </p:cxnSp>
      </p:grpSp>
      <p:grpSp>
        <p:nvGrpSpPr>
          <p:cNvPr id="38926" name="Group 69"/>
          <p:cNvGrpSpPr>
            <a:grpSpLocks/>
          </p:cNvGrpSpPr>
          <p:nvPr/>
        </p:nvGrpSpPr>
        <p:grpSpPr bwMode="auto">
          <a:xfrm>
            <a:off x="4856163" y="1700213"/>
            <a:ext cx="4208462" cy="433387"/>
            <a:chOff x="2843808" y="3789040"/>
            <a:chExt cx="3861191" cy="432048"/>
          </a:xfrm>
        </p:grpSpPr>
        <p:sp>
          <p:nvSpPr>
            <p:cNvPr id="38951" name="Oval 70"/>
            <p:cNvSpPr>
              <a:spLocks noChangeArrowheads="1"/>
            </p:cNvSpPr>
            <p:nvPr/>
          </p:nvSpPr>
          <p:spPr bwMode="auto">
            <a:xfrm>
              <a:off x="2843808" y="3789040"/>
              <a:ext cx="142775" cy="120652"/>
            </a:xfrm>
            <a:prstGeom prst="ellipse">
              <a:avLst/>
            </a:prstGeom>
            <a:solidFill>
              <a:srgbClr val="FF0000"/>
            </a:solidFill>
            <a:ln w="9525" algn="ctr">
              <a:solidFill>
                <a:srgbClr val="FF0000"/>
              </a:solidFill>
              <a:round/>
              <a:headEnd/>
              <a:tailEnd/>
            </a:ln>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CA" altLang="en-US" sz="4400">
                <a:solidFill>
                  <a:srgbClr val="FFFF00"/>
                </a:solidFill>
                <a:latin typeface="Arial" panose="020B0604020202020204" pitchFamily="34" charset="0"/>
              </a:endParaRPr>
            </a:p>
          </p:txBody>
        </p:sp>
        <p:sp>
          <p:nvSpPr>
            <p:cNvPr id="38952" name="Oval 71"/>
            <p:cNvSpPr>
              <a:spLocks noChangeArrowheads="1"/>
            </p:cNvSpPr>
            <p:nvPr/>
          </p:nvSpPr>
          <p:spPr bwMode="auto">
            <a:xfrm>
              <a:off x="3853161" y="3789040"/>
              <a:ext cx="142775" cy="120652"/>
            </a:xfrm>
            <a:prstGeom prst="ellipse">
              <a:avLst/>
            </a:prstGeom>
            <a:solidFill>
              <a:srgbClr val="FF0000"/>
            </a:solidFill>
            <a:ln w="9525" algn="ctr">
              <a:solidFill>
                <a:srgbClr val="FF0000"/>
              </a:solidFill>
              <a:round/>
              <a:headEnd/>
              <a:tailEnd/>
            </a:ln>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CA" altLang="en-US" sz="4400">
                <a:solidFill>
                  <a:srgbClr val="FFFF00"/>
                </a:solidFill>
                <a:latin typeface="Arial" panose="020B0604020202020204" pitchFamily="34" charset="0"/>
              </a:endParaRPr>
            </a:p>
          </p:txBody>
        </p:sp>
        <p:sp>
          <p:nvSpPr>
            <p:cNvPr id="38953" name="Oval 72"/>
            <p:cNvSpPr>
              <a:spLocks noChangeArrowheads="1"/>
            </p:cNvSpPr>
            <p:nvPr/>
          </p:nvSpPr>
          <p:spPr bwMode="auto">
            <a:xfrm>
              <a:off x="4861273" y="3789040"/>
              <a:ext cx="142775" cy="120652"/>
            </a:xfrm>
            <a:prstGeom prst="ellipse">
              <a:avLst/>
            </a:prstGeom>
            <a:solidFill>
              <a:srgbClr val="FF0000"/>
            </a:solidFill>
            <a:ln w="9525" algn="ctr">
              <a:solidFill>
                <a:srgbClr val="FF0000"/>
              </a:solidFill>
              <a:round/>
              <a:headEnd/>
              <a:tailEnd/>
            </a:ln>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CA" altLang="en-US" sz="4400">
                <a:solidFill>
                  <a:srgbClr val="FFFF00"/>
                </a:solidFill>
                <a:latin typeface="Arial" panose="020B0604020202020204" pitchFamily="34" charset="0"/>
              </a:endParaRPr>
            </a:p>
          </p:txBody>
        </p:sp>
        <p:sp>
          <p:nvSpPr>
            <p:cNvPr id="38954" name="Oval 73"/>
            <p:cNvSpPr>
              <a:spLocks noChangeArrowheads="1"/>
            </p:cNvSpPr>
            <p:nvPr/>
          </p:nvSpPr>
          <p:spPr bwMode="auto">
            <a:xfrm>
              <a:off x="5869385" y="3789040"/>
              <a:ext cx="142775" cy="120652"/>
            </a:xfrm>
            <a:prstGeom prst="ellipse">
              <a:avLst/>
            </a:prstGeom>
            <a:solidFill>
              <a:srgbClr val="FF0000"/>
            </a:solidFill>
            <a:ln w="9525" algn="ctr">
              <a:solidFill>
                <a:srgbClr val="FF0000"/>
              </a:solidFill>
              <a:round/>
              <a:headEnd/>
              <a:tailEnd/>
            </a:ln>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CA" altLang="en-US" sz="4400">
                <a:solidFill>
                  <a:srgbClr val="FFFF00"/>
                </a:solidFill>
                <a:latin typeface="Arial" panose="020B0604020202020204" pitchFamily="34" charset="0"/>
              </a:endParaRPr>
            </a:p>
          </p:txBody>
        </p:sp>
        <p:cxnSp>
          <p:nvCxnSpPr>
            <p:cNvPr id="75" name="Straight Arrow Connector 74"/>
            <p:cNvCxnSpPr/>
            <p:nvPr/>
          </p:nvCxnSpPr>
          <p:spPr bwMode="auto">
            <a:xfrm>
              <a:off x="2937024" y="3860256"/>
              <a:ext cx="688926" cy="12661"/>
            </a:xfrm>
            <a:prstGeom prst="straightConnector1">
              <a:avLst/>
            </a:prstGeom>
            <a:ln>
              <a:solidFill>
                <a:srgbClr val="FF0000"/>
              </a:solidFill>
              <a:headEnd type="none" w="med" len="med"/>
              <a:tailEnd type="arrow"/>
            </a:ln>
          </p:spPr>
          <p:style>
            <a:lnRef idx="3">
              <a:schemeClr val="accent4"/>
            </a:lnRef>
            <a:fillRef idx="0">
              <a:schemeClr val="accent4"/>
            </a:fillRef>
            <a:effectRef idx="2">
              <a:schemeClr val="accent4"/>
            </a:effectRef>
            <a:fontRef idx="minor">
              <a:schemeClr val="tx1"/>
            </a:fontRef>
          </p:style>
        </p:cxnSp>
        <p:sp>
          <p:nvSpPr>
            <p:cNvPr id="38956" name="TextBox 75"/>
            <p:cNvSpPr txBox="1">
              <a:spLocks noChangeArrowheads="1"/>
            </p:cNvSpPr>
            <p:nvPr/>
          </p:nvSpPr>
          <p:spPr bwMode="auto">
            <a:xfrm>
              <a:off x="2925432" y="3851756"/>
              <a:ext cx="76298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CA" altLang="en-US" sz="1800" b="0" dirty="0" err="1" smtClean="0">
                  <a:solidFill>
                    <a:srgbClr val="FF0000"/>
                  </a:solidFill>
                </a:rPr>
                <a:t>C</a:t>
              </a:r>
              <a:r>
                <a:rPr lang="en-CA" altLang="en-US" sz="1800" b="0" baseline="-25000" dirty="0" err="1" smtClean="0">
                  <a:solidFill>
                    <a:srgbClr val="FF0000"/>
                  </a:solidFill>
                </a:rPr>
                <a:t>x</a:t>
              </a:r>
              <a:r>
                <a:rPr lang="en-CA" altLang="en-US" sz="1800" b="0" baseline="-25000" dirty="0" smtClean="0">
                  <a:solidFill>
                    <a:srgbClr val="FF0000"/>
                  </a:solidFill>
                </a:rPr>
                <a:t>-p</a:t>
              </a:r>
              <a:r>
                <a:rPr lang="en-CA" altLang="en-US" sz="1800" b="0" baseline="-25000" dirty="0" smtClean="0">
                  <a:solidFill>
                    <a:srgbClr val="FF0000"/>
                  </a:solidFill>
                </a:rPr>
                <a:t>hase</a:t>
              </a:r>
              <a:endParaRPr lang="en-CA" altLang="en-US" sz="1800" b="0" baseline="-25000" dirty="0">
                <a:solidFill>
                  <a:srgbClr val="FF0000"/>
                </a:solidFill>
              </a:endParaRPr>
            </a:p>
          </p:txBody>
        </p:sp>
        <p:cxnSp>
          <p:nvCxnSpPr>
            <p:cNvPr id="77" name="Straight Arrow Connector 76"/>
            <p:cNvCxnSpPr/>
            <p:nvPr/>
          </p:nvCxnSpPr>
          <p:spPr bwMode="auto">
            <a:xfrm>
              <a:off x="4007554" y="3863421"/>
              <a:ext cx="690383" cy="11079"/>
            </a:xfrm>
            <a:prstGeom prst="straightConnector1">
              <a:avLst/>
            </a:prstGeom>
            <a:ln>
              <a:solidFill>
                <a:srgbClr val="FF0000"/>
              </a:solidFill>
              <a:headEnd type="none" w="med" len="med"/>
              <a:tailEnd type="arrow"/>
            </a:ln>
          </p:spPr>
          <p:style>
            <a:lnRef idx="3">
              <a:schemeClr val="accent4"/>
            </a:lnRef>
            <a:fillRef idx="0">
              <a:schemeClr val="accent4"/>
            </a:fillRef>
            <a:effectRef idx="2">
              <a:schemeClr val="accent4"/>
            </a:effectRef>
            <a:fontRef idx="minor">
              <a:schemeClr val="tx1"/>
            </a:fontRef>
          </p:style>
        </p:cxnSp>
        <p:cxnSp>
          <p:nvCxnSpPr>
            <p:cNvPr id="78" name="Straight Arrow Connector 77"/>
            <p:cNvCxnSpPr/>
            <p:nvPr/>
          </p:nvCxnSpPr>
          <p:spPr bwMode="auto">
            <a:xfrm>
              <a:off x="4901847" y="3855509"/>
              <a:ext cx="688927" cy="11078"/>
            </a:xfrm>
            <a:prstGeom prst="straightConnector1">
              <a:avLst/>
            </a:prstGeom>
            <a:ln>
              <a:solidFill>
                <a:srgbClr val="FF0000"/>
              </a:solidFill>
              <a:headEnd type="none" w="med" len="med"/>
              <a:tailEnd type="arrow"/>
            </a:ln>
          </p:spPr>
          <p:style>
            <a:lnRef idx="3">
              <a:schemeClr val="accent4"/>
            </a:lnRef>
            <a:fillRef idx="0">
              <a:schemeClr val="accent4"/>
            </a:fillRef>
            <a:effectRef idx="2">
              <a:schemeClr val="accent4"/>
            </a:effectRef>
            <a:fontRef idx="minor">
              <a:schemeClr val="tx1"/>
            </a:fontRef>
          </p:style>
        </p:cxnSp>
        <p:cxnSp>
          <p:nvCxnSpPr>
            <p:cNvPr id="79" name="Straight Arrow Connector 78"/>
            <p:cNvCxnSpPr/>
            <p:nvPr/>
          </p:nvCxnSpPr>
          <p:spPr bwMode="auto">
            <a:xfrm>
              <a:off x="6014616" y="3863421"/>
              <a:ext cx="690383" cy="11079"/>
            </a:xfrm>
            <a:prstGeom prst="straightConnector1">
              <a:avLst/>
            </a:prstGeom>
            <a:ln>
              <a:solidFill>
                <a:srgbClr val="FF0000"/>
              </a:solidFill>
              <a:headEnd type="none" w="med" len="med"/>
              <a:tailEnd type="arrow"/>
            </a:ln>
          </p:spPr>
          <p:style>
            <a:lnRef idx="3">
              <a:schemeClr val="accent4"/>
            </a:lnRef>
            <a:fillRef idx="0">
              <a:schemeClr val="accent4"/>
            </a:fillRef>
            <a:effectRef idx="2">
              <a:schemeClr val="accent4"/>
            </a:effectRef>
            <a:fontRef idx="minor">
              <a:schemeClr val="tx1"/>
            </a:fontRef>
          </p:style>
        </p:cxnSp>
      </p:grpSp>
      <p:grpSp>
        <p:nvGrpSpPr>
          <p:cNvPr id="38927" name="Group 79"/>
          <p:cNvGrpSpPr>
            <a:grpSpLocks/>
          </p:cNvGrpSpPr>
          <p:nvPr/>
        </p:nvGrpSpPr>
        <p:grpSpPr bwMode="auto">
          <a:xfrm>
            <a:off x="1358900" y="5921375"/>
            <a:ext cx="4208463" cy="431800"/>
            <a:chOff x="2843808" y="3789040"/>
            <a:chExt cx="3861191" cy="432048"/>
          </a:xfrm>
        </p:grpSpPr>
        <p:sp>
          <p:nvSpPr>
            <p:cNvPr id="38942" name="Oval 80"/>
            <p:cNvSpPr>
              <a:spLocks noChangeArrowheads="1"/>
            </p:cNvSpPr>
            <p:nvPr/>
          </p:nvSpPr>
          <p:spPr bwMode="auto">
            <a:xfrm>
              <a:off x="2843808" y="3789040"/>
              <a:ext cx="142775" cy="120652"/>
            </a:xfrm>
            <a:prstGeom prst="ellipse">
              <a:avLst/>
            </a:prstGeom>
            <a:solidFill>
              <a:srgbClr val="FF0000"/>
            </a:solidFill>
            <a:ln w="9525" algn="ctr">
              <a:solidFill>
                <a:srgbClr val="FF0000"/>
              </a:solidFill>
              <a:round/>
              <a:headEnd/>
              <a:tailEnd/>
            </a:ln>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CA" altLang="en-US" sz="4400">
                <a:solidFill>
                  <a:srgbClr val="FFFF00"/>
                </a:solidFill>
                <a:latin typeface="Arial" panose="020B0604020202020204" pitchFamily="34" charset="0"/>
              </a:endParaRPr>
            </a:p>
          </p:txBody>
        </p:sp>
        <p:sp>
          <p:nvSpPr>
            <p:cNvPr id="38943" name="Oval 81"/>
            <p:cNvSpPr>
              <a:spLocks noChangeArrowheads="1"/>
            </p:cNvSpPr>
            <p:nvPr/>
          </p:nvSpPr>
          <p:spPr bwMode="auto">
            <a:xfrm>
              <a:off x="3853161" y="3789040"/>
              <a:ext cx="142775" cy="120652"/>
            </a:xfrm>
            <a:prstGeom prst="ellipse">
              <a:avLst/>
            </a:prstGeom>
            <a:solidFill>
              <a:srgbClr val="FF0000"/>
            </a:solidFill>
            <a:ln w="9525" algn="ctr">
              <a:solidFill>
                <a:srgbClr val="FF0000"/>
              </a:solidFill>
              <a:round/>
              <a:headEnd/>
              <a:tailEnd/>
            </a:ln>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CA" altLang="en-US" sz="4400">
                <a:solidFill>
                  <a:srgbClr val="FFFF00"/>
                </a:solidFill>
                <a:latin typeface="Arial" panose="020B0604020202020204" pitchFamily="34" charset="0"/>
              </a:endParaRPr>
            </a:p>
          </p:txBody>
        </p:sp>
        <p:sp>
          <p:nvSpPr>
            <p:cNvPr id="38944" name="Oval 82"/>
            <p:cNvSpPr>
              <a:spLocks noChangeArrowheads="1"/>
            </p:cNvSpPr>
            <p:nvPr/>
          </p:nvSpPr>
          <p:spPr bwMode="auto">
            <a:xfrm>
              <a:off x="4861273" y="3789040"/>
              <a:ext cx="142775" cy="120652"/>
            </a:xfrm>
            <a:prstGeom prst="ellipse">
              <a:avLst/>
            </a:prstGeom>
            <a:solidFill>
              <a:srgbClr val="FF0000"/>
            </a:solidFill>
            <a:ln w="9525" algn="ctr">
              <a:solidFill>
                <a:srgbClr val="FF0000"/>
              </a:solidFill>
              <a:round/>
              <a:headEnd/>
              <a:tailEnd/>
            </a:ln>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CA" altLang="en-US" sz="4400">
                <a:solidFill>
                  <a:srgbClr val="FFFF00"/>
                </a:solidFill>
                <a:latin typeface="Arial" panose="020B0604020202020204" pitchFamily="34" charset="0"/>
              </a:endParaRPr>
            </a:p>
          </p:txBody>
        </p:sp>
        <p:sp>
          <p:nvSpPr>
            <p:cNvPr id="38945" name="Oval 83"/>
            <p:cNvSpPr>
              <a:spLocks noChangeArrowheads="1"/>
            </p:cNvSpPr>
            <p:nvPr/>
          </p:nvSpPr>
          <p:spPr bwMode="auto">
            <a:xfrm>
              <a:off x="5869385" y="3789040"/>
              <a:ext cx="142775" cy="120652"/>
            </a:xfrm>
            <a:prstGeom prst="ellipse">
              <a:avLst/>
            </a:prstGeom>
            <a:solidFill>
              <a:srgbClr val="FF0000"/>
            </a:solidFill>
            <a:ln w="9525" algn="ctr">
              <a:solidFill>
                <a:srgbClr val="FF0000"/>
              </a:solidFill>
              <a:round/>
              <a:headEnd/>
              <a:tailEnd/>
            </a:ln>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CA" altLang="en-US" sz="4400">
                <a:solidFill>
                  <a:srgbClr val="FFFF00"/>
                </a:solidFill>
                <a:latin typeface="Arial" panose="020B0604020202020204" pitchFamily="34" charset="0"/>
              </a:endParaRPr>
            </a:p>
          </p:txBody>
        </p:sp>
        <p:cxnSp>
          <p:nvCxnSpPr>
            <p:cNvPr id="85" name="Straight Arrow Connector 84"/>
            <p:cNvCxnSpPr/>
            <p:nvPr/>
          </p:nvCxnSpPr>
          <p:spPr bwMode="auto">
            <a:xfrm>
              <a:off x="2937024" y="3860519"/>
              <a:ext cx="688927" cy="11118"/>
            </a:xfrm>
            <a:prstGeom prst="straightConnector1">
              <a:avLst/>
            </a:prstGeom>
            <a:ln>
              <a:solidFill>
                <a:srgbClr val="FF0000"/>
              </a:solidFill>
              <a:headEnd type="none" w="med" len="med"/>
              <a:tailEnd type="arrow"/>
            </a:ln>
          </p:spPr>
          <p:style>
            <a:lnRef idx="3">
              <a:schemeClr val="accent4"/>
            </a:lnRef>
            <a:fillRef idx="0">
              <a:schemeClr val="accent4"/>
            </a:fillRef>
            <a:effectRef idx="2">
              <a:schemeClr val="accent4"/>
            </a:effectRef>
            <a:fontRef idx="minor">
              <a:schemeClr val="tx1"/>
            </a:fontRef>
          </p:style>
        </p:cxnSp>
        <p:sp>
          <p:nvSpPr>
            <p:cNvPr id="38947" name="TextBox 85"/>
            <p:cNvSpPr txBox="1">
              <a:spLocks noChangeArrowheads="1"/>
            </p:cNvSpPr>
            <p:nvPr/>
          </p:nvSpPr>
          <p:spPr bwMode="auto">
            <a:xfrm>
              <a:off x="2925432" y="3851756"/>
              <a:ext cx="76298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CA" altLang="en-US" sz="1800" b="0" dirty="0" err="1" smtClean="0">
                  <a:solidFill>
                    <a:srgbClr val="FF0000"/>
                  </a:solidFill>
                </a:rPr>
                <a:t>C</a:t>
              </a:r>
              <a:r>
                <a:rPr lang="en-CA" altLang="en-US" sz="1800" b="0" baseline="-25000" dirty="0" err="1" smtClean="0">
                  <a:solidFill>
                    <a:srgbClr val="FF0000"/>
                  </a:solidFill>
                </a:rPr>
                <a:t>x</a:t>
              </a:r>
              <a:r>
                <a:rPr lang="en-CA" altLang="en-US" sz="1800" b="0" baseline="-25000" dirty="0" smtClean="0">
                  <a:solidFill>
                    <a:srgbClr val="FF0000"/>
                  </a:solidFill>
                </a:rPr>
                <a:t>-p</a:t>
              </a:r>
              <a:r>
                <a:rPr lang="en-CA" altLang="en-US" sz="1800" b="0" baseline="-25000" dirty="0" smtClean="0">
                  <a:solidFill>
                    <a:srgbClr val="FF0000"/>
                  </a:solidFill>
                </a:rPr>
                <a:t>hase</a:t>
              </a:r>
              <a:endParaRPr lang="en-CA" altLang="en-US" sz="1800" b="0" baseline="-25000" dirty="0">
                <a:solidFill>
                  <a:srgbClr val="FF0000"/>
                </a:solidFill>
              </a:endParaRPr>
            </a:p>
          </p:txBody>
        </p:sp>
        <p:cxnSp>
          <p:nvCxnSpPr>
            <p:cNvPr id="87" name="Straight Arrow Connector 86"/>
            <p:cNvCxnSpPr/>
            <p:nvPr/>
          </p:nvCxnSpPr>
          <p:spPr bwMode="auto">
            <a:xfrm>
              <a:off x="4007555" y="3863696"/>
              <a:ext cx="690383" cy="11118"/>
            </a:xfrm>
            <a:prstGeom prst="straightConnector1">
              <a:avLst/>
            </a:prstGeom>
            <a:ln>
              <a:solidFill>
                <a:srgbClr val="FF0000"/>
              </a:solidFill>
              <a:headEnd type="none" w="med" len="med"/>
              <a:tailEnd type="arrow"/>
            </a:ln>
          </p:spPr>
          <p:style>
            <a:lnRef idx="3">
              <a:schemeClr val="accent4"/>
            </a:lnRef>
            <a:fillRef idx="0">
              <a:schemeClr val="accent4"/>
            </a:fillRef>
            <a:effectRef idx="2">
              <a:schemeClr val="accent4"/>
            </a:effectRef>
            <a:fontRef idx="minor">
              <a:schemeClr val="tx1"/>
            </a:fontRef>
          </p:style>
        </p:cxnSp>
        <p:cxnSp>
          <p:nvCxnSpPr>
            <p:cNvPr id="88" name="Straight Arrow Connector 87"/>
            <p:cNvCxnSpPr/>
            <p:nvPr/>
          </p:nvCxnSpPr>
          <p:spPr bwMode="auto">
            <a:xfrm>
              <a:off x="4901848" y="3855753"/>
              <a:ext cx="688926" cy="11119"/>
            </a:xfrm>
            <a:prstGeom prst="straightConnector1">
              <a:avLst/>
            </a:prstGeom>
            <a:ln>
              <a:solidFill>
                <a:srgbClr val="FF0000"/>
              </a:solidFill>
              <a:headEnd type="none" w="med" len="med"/>
              <a:tailEnd type="arrow"/>
            </a:ln>
          </p:spPr>
          <p:style>
            <a:lnRef idx="3">
              <a:schemeClr val="accent4"/>
            </a:lnRef>
            <a:fillRef idx="0">
              <a:schemeClr val="accent4"/>
            </a:fillRef>
            <a:effectRef idx="2">
              <a:schemeClr val="accent4"/>
            </a:effectRef>
            <a:fontRef idx="minor">
              <a:schemeClr val="tx1"/>
            </a:fontRef>
          </p:style>
        </p:cxnSp>
        <p:cxnSp>
          <p:nvCxnSpPr>
            <p:cNvPr id="89" name="Straight Arrow Connector 88"/>
            <p:cNvCxnSpPr/>
            <p:nvPr/>
          </p:nvCxnSpPr>
          <p:spPr bwMode="auto">
            <a:xfrm>
              <a:off x="6014616" y="3863696"/>
              <a:ext cx="690383" cy="11118"/>
            </a:xfrm>
            <a:prstGeom prst="straightConnector1">
              <a:avLst/>
            </a:prstGeom>
            <a:ln>
              <a:solidFill>
                <a:srgbClr val="FF0000"/>
              </a:solidFill>
              <a:headEnd type="none" w="med" len="med"/>
              <a:tailEnd type="arrow"/>
            </a:ln>
          </p:spPr>
          <p:style>
            <a:lnRef idx="3">
              <a:schemeClr val="accent4"/>
            </a:lnRef>
            <a:fillRef idx="0">
              <a:schemeClr val="accent4"/>
            </a:fillRef>
            <a:effectRef idx="2">
              <a:schemeClr val="accent4"/>
            </a:effectRef>
            <a:fontRef idx="minor">
              <a:schemeClr val="tx1"/>
            </a:fontRef>
          </p:style>
        </p:cxnSp>
      </p:grpSp>
      <p:sp>
        <p:nvSpPr>
          <p:cNvPr id="38928" name="Line 4"/>
          <p:cNvSpPr>
            <a:spLocks noChangeShapeType="1"/>
          </p:cNvSpPr>
          <p:nvPr/>
        </p:nvSpPr>
        <p:spPr bwMode="auto">
          <a:xfrm flipH="1">
            <a:off x="2547938" y="3860800"/>
            <a:ext cx="1728787" cy="2089150"/>
          </a:xfrm>
          <a:prstGeom prst="line">
            <a:avLst/>
          </a:prstGeom>
          <a:noFill/>
          <a:ln w="38100">
            <a:solidFill>
              <a:srgbClr val="FFFF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38929" name="Line 4"/>
          <p:cNvSpPr>
            <a:spLocks noChangeShapeType="1"/>
          </p:cNvSpPr>
          <p:nvPr/>
        </p:nvSpPr>
        <p:spPr bwMode="auto">
          <a:xfrm flipH="1">
            <a:off x="3646488" y="3860800"/>
            <a:ext cx="1728787" cy="2089150"/>
          </a:xfrm>
          <a:prstGeom prst="line">
            <a:avLst/>
          </a:prstGeom>
          <a:noFill/>
          <a:ln w="38100">
            <a:solidFill>
              <a:srgbClr val="FFFF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38930" name="Line 4"/>
          <p:cNvSpPr>
            <a:spLocks noChangeShapeType="1"/>
          </p:cNvSpPr>
          <p:nvPr/>
        </p:nvSpPr>
        <p:spPr bwMode="auto">
          <a:xfrm flipH="1">
            <a:off x="4745038" y="3862388"/>
            <a:ext cx="1728787" cy="2089150"/>
          </a:xfrm>
          <a:prstGeom prst="line">
            <a:avLst/>
          </a:prstGeom>
          <a:noFill/>
          <a:ln w="38100">
            <a:solidFill>
              <a:srgbClr val="FFFF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38931" name="Line 4"/>
          <p:cNvSpPr>
            <a:spLocks noChangeShapeType="1"/>
          </p:cNvSpPr>
          <p:nvPr/>
        </p:nvSpPr>
        <p:spPr bwMode="auto">
          <a:xfrm flipH="1">
            <a:off x="3178175" y="1771650"/>
            <a:ext cx="1728788" cy="2089150"/>
          </a:xfrm>
          <a:prstGeom prst="line">
            <a:avLst/>
          </a:prstGeom>
          <a:noFill/>
          <a:ln w="38100">
            <a:solidFill>
              <a:srgbClr val="FFFF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38932" name="Line 4"/>
          <p:cNvSpPr>
            <a:spLocks noChangeShapeType="1"/>
          </p:cNvSpPr>
          <p:nvPr/>
        </p:nvSpPr>
        <p:spPr bwMode="auto">
          <a:xfrm flipH="1">
            <a:off x="4275138" y="1773238"/>
            <a:ext cx="1728787" cy="2089150"/>
          </a:xfrm>
          <a:prstGeom prst="line">
            <a:avLst/>
          </a:prstGeom>
          <a:noFill/>
          <a:ln w="38100">
            <a:solidFill>
              <a:srgbClr val="FFFF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38933" name="Line 4"/>
          <p:cNvSpPr>
            <a:spLocks noChangeShapeType="1"/>
          </p:cNvSpPr>
          <p:nvPr/>
        </p:nvSpPr>
        <p:spPr bwMode="auto">
          <a:xfrm flipH="1">
            <a:off x="5373688" y="1773238"/>
            <a:ext cx="1728787" cy="2089150"/>
          </a:xfrm>
          <a:prstGeom prst="line">
            <a:avLst/>
          </a:prstGeom>
          <a:noFill/>
          <a:ln w="38100">
            <a:solidFill>
              <a:srgbClr val="FFFF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38934" name="Line 4"/>
          <p:cNvSpPr>
            <a:spLocks noChangeShapeType="1"/>
          </p:cNvSpPr>
          <p:nvPr/>
        </p:nvSpPr>
        <p:spPr bwMode="auto">
          <a:xfrm flipH="1">
            <a:off x="6472238" y="1773238"/>
            <a:ext cx="1728787" cy="2089150"/>
          </a:xfrm>
          <a:prstGeom prst="line">
            <a:avLst/>
          </a:prstGeom>
          <a:noFill/>
          <a:ln w="38100">
            <a:solidFill>
              <a:srgbClr val="FFFF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38935" name="Text Box 62"/>
          <p:cNvSpPr txBox="1">
            <a:spLocks noChangeArrowheads="1"/>
          </p:cNvSpPr>
          <p:nvPr/>
        </p:nvSpPr>
        <p:spPr bwMode="auto">
          <a:xfrm>
            <a:off x="4276725" y="1501775"/>
            <a:ext cx="609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GB" altLang="en-US" sz="2000">
                <a:solidFill>
                  <a:srgbClr val="FFFF00"/>
                </a:solidFill>
                <a:latin typeface="Arial" panose="020B0604020202020204" pitchFamily="34" charset="0"/>
              </a:rPr>
              <a:t>C</a:t>
            </a:r>
            <a:r>
              <a:rPr lang="en-GB" altLang="en-US" sz="2000" baseline="-25000">
                <a:solidFill>
                  <a:srgbClr val="FFFF00"/>
                </a:solidFill>
                <a:latin typeface="Arial" panose="020B0604020202020204" pitchFamily="34" charset="0"/>
              </a:rPr>
              <a:t>g</a:t>
            </a:r>
          </a:p>
        </p:txBody>
      </p:sp>
      <p:grpSp>
        <p:nvGrpSpPr>
          <p:cNvPr id="38936" name="Group 44"/>
          <p:cNvGrpSpPr>
            <a:grpSpLocks/>
          </p:cNvGrpSpPr>
          <p:nvPr/>
        </p:nvGrpSpPr>
        <p:grpSpPr bwMode="auto">
          <a:xfrm>
            <a:off x="4668838" y="2060575"/>
            <a:ext cx="1689100" cy="1296988"/>
            <a:chOff x="1778" y="2704"/>
            <a:chExt cx="1064" cy="817"/>
          </a:xfrm>
        </p:grpSpPr>
        <p:sp>
          <p:nvSpPr>
            <p:cNvPr id="38938" name="Text Box 33"/>
            <p:cNvSpPr txBox="1">
              <a:spLocks noChangeArrowheads="1"/>
            </p:cNvSpPr>
            <p:nvPr/>
          </p:nvSpPr>
          <p:spPr bwMode="auto">
            <a:xfrm>
              <a:off x="2034" y="3271"/>
              <a:ext cx="36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GB" altLang="en-US" sz="2000">
                  <a:solidFill>
                    <a:srgbClr val="FFFFFF"/>
                  </a:solidFill>
                  <a:latin typeface="Arial" panose="020B0604020202020204" pitchFamily="34" charset="0"/>
                  <a:sym typeface="Symbol" panose="05050102010706020507" pitchFamily="18" charset="2"/>
                </a:rPr>
                <a:t></a:t>
              </a:r>
              <a:r>
                <a:rPr lang="en-GB" altLang="en-US" sz="2000" baseline="-25000">
                  <a:solidFill>
                    <a:srgbClr val="FFFFFF"/>
                  </a:solidFill>
                  <a:latin typeface="Arial" panose="020B0604020202020204" pitchFamily="34" charset="0"/>
                  <a:sym typeface="Symbol" panose="05050102010706020507" pitchFamily="18" charset="2"/>
                </a:rPr>
                <a:t>x</a:t>
              </a:r>
            </a:p>
          </p:txBody>
        </p:sp>
        <p:sp>
          <p:nvSpPr>
            <p:cNvPr id="38939" name="Line 29"/>
            <p:cNvSpPr>
              <a:spLocks noChangeShapeType="1"/>
            </p:cNvSpPr>
            <p:nvPr/>
          </p:nvSpPr>
          <p:spPr bwMode="auto">
            <a:xfrm>
              <a:off x="1778" y="3521"/>
              <a:ext cx="681" cy="0"/>
            </a:xfrm>
            <a:prstGeom prst="line">
              <a:avLst/>
            </a:prstGeom>
            <a:noFill/>
            <a:ln w="3810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38940" name="Line 30"/>
            <p:cNvSpPr>
              <a:spLocks noChangeShapeType="1"/>
            </p:cNvSpPr>
            <p:nvPr/>
          </p:nvSpPr>
          <p:spPr bwMode="auto">
            <a:xfrm flipV="1">
              <a:off x="2459" y="2704"/>
              <a:ext cx="0" cy="817"/>
            </a:xfrm>
            <a:prstGeom prst="line">
              <a:avLst/>
            </a:prstGeom>
            <a:noFill/>
            <a:ln w="3810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38941" name="Text Box 34"/>
            <p:cNvSpPr txBox="1">
              <a:spLocks noChangeArrowheads="1"/>
            </p:cNvSpPr>
            <p:nvPr/>
          </p:nvSpPr>
          <p:spPr bwMode="auto">
            <a:xfrm>
              <a:off x="2434" y="2931"/>
              <a:ext cx="408"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GB" altLang="en-US" sz="2000">
                  <a:solidFill>
                    <a:srgbClr val="FFFFFF"/>
                  </a:solidFill>
                  <a:latin typeface="Arial" panose="020B0604020202020204" pitchFamily="34" charset="0"/>
                  <a:sym typeface="Symbol" panose="05050102010706020507" pitchFamily="18" charset="2"/>
                </a:rPr>
                <a:t></a:t>
              </a:r>
              <a:r>
                <a:rPr lang="en-GB" altLang="en-US" sz="2000" baseline="-25000">
                  <a:solidFill>
                    <a:srgbClr val="FFFFFF"/>
                  </a:solidFill>
                  <a:latin typeface="Arial" panose="020B0604020202020204" pitchFamily="34" charset="0"/>
                  <a:sym typeface="Symbol" panose="05050102010706020507" pitchFamily="18" charset="2"/>
                </a:rPr>
                <a:t>z</a:t>
              </a:r>
              <a:endParaRPr lang="en-GB" altLang="en-US" sz="2000">
                <a:solidFill>
                  <a:srgbClr val="FFFFFF"/>
                </a:solidFill>
                <a:latin typeface="Arial" panose="020B0604020202020204" pitchFamily="34" charset="0"/>
                <a:sym typeface="Symbol" panose="05050102010706020507" pitchFamily="18" charset="2"/>
              </a:endParaRPr>
            </a:p>
          </p:txBody>
        </p:sp>
      </p:gr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Line 4"/>
          <p:cNvSpPr>
            <a:spLocks noChangeShapeType="1"/>
          </p:cNvSpPr>
          <p:nvPr/>
        </p:nvSpPr>
        <p:spPr bwMode="auto">
          <a:xfrm flipH="1">
            <a:off x="4275138" y="1773238"/>
            <a:ext cx="1728787" cy="2089150"/>
          </a:xfrm>
          <a:prstGeom prst="line">
            <a:avLst/>
          </a:prstGeom>
          <a:noFill/>
          <a:ln w="38100">
            <a:solidFill>
              <a:srgbClr val="FFFF00"/>
            </a:solidFill>
            <a:prstDash val="dash"/>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40963" name="Line 4"/>
          <p:cNvSpPr>
            <a:spLocks noChangeShapeType="1"/>
          </p:cNvSpPr>
          <p:nvPr/>
        </p:nvSpPr>
        <p:spPr bwMode="auto">
          <a:xfrm flipH="1">
            <a:off x="3178175" y="1771650"/>
            <a:ext cx="1728788" cy="2089150"/>
          </a:xfrm>
          <a:prstGeom prst="line">
            <a:avLst/>
          </a:prstGeom>
          <a:noFill/>
          <a:ln w="38100">
            <a:solidFill>
              <a:srgbClr val="FFFF00"/>
            </a:solidFill>
            <a:prstDash val="dash"/>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40964" name="Line 4"/>
          <p:cNvSpPr>
            <a:spLocks noChangeShapeType="1"/>
          </p:cNvSpPr>
          <p:nvPr/>
        </p:nvSpPr>
        <p:spPr bwMode="auto">
          <a:xfrm flipH="1">
            <a:off x="6472238" y="1773238"/>
            <a:ext cx="1728787" cy="2089150"/>
          </a:xfrm>
          <a:prstGeom prst="line">
            <a:avLst/>
          </a:prstGeom>
          <a:noFill/>
          <a:ln w="38100">
            <a:solidFill>
              <a:srgbClr val="FFFF00"/>
            </a:solidFill>
            <a:prstDash val="dash"/>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40965" name="Line 4"/>
          <p:cNvSpPr>
            <a:spLocks noChangeShapeType="1"/>
          </p:cNvSpPr>
          <p:nvPr/>
        </p:nvSpPr>
        <p:spPr bwMode="auto">
          <a:xfrm flipH="1">
            <a:off x="5373688" y="1773238"/>
            <a:ext cx="1728787" cy="2089150"/>
          </a:xfrm>
          <a:prstGeom prst="line">
            <a:avLst/>
          </a:prstGeom>
          <a:noFill/>
          <a:ln w="38100">
            <a:solidFill>
              <a:srgbClr val="FFFF00"/>
            </a:solidFill>
            <a:prstDash val="dash"/>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40966" name="Text Box 20"/>
          <p:cNvSpPr txBox="1">
            <a:spLocks noChangeArrowheads="1"/>
          </p:cNvSpPr>
          <p:nvPr/>
        </p:nvSpPr>
        <p:spPr bwMode="auto">
          <a:xfrm>
            <a:off x="306388" y="2276475"/>
            <a:ext cx="11525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en-US" sz="2400">
                <a:solidFill>
                  <a:srgbClr val="FFFFFF"/>
                </a:solidFill>
                <a:latin typeface="Arial" panose="020B0604020202020204" pitchFamily="34" charset="0"/>
              </a:rPr>
              <a:t>U </a:t>
            </a:r>
            <a:r>
              <a:rPr lang="en-US" altLang="en-US" sz="2400">
                <a:solidFill>
                  <a:srgbClr val="FFFFFF"/>
                </a:solidFill>
                <a:latin typeface="Arial" panose="020B0604020202020204" pitchFamily="34" charset="0"/>
                <a:sym typeface="Symbol" panose="05050102010706020507" pitchFamily="18" charset="2"/>
              </a:rPr>
              <a:t> 0</a:t>
            </a:r>
          </a:p>
        </p:txBody>
      </p:sp>
      <p:sp>
        <p:nvSpPr>
          <p:cNvPr id="40967" name="AutoShape 19"/>
          <p:cNvSpPr>
            <a:spLocks noChangeArrowheads="1"/>
          </p:cNvSpPr>
          <p:nvPr/>
        </p:nvSpPr>
        <p:spPr bwMode="auto">
          <a:xfrm>
            <a:off x="311150" y="1844675"/>
            <a:ext cx="1152525" cy="288925"/>
          </a:xfrm>
          <a:prstGeom prst="rightArrow">
            <a:avLst>
              <a:gd name="adj1" fmla="val 50000"/>
              <a:gd name="adj2" fmla="val 99725"/>
            </a:avLst>
          </a:prstGeom>
          <a:solidFill>
            <a:srgbClr val="FF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CA" altLang="en-US" sz="4400">
              <a:solidFill>
                <a:srgbClr val="FFFF00"/>
              </a:solidFill>
              <a:latin typeface="Arial" panose="020B0604020202020204" pitchFamily="34" charset="0"/>
            </a:endParaRPr>
          </a:p>
        </p:txBody>
      </p:sp>
      <p:sp>
        <p:nvSpPr>
          <p:cNvPr id="40968" name="Rectangle 2"/>
          <p:cNvSpPr>
            <a:spLocks noGrp="1" noChangeArrowheads="1"/>
          </p:cNvSpPr>
          <p:nvPr>
            <p:ph type="title"/>
          </p:nvPr>
        </p:nvSpPr>
        <p:spPr>
          <a:xfrm>
            <a:off x="590550" y="0"/>
            <a:ext cx="8686800" cy="1143000"/>
          </a:xfrm>
        </p:spPr>
        <p:txBody>
          <a:bodyPr/>
          <a:lstStyle/>
          <a:p>
            <a:pPr eaLnBrk="1" hangingPunct="1"/>
            <a:r>
              <a:rPr lang="en-US" altLang="en-US" sz="4000" b="1" smtClean="0">
                <a:solidFill>
                  <a:srgbClr val="FFFF00"/>
                </a:solidFill>
                <a:latin typeface="Arial" panose="020B0604020202020204" pitchFamily="34" charset="0"/>
              </a:rPr>
              <a:t>Propagation In Background Winds</a:t>
            </a:r>
            <a:endParaRPr lang="en-GB" altLang="en-US" sz="4000" b="1" smtClean="0">
              <a:solidFill>
                <a:srgbClr val="FFFF00"/>
              </a:solidFill>
              <a:latin typeface="Arial" panose="020B0604020202020204" pitchFamily="34" charset="0"/>
            </a:endParaRPr>
          </a:p>
        </p:txBody>
      </p:sp>
      <p:sp>
        <p:nvSpPr>
          <p:cNvPr id="40969" name="Line 4"/>
          <p:cNvSpPr>
            <a:spLocks noChangeShapeType="1"/>
          </p:cNvSpPr>
          <p:nvPr/>
        </p:nvSpPr>
        <p:spPr bwMode="auto">
          <a:xfrm flipH="1">
            <a:off x="1452563" y="3860800"/>
            <a:ext cx="1728787" cy="2089150"/>
          </a:xfrm>
          <a:prstGeom prst="line">
            <a:avLst/>
          </a:prstGeom>
          <a:noFill/>
          <a:ln w="38100">
            <a:solidFill>
              <a:srgbClr val="FFFF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40970" name="Line 18"/>
          <p:cNvSpPr>
            <a:spLocks noChangeShapeType="1"/>
          </p:cNvSpPr>
          <p:nvPr/>
        </p:nvSpPr>
        <p:spPr bwMode="auto">
          <a:xfrm>
            <a:off x="0" y="3860800"/>
            <a:ext cx="9966325" cy="0"/>
          </a:xfrm>
          <a:prstGeom prst="line">
            <a:avLst/>
          </a:prstGeom>
          <a:noFill/>
          <a:ln w="9525">
            <a:solidFill>
              <a:srgbClr val="FFFFFF"/>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40971" name="Text Box 21"/>
          <p:cNvSpPr txBox="1">
            <a:spLocks noChangeArrowheads="1"/>
          </p:cNvSpPr>
          <p:nvPr/>
        </p:nvSpPr>
        <p:spPr bwMode="auto">
          <a:xfrm>
            <a:off x="373063" y="4437063"/>
            <a:ext cx="11525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en-US" sz="2400">
                <a:solidFill>
                  <a:srgbClr val="FFFFFF"/>
                </a:solidFill>
                <a:latin typeface="Arial" panose="020B0604020202020204" pitchFamily="34" charset="0"/>
              </a:rPr>
              <a:t>U </a:t>
            </a:r>
            <a:r>
              <a:rPr lang="en-US" altLang="en-US" sz="2400">
                <a:solidFill>
                  <a:srgbClr val="FFFFFF"/>
                </a:solidFill>
                <a:latin typeface="Arial" panose="020B0604020202020204" pitchFamily="34" charset="0"/>
                <a:sym typeface="Symbol" panose="05050102010706020507" pitchFamily="18" charset="2"/>
              </a:rPr>
              <a:t>= 0</a:t>
            </a:r>
          </a:p>
        </p:txBody>
      </p:sp>
      <p:sp>
        <p:nvSpPr>
          <p:cNvPr id="40972" name="Text Box 27"/>
          <p:cNvSpPr txBox="1">
            <a:spLocks noChangeArrowheads="1"/>
          </p:cNvSpPr>
          <p:nvPr/>
        </p:nvSpPr>
        <p:spPr bwMode="auto">
          <a:xfrm>
            <a:off x="5956300" y="5021263"/>
            <a:ext cx="2678113" cy="36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en-US" sz="1800">
                <a:solidFill>
                  <a:srgbClr val="FFFF00"/>
                </a:solidFill>
                <a:latin typeface="Arial" panose="020B0604020202020204" pitchFamily="34" charset="0"/>
              </a:rPr>
              <a:t>C</a:t>
            </a:r>
            <a:r>
              <a:rPr lang="en-US" altLang="en-US" sz="1800" baseline="-25000">
                <a:solidFill>
                  <a:srgbClr val="FFFF00"/>
                </a:solidFill>
                <a:latin typeface="Arial" panose="020B0604020202020204" pitchFamily="34" charset="0"/>
              </a:rPr>
              <a:t>in</a:t>
            </a:r>
            <a:r>
              <a:rPr lang="en-US" altLang="en-US" sz="1800">
                <a:solidFill>
                  <a:srgbClr val="FFFF00"/>
                </a:solidFill>
                <a:latin typeface="Arial" panose="020B0604020202020204" pitchFamily="34" charset="0"/>
              </a:rPr>
              <a:t> = C</a:t>
            </a:r>
            <a:r>
              <a:rPr lang="en-US" altLang="en-US" sz="1800" baseline="-25000">
                <a:solidFill>
                  <a:srgbClr val="FFFF00"/>
                </a:solidFill>
                <a:latin typeface="Arial" panose="020B0604020202020204" pitchFamily="34" charset="0"/>
              </a:rPr>
              <a:t>obs </a:t>
            </a:r>
            <a:r>
              <a:rPr lang="en-US" altLang="en-US" sz="1800">
                <a:solidFill>
                  <a:srgbClr val="FFFF00"/>
                </a:solidFill>
                <a:latin typeface="Arial" panose="020B0604020202020204" pitchFamily="34" charset="0"/>
              </a:rPr>
              <a:t>= </a:t>
            </a:r>
            <a:r>
              <a:rPr lang="en-US" altLang="en-US" sz="1800">
                <a:solidFill>
                  <a:srgbClr val="FFFF00"/>
                </a:solidFill>
                <a:latin typeface="Arial" panose="020B0604020202020204" pitchFamily="34" charset="0"/>
                <a:sym typeface="Symbol" panose="05050102010706020507" pitchFamily="18" charset="2"/>
              </a:rPr>
              <a:t></a:t>
            </a:r>
            <a:r>
              <a:rPr lang="en-US" altLang="en-US" sz="1800" baseline="-25000">
                <a:solidFill>
                  <a:srgbClr val="FFFF00"/>
                </a:solidFill>
                <a:latin typeface="Arial" panose="020B0604020202020204" pitchFamily="34" charset="0"/>
                <a:sym typeface="Symbol" panose="05050102010706020507" pitchFamily="18" charset="2"/>
              </a:rPr>
              <a:t>obs </a:t>
            </a:r>
            <a:r>
              <a:rPr lang="en-US" altLang="en-US" sz="1800">
                <a:solidFill>
                  <a:srgbClr val="FFFF00"/>
                </a:solidFill>
                <a:latin typeface="Arial" panose="020B0604020202020204" pitchFamily="34" charset="0"/>
                <a:sym typeface="Symbol" panose="05050102010706020507" pitchFamily="18" charset="2"/>
              </a:rPr>
              <a:t>/ k</a:t>
            </a:r>
          </a:p>
        </p:txBody>
      </p:sp>
      <p:grpSp>
        <p:nvGrpSpPr>
          <p:cNvPr id="40973" name="Group 44"/>
          <p:cNvGrpSpPr>
            <a:grpSpLocks/>
          </p:cNvGrpSpPr>
          <p:nvPr/>
        </p:nvGrpSpPr>
        <p:grpSpPr bwMode="auto">
          <a:xfrm>
            <a:off x="2822575" y="4292600"/>
            <a:ext cx="1689100" cy="1296988"/>
            <a:chOff x="1778" y="2704"/>
            <a:chExt cx="1064" cy="817"/>
          </a:xfrm>
        </p:grpSpPr>
        <p:sp>
          <p:nvSpPr>
            <p:cNvPr id="41036" name="Text Box 33"/>
            <p:cNvSpPr txBox="1">
              <a:spLocks noChangeArrowheads="1"/>
            </p:cNvSpPr>
            <p:nvPr/>
          </p:nvSpPr>
          <p:spPr bwMode="auto">
            <a:xfrm>
              <a:off x="2034" y="3271"/>
              <a:ext cx="36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GB" altLang="en-US" sz="2000">
                  <a:solidFill>
                    <a:srgbClr val="FFFFFF"/>
                  </a:solidFill>
                  <a:latin typeface="Arial" panose="020B0604020202020204" pitchFamily="34" charset="0"/>
                  <a:sym typeface="Symbol" panose="05050102010706020507" pitchFamily="18" charset="2"/>
                </a:rPr>
                <a:t></a:t>
              </a:r>
              <a:r>
                <a:rPr lang="en-GB" altLang="en-US" sz="2000" baseline="-25000">
                  <a:solidFill>
                    <a:srgbClr val="FFFFFF"/>
                  </a:solidFill>
                  <a:latin typeface="Arial" panose="020B0604020202020204" pitchFamily="34" charset="0"/>
                  <a:sym typeface="Symbol" panose="05050102010706020507" pitchFamily="18" charset="2"/>
                </a:rPr>
                <a:t>x</a:t>
              </a:r>
            </a:p>
          </p:txBody>
        </p:sp>
        <p:sp>
          <p:nvSpPr>
            <p:cNvPr id="41037" name="Line 29"/>
            <p:cNvSpPr>
              <a:spLocks noChangeShapeType="1"/>
            </p:cNvSpPr>
            <p:nvPr/>
          </p:nvSpPr>
          <p:spPr bwMode="auto">
            <a:xfrm>
              <a:off x="1778" y="3521"/>
              <a:ext cx="681" cy="0"/>
            </a:xfrm>
            <a:prstGeom prst="line">
              <a:avLst/>
            </a:prstGeom>
            <a:noFill/>
            <a:ln w="3810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41038" name="Line 30"/>
            <p:cNvSpPr>
              <a:spLocks noChangeShapeType="1"/>
            </p:cNvSpPr>
            <p:nvPr/>
          </p:nvSpPr>
          <p:spPr bwMode="auto">
            <a:xfrm flipV="1">
              <a:off x="2459" y="2704"/>
              <a:ext cx="0" cy="817"/>
            </a:xfrm>
            <a:prstGeom prst="line">
              <a:avLst/>
            </a:prstGeom>
            <a:noFill/>
            <a:ln w="3810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41039" name="Text Box 34"/>
            <p:cNvSpPr txBox="1">
              <a:spLocks noChangeArrowheads="1"/>
            </p:cNvSpPr>
            <p:nvPr/>
          </p:nvSpPr>
          <p:spPr bwMode="auto">
            <a:xfrm>
              <a:off x="2434" y="2931"/>
              <a:ext cx="408"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GB" altLang="en-US" sz="2000">
                  <a:solidFill>
                    <a:srgbClr val="FFFFFF"/>
                  </a:solidFill>
                  <a:latin typeface="Arial" panose="020B0604020202020204" pitchFamily="34" charset="0"/>
                  <a:sym typeface="Symbol" panose="05050102010706020507" pitchFamily="18" charset="2"/>
                </a:rPr>
                <a:t></a:t>
              </a:r>
              <a:r>
                <a:rPr lang="en-GB" altLang="en-US" sz="2000" baseline="-25000">
                  <a:solidFill>
                    <a:srgbClr val="FFFFFF"/>
                  </a:solidFill>
                  <a:latin typeface="Arial" panose="020B0604020202020204" pitchFamily="34" charset="0"/>
                  <a:sym typeface="Symbol" panose="05050102010706020507" pitchFamily="18" charset="2"/>
                </a:rPr>
                <a:t>z</a:t>
              </a:r>
              <a:endParaRPr lang="en-GB" altLang="en-US" sz="2000">
                <a:solidFill>
                  <a:srgbClr val="FFFFFF"/>
                </a:solidFill>
                <a:latin typeface="Arial" panose="020B0604020202020204" pitchFamily="34" charset="0"/>
                <a:sym typeface="Symbol" panose="05050102010706020507" pitchFamily="18" charset="2"/>
              </a:endParaRPr>
            </a:p>
          </p:txBody>
        </p:sp>
      </p:grpSp>
      <p:grpSp>
        <p:nvGrpSpPr>
          <p:cNvPr id="40974" name="Group 63"/>
          <p:cNvGrpSpPr>
            <a:grpSpLocks/>
          </p:cNvGrpSpPr>
          <p:nvPr/>
        </p:nvGrpSpPr>
        <p:grpSpPr bwMode="auto">
          <a:xfrm>
            <a:off x="457200" y="990600"/>
            <a:ext cx="901700" cy="854075"/>
            <a:chOff x="144" y="3312"/>
            <a:chExt cx="568" cy="538"/>
          </a:xfrm>
        </p:grpSpPr>
        <p:grpSp>
          <p:nvGrpSpPr>
            <p:cNvPr id="41030" name="Group 52"/>
            <p:cNvGrpSpPr>
              <a:grpSpLocks/>
            </p:cNvGrpSpPr>
            <p:nvPr/>
          </p:nvGrpSpPr>
          <p:grpSpPr bwMode="auto">
            <a:xfrm>
              <a:off x="144" y="3312"/>
              <a:ext cx="384" cy="538"/>
              <a:chOff x="144" y="3456"/>
              <a:chExt cx="384" cy="538"/>
            </a:xfrm>
          </p:grpSpPr>
          <p:sp>
            <p:nvSpPr>
              <p:cNvPr id="41032" name="Line 47"/>
              <p:cNvSpPr>
                <a:spLocks noChangeShapeType="1"/>
              </p:cNvSpPr>
              <p:nvPr/>
            </p:nvSpPr>
            <p:spPr bwMode="auto">
              <a:xfrm flipV="1">
                <a:off x="144" y="3504"/>
                <a:ext cx="0" cy="336"/>
              </a:xfrm>
              <a:prstGeom prst="line">
                <a:avLst/>
              </a:prstGeom>
              <a:noFill/>
              <a:ln w="9525">
                <a:solidFill>
                  <a:srgbClr val="FF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41033" name="Line 49"/>
              <p:cNvSpPr>
                <a:spLocks noChangeShapeType="1"/>
              </p:cNvSpPr>
              <p:nvPr/>
            </p:nvSpPr>
            <p:spPr bwMode="auto">
              <a:xfrm>
                <a:off x="144" y="3840"/>
                <a:ext cx="336" cy="0"/>
              </a:xfrm>
              <a:prstGeom prst="line">
                <a:avLst/>
              </a:prstGeom>
              <a:noFill/>
              <a:ln w="9525">
                <a:solidFill>
                  <a:srgbClr val="FF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41034" name="Text Box 50"/>
              <p:cNvSpPr txBox="1">
                <a:spLocks noChangeArrowheads="1"/>
              </p:cNvSpPr>
              <p:nvPr/>
            </p:nvSpPr>
            <p:spPr bwMode="auto">
              <a:xfrm>
                <a:off x="144" y="3456"/>
                <a:ext cx="240"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GB" altLang="en-US" sz="1000" b="0">
                    <a:solidFill>
                      <a:srgbClr val="FFFFFF"/>
                    </a:solidFill>
                    <a:latin typeface="Arial" panose="020B0604020202020204" pitchFamily="34" charset="0"/>
                  </a:rPr>
                  <a:t>Z</a:t>
                </a:r>
              </a:p>
            </p:txBody>
          </p:sp>
          <p:sp>
            <p:nvSpPr>
              <p:cNvPr id="41035" name="Text Box 51"/>
              <p:cNvSpPr txBox="1">
                <a:spLocks noChangeArrowheads="1"/>
              </p:cNvSpPr>
              <p:nvPr/>
            </p:nvSpPr>
            <p:spPr bwMode="auto">
              <a:xfrm>
                <a:off x="288" y="3840"/>
                <a:ext cx="240"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GB" altLang="en-US" sz="1000" b="0">
                    <a:solidFill>
                      <a:srgbClr val="FFFFFF"/>
                    </a:solidFill>
                    <a:latin typeface="Arial" panose="020B0604020202020204" pitchFamily="34" charset="0"/>
                  </a:rPr>
                  <a:t>X</a:t>
                </a:r>
              </a:p>
            </p:txBody>
          </p:sp>
        </p:grpSp>
        <p:sp>
          <p:nvSpPr>
            <p:cNvPr id="41031" name="Text Box 53"/>
            <p:cNvSpPr txBox="1">
              <a:spLocks noChangeArrowheads="1"/>
            </p:cNvSpPr>
            <p:nvPr/>
          </p:nvSpPr>
          <p:spPr bwMode="auto">
            <a:xfrm>
              <a:off x="192" y="3456"/>
              <a:ext cx="520" cy="1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GB" altLang="en-US" sz="1000" b="0">
                  <a:solidFill>
                    <a:srgbClr val="FFFFFF"/>
                  </a:solidFill>
                  <a:latin typeface="Arial" panose="020B0604020202020204" pitchFamily="34" charset="0"/>
                </a:rPr>
                <a:t>@ t &gt; t</a:t>
              </a:r>
              <a:r>
                <a:rPr lang="en-GB" altLang="en-US" sz="1000" b="0" baseline="-25000">
                  <a:solidFill>
                    <a:srgbClr val="FFFFFF"/>
                  </a:solidFill>
                  <a:latin typeface="Arial" panose="020B0604020202020204" pitchFamily="34" charset="0"/>
                </a:rPr>
                <a:t>0</a:t>
              </a:r>
            </a:p>
          </p:txBody>
        </p:sp>
      </p:grpSp>
      <p:sp>
        <p:nvSpPr>
          <p:cNvPr id="40975" name="Text Box 62"/>
          <p:cNvSpPr txBox="1">
            <a:spLocks noChangeArrowheads="1"/>
          </p:cNvSpPr>
          <p:nvPr/>
        </p:nvSpPr>
        <p:spPr bwMode="auto">
          <a:xfrm>
            <a:off x="2133600" y="3962400"/>
            <a:ext cx="609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GB" altLang="en-US" sz="2000">
                <a:solidFill>
                  <a:srgbClr val="FFFF00"/>
                </a:solidFill>
                <a:latin typeface="Arial" panose="020B0604020202020204" pitchFamily="34" charset="0"/>
              </a:rPr>
              <a:t>C</a:t>
            </a:r>
            <a:r>
              <a:rPr lang="en-GB" altLang="en-US" sz="2000" baseline="-25000">
                <a:solidFill>
                  <a:srgbClr val="FFFF00"/>
                </a:solidFill>
                <a:latin typeface="Arial" panose="020B0604020202020204" pitchFamily="34" charset="0"/>
              </a:rPr>
              <a:t>g</a:t>
            </a:r>
          </a:p>
        </p:txBody>
      </p:sp>
      <p:grpSp>
        <p:nvGrpSpPr>
          <p:cNvPr id="40976" name="Group 64"/>
          <p:cNvGrpSpPr>
            <a:grpSpLocks/>
          </p:cNvGrpSpPr>
          <p:nvPr/>
        </p:nvGrpSpPr>
        <p:grpSpPr bwMode="auto">
          <a:xfrm>
            <a:off x="381000" y="5410200"/>
            <a:ext cx="835025" cy="854075"/>
            <a:chOff x="144" y="3312"/>
            <a:chExt cx="526" cy="538"/>
          </a:xfrm>
        </p:grpSpPr>
        <p:grpSp>
          <p:nvGrpSpPr>
            <p:cNvPr id="41024" name="Group 65"/>
            <p:cNvGrpSpPr>
              <a:grpSpLocks/>
            </p:cNvGrpSpPr>
            <p:nvPr/>
          </p:nvGrpSpPr>
          <p:grpSpPr bwMode="auto">
            <a:xfrm>
              <a:off x="144" y="3312"/>
              <a:ext cx="384" cy="538"/>
              <a:chOff x="144" y="3456"/>
              <a:chExt cx="384" cy="538"/>
            </a:xfrm>
          </p:grpSpPr>
          <p:sp>
            <p:nvSpPr>
              <p:cNvPr id="41026" name="Line 66"/>
              <p:cNvSpPr>
                <a:spLocks noChangeShapeType="1"/>
              </p:cNvSpPr>
              <p:nvPr/>
            </p:nvSpPr>
            <p:spPr bwMode="auto">
              <a:xfrm flipV="1">
                <a:off x="144" y="3504"/>
                <a:ext cx="0" cy="336"/>
              </a:xfrm>
              <a:prstGeom prst="line">
                <a:avLst/>
              </a:prstGeom>
              <a:noFill/>
              <a:ln w="9525">
                <a:solidFill>
                  <a:srgbClr val="FF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41027" name="Line 67"/>
              <p:cNvSpPr>
                <a:spLocks noChangeShapeType="1"/>
              </p:cNvSpPr>
              <p:nvPr/>
            </p:nvSpPr>
            <p:spPr bwMode="auto">
              <a:xfrm>
                <a:off x="144" y="3840"/>
                <a:ext cx="336" cy="0"/>
              </a:xfrm>
              <a:prstGeom prst="line">
                <a:avLst/>
              </a:prstGeom>
              <a:noFill/>
              <a:ln w="9525">
                <a:solidFill>
                  <a:srgbClr val="FFFF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41028" name="Text Box 68"/>
              <p:cNvSpPr txBox="1">
                <a:spLocks noChangeArrowheads="1"/>
              </p:cNvSpPr>
              <p:nvPr/>
            </p:nvSpPr>
            <p:spPr bwMode="auto">
              <a:xfrm>
                <a:off x="144" y="3456"/>
                <a:ext cx="240"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GB" altLang="en-US" sz="1000" b="0">
                    <a:solidFill>
                      <a:srgbClr val="FFFFFF"/>
                    </a:solidFill>
                    <a:latin typeface="Arial" panose="020B0604020202020204" pitchFamily="34" charset="0"/>
                  </a:rPr>
                  <a:t>Z</a:t>
                </a:r>
              </a:p>
            </p:txBody>
          </p:sp>
          <p:sp>
            <p:nvSpPr>
              <p:cNvPr id="41029" name="Text Box 69"/>
              <p:cNvSpPr txBox="1">
                <a:spLocks noChangeArrowheads="1"/>
              </p:cNvSpPr>
              <p:nvPr/>
            </p:nvSpPr>
            <p:spPr bwMode="auto">
              <a:xfrm>
                <a:off x="288" y="3840"/>
                <a:ext cx="240"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GB" altLang="en-US" sz="1000" b="0">
                    <a:solidFill>
                      <a:srgbClr val="FFFFFF"/>
                    </a:solidFill>
                    <a:latin typeface="Arial" panose="020B0604020202020204" pitchFamily="34" charset="0"/>
                  </a:rPr>
                  <a:t>X</a:t>
                </a:r>
              </a:p>
            </p:txBody>
          </p:sp>
        </p:grpSp>
        <p:sp>
          <p:nvSpPr>
            <p:cNvPr id="41025" name="Text Box 70"/>
            <p:cNvSpPr txBox="1">
              <a:spLocks noChangeArrowheads="1"/>
            </p:cNvSpPr>
            <p:nvPr/>
          </p:nvSpPr>
          <p:spPr bwMode="auto">
            <a:xfrm>
              <a:off x="192" y="3456"/>
              <a:ext cx="478" cy="1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GB" altLang="en-US" sz="1000" b="0">
                  <a:solidFill>
                    <a:srgbClr val="FFFFFF"/>
                  </a:solidFill>
                  <a:latin typeface="Arial" panose="020B0604020202020204" pitchFamily="34" charset="0"/>
                </a:rPr>
                <a:t>@ t &gt; t</a:t>
              </a:r>
              <a:r>
                <a:rPr lang="en-GB" altLang="en-US" sz="1000" b="0" baseline="-25000">
                  <a:solidFill>
                    <a:srgbClr val="FFFFFF"/>
                  </a:solidFill>
                  <a:latin typeface="Arial" panose="020B0604020202020204" pitchFamily="34" charset="0"/>
                </a:rPr>
                <a:t>0</a:t>
              </a:r>
            </a:p>
          </p:txBody>
        </p:sp>
      </p:grpSp>
      <p:grpSp>
        <p:nvGrpSpPr>
          <p:cNvPr id="40977" name="Group 5"/>
          <p:cNvGrpSpPr>
            <a:grpSpLocks/>
          </p:cNvGrpSpPr>
          <p:nvPr/>
        </p:nvGrpSpPr>
        <p:grpSpPr bwMode="auto">
          <a:xfrm>
            <a:off x="3098800" y="3789363"/>
            <a:ext cx="4208463" cy="431800"/>
            <a:chOff x="2843808" y="3789040"/>
            <a:chExt cx="3861191" cy="432048"/>
          </a:xfrm>
        </p:grpSpPr>
        <p:sp>
          <p:nvSpPr>
            <p:cNvPr id="41015" name="Oval 1"/>
            <p:cNvSpPr>
              <a:spLocks noChangeArrowheads="1"/>
            </p:cNvSpPr>
            <p:nvPr/>
          </p:nvSpPr>
          <p:spPr bwMode="auto">
            <a:xfrm>
              <a:off x="2843808" y="3789040"/>
              <a:ext cx="142775" cy="120652"/>
            </a:xfrm>
            <a:prstGeom prst="ellipse">
              <a:avLst/>
            </a:prstGeom>
            <a:solidFill>
              <a:srgbClr val="FF0000"/>
            </a:solidFill>
            <a:ln w="9525" algn="ctr">
              <a:solidFill>
                <a:srgbClr val="FF0000"/>
              </a:solidFill>
              <a:round/>
              <a:headEnd/>
              <a:tailEnd/>
            </a:ln>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CA" altLang="en-US" sz="4400">
                <a:solidFill>
                  <a:srgbClr val="FFFF00"/>
                </a:solidFill>
                <a:latin typeface="Arial" panose="020B0604020202020204" pitchFamily="34" charset="0"/>
              </a:endParaRPr>
            </a:p>
          </p:txBody>
        </p:sp>
        <p:sp>
          <p:nvSpPr>
            <p:cNvPr id="41016" name="Oval 59"/>
            <p:cNvSpPr>
              <a:spLocks noChangeArrowheads="1"/>
            </p:cNvSpPr>
            <p:nvPr/>
          </p:nvSpPr>
          <p:spPr bwMode="auto">
            <a:xfrm>
              <a:off x="3853161" y="3789040"/>
              <a:ext cx="142775" cy="120652"/>
            </a:xfrm>
            <a:prstGeom prst="ellipse">
              <a:avLst/>
            </a:prstGeom>
            <a:solidFill>
              <a:srgbClr val="FF0000"/>
            </a:solidFill>
            <a:ln w="9525" algn="ctr">
              <a:solidFill>
                <a:srgbClr val="FF0000"/>
              </a:solidFill>
              <a:round/>
              <a:headEnd/>
              <a:tailEnd/>
            </a:ln>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CA" altLang="en-US" sz="4400">
                <a:solidFill>
                  <a:srgbClr val="FFFF00"/>
                </a:solidFill>
                <a:latin typeface="Arial" panose="020B0604020202020204" pitchFamily="34" charset="0"/>
              </a:endParaRPr>
            </a:p>
          </p:txBody>
        </p:sp>
        <p:sp>
          <p:nvSpPr>
            <p:cNvPr id="41017" name="Oval 60"/>
            <p:cNvSpPr>
              <a:spLocks noChangeArrowheads="1"/>
            </p:cNvSpPr>
            <p:nvPr/>
          </p:nvSpPr>
          <p:spPr bwMode="auto">
            <a:xfrm>
              <a:off x="4861273" y="3789040"/>
              <a:ext cx="142775" cy="120652"/>
            </a:xfrm>
            <a:prstGeom prst="ellipse">
              <a:avLst/>
            </a:prstGeom>
            <a:solidFill>
              <a:srgbClr val="FF0000"/>
            </a:solidFill>
            <a:ln w="9525" algn="ctr">
              <a:solidFill>
                <a:srgbClr val="FF0000"/>
              </a:solidFill>
              <a:round/>
              <a:headEnd/>
              <a:tailEnd/>
            </a:ln>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CA" altLang="en-US" sz="4400">
                <a:solidFill>
                  <a:srgbClr val="FFFF00"/>
                </a:solidFill>
                <a:latin typeface="Arial" panose="020B0604020202020204" pitchFamily="34" charset="0"/>
              </a:endParaRPr>
            </a:p>
          </p:txBody>
        </p:sp>
        <p:sp>
          <p:nvSpPr>
            <p:cNvPr id="41018" name="Oval 61"/>
            <p:cNvSpPr>
              <a:spLocks noChangeArrowheads="1"/>
            </p:cNvSpPr>
            <p:nvPr/>
          </p:nvSpPr>
          <p:spPr bwMode="auto">
            <a:xfrm>
              <a:off x="5869385" y="3789040"/>
              <a:ext cx="142775" cy="120652"/>
            </a:xfrm>
            <a:prstGeom prst="ellipse">
              <a:avLst/>
            </a:prstGeom>
            <a:solidFill>
              <a:srgbClr val="FF0000"/>
            </a:solidFill>
            <a:ln w="9525" algn="ctr">
              <a:solidFill>
                <a:srgbClr val="FF0000"/>
              </a:solidFill>
              <a:round/>
              <a:headEnd/>
              <a:tailEnd/>
            </a:ln>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CA" altLang="en-US" sz="4400">
                <a:solidFill>
                  <a:srgbClr val="FFFF00"/>
                </a:solidFill>
                <a:latin typeface="Arial" panose="020B0604020202020204" pitchFamily="34" charset="0"/>
              </a:endParaRPr>
            </a:p>
          </p:txBody>
        </p:sp>
        <p:cxnSp>
          <p:nvCxnSpPr>
            <p:cNvPr id="4" name="Straight Arrow Connector 3"/>
            <p:cNvCxnSpPr/>
            <p:nvPr/>
          </p:nvCxnSpPr>
          <p:spPr bwMode="auto">
            <a:xfrm>
              <a:off x="2937024" y="3860518"/>
              <a:ext cx="688927" cy="11119"/>
            </a:xfrm>
            <a:prstGeom prst="straightConnector1">
              <a:avLst/>
            </a:prstGeom>
            <a:ln>
              <a:solidFill>
                <a:srgbClr val="FF0000"/>
              </a:solidFill>
              <a:headEnd type="none" w="med" len="med"/>
              <a:tailEnd type="arrow"/>
            </a:ln>
          </p:spPr>
          <p:style>
            <a:lnRef idx="3">
              <a:schemeClr val="accent4"/>
            </a:lnRef>
            <a:fillRef idx="0">
              <a:schemeClr val="accent4"/>
            </a:fillRef>
            <a:effectRef idx="2">
              <a:schemeClr val="accent4"/>
            </a:effectRef>
            <a:fontRef idx="minor">
              <a:schemeClr val="tx1"/>
            </a:fontRef>
          </p:style>
        </p:cxnSp>
        <p:sp>
          <p:nvSpPr>
            <p:cNvPr id="41020" name="TextBox 4"/>
            <p:cNvSpPr txBox="1">
              <a:spLocks noChangeArrowheads="1"/>
            </p:cNvSpPr>
            <p:nvPr/>
          </p:nvSpPr>
          <p:spPr bwMode="auto">
            <a:xfrm>
              <a:off x="2925432" y="3851756"/>
              <a:ext cx="9168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CA" altLang="en-US" sz="1800" b="0">
                  <a:solidFill>
                    <a:srgbClr val="FF0000"/>
                  </a:solidFill>
                </a:rPr>
                <a:t>C</a:t>
              </a:r>
              <a:r>
                <a:rPr lang="en-CA" altLang="en-US" sz="1800" b="0" baseline="-25000">
                  <a:solidFill>
                    <a:srgbClr val="FF0000"/>
                  </a:solidFill>
                </a:rPr>
                <a:t>x-phase</a:t>
              </a:r>
            </a:p>
          </p:txBody>
        </p:sp>
        <p:cxnSp>
          <p:nvCxnSpPr>
            <p:cNvPr id="66" name="Straight Arrow Connector 65"/>
            <p:cNvCxnSpPr/>
            <p:nvPr/>
          </p:nvCxnSpPr>
          <p:spPr bwMode="auto">
            <a:xfrm>
              <a:off x="4007555" y="3863695"/>
              <a:ext cx="690383" cy="11119"/>
            </a:xfrm>
            <a:prstGeom prst="straightConnector1">
              <a:avLst/>
            </a:prstGeom>
            <a:ln>
              <a:solidFill>
                <a:srgbClr val="FF0000"/>
              </a:solidFill>
              <a:headEnd type="none" w="med" len="med"/>
              <a:tailEnd type="arrow"/>
            </a:ln>
          </p:spPr>
          <p:style>
            <a:lnRef idx="3">
              <a:schemeClr val="accent4"/>
            </a:lnRef>
            <a:fillRef idx="0">
              <a:schemeClr val="accent4"/>
            </a:fillRef>
            <a:effectRef idx="2">
              <a:schemeClr val="accent4"/>
            </a:effectRef>
            <a:fontRef idx="minor">
              <a:schemeClr val="tx1"/>
            </a:fontRef>
          </p:style>
        </p:cxnSp>
        <p:cxnSp>
          <p:nvCxnSpPr>
            <p:cNvPr id="67" name="Straight Arrow Connector 66"/>
            <p:cNvCxnSpPr/>
            <p:nvPr/>
          </p:nvCxnSpPr>
          <p:spPr bwMode="auto">
            <a:xfrm>
              <a:off x="4901848" y="3855753"/>
              <a:ext cx="688926" cy="11118"/>
            </a:xfrm>
            <a:prstGeom prst="straightConnector1">
              <a:avLst/>
            </a:prstGeom>
            <a:ln>
              <a:solidFill>
                <a:srgbClr val="FF0000"/>
              </a:solidFill>
              <a:headEnd type="none" w="med" len="med"/>
              <a:tailEnd type="arrow"/>
            </a:ln>
          </p:spPr>
          <p:style>
            <a:lnRef idx="3">
              <a:schemeClr val="accent4"/>
            </a:lnRef>
            <a:fillRef idx="0">
              <a:schemeClr val="accent4"/>
            </a:fillRef>
            <a:effectRef idx="2">
              <a:schemeClr val="accent4"/>
            </a:effectRef>
            <a:fontRef idx="minor">
              <a:schemeClr val="tx1"/>
            </a:fontRef>
          </p:style>
        </p:cxnSp>
        <p:cxnSp>
          <p:nvCxnSpPr>
            <p:cNvPr id="68" name="Straight Arrow Connector 67"/>
            <p:cNvCxnSpPr/>
            <p:nvPr/>
          </p:nvCxnSpPr>
          <p:spPr bwMode="auto">
            <a:xfrm>
              <a:off x="6014616" y="3863695"/>
              <a:ext cx="690383" cy="11119"/>
            </a:xfrm>
            <a:prstGeom prst="straightConnector1">
              <a:avLst/>
            </a:prstGeom>
            <a:ln>
              <a:solidFill>
                <a:srgbClr val="FF0000"/>
              </a:solidFill>
              <a:headEnd type="none" w="med" len="med"/>
              <a:tailEnd type="arrow"/>
            </a:ln>
          </p:spPr>
          <p:style>
            <a:lnRef idx="3">
              <a:schemeClr val="accent4"/>
            </a:lnRef>
            <a:fillRef idx="0">
              <a:schemeClr val="accent4"/>
            </a:fillRef>
            <a:effectRef idx="2">
              <a:schemeClr val="accent4"/>
            </a:effectRef>
            <a:fontRef idx="minor">
              <a:schemeClr val="tx1"/>
            </a:fontRef>
          </p:style>
        </p:cxnSp>
      </p:grpSp>
      <p:grpSp>
        <p:nvGrpSpPr>
          <p:cNvPr id="40978" name="Group 69"/>
          <p:cNvGrpSpPr>
            <a:grpSpLocks/>
          </p:cNvGrpSpPr>
          <p:nvPr/>
        </p:nvGrpSpPr>
        <p:grpSpPr bwMode="auto">
          <a:xfrm>
            <a:off x="6238875" y="1412875"/>
            <a:ext cx="3452813" cy="481013"/>
            <a:chOff x="2843808" y="3429000"/>
            <a:chExt cx="3168352" cy="480692"/>
          </a:xfrm>
        </p:grpSpPr>
        <p:sp>
          <p:nvSpPr>
            <p:cNvPr id="41007" name="Oval 70"/>
            <p:cNvSpPr>
              <a:spLocks noChangeArrowheads="1"/>
            </p:cNvSpPr>
            <p:nvPr/>
          </p:nvSpPr>
          <p:spPr bwMode="auto">
            <a:xfrm>
              <a:off x="2843808" y="3789040"/>
              <a:ext cx="142775" cy="120652"/>
            </a:xfrm>
            <a:prstGeom prst="ellipse">
              <a:avLst/>
            </a:prstGeom>
            <a:solidFill>
              <a:srgbClr val="FF0000"/>
            </a:solidFill>
            <a:ln w="9525" algn="ctr">
              <a:solidFill>
                <a:srgbClr val="FF0000"/>
              </a:solidFill>
              <a:round/>
              <a:headEnd/>
              <a:tailEnd/>
            </a:ln>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CA" altLang="en-US" sz="4400">
                <a:solidFill>
                  <a:srgbClr val="FFFF00"/>
                </a:solidFill>
                <a:latin typeface="Arial" panose="020B0604020202020204" pitchFamily="34" charset="0"/>
              </a:endParaRPr>
            </a:p>
          </p:txBody>
        </p:sp>
        <p:sp>
          <p:nvSpPr>
            <p:cNvPr id="41008" name="Oval 71"/>
            <p:cNvSpPr>
              <a:spLocks noChangeArrowheads="1"/>
            </p:cNvSpPr>
            <p:nvPr/>
          </p:nvSpPr>
          <p:spPr bwMode="auto">
            <a:xfrm>
              <a:off x="3853161" y="3789040"/>
              <a:ext cx="142775" cy="120652"/>
            </a:xfrm>
            <a:prstGeom prst="ellipse">
              <a:avLst/>
            </a:prstGeom>
            <a:solidFill>
              <a:srgbClr val="FF0000"/>
            </a:solidFill>
            <a:ln w="9525" algn="ctr">
              <a:solidFill>
                <a:srgbClr val="FF0000"/>
              </a:solidFill>
              <a:round/>
              <a:headEnd/>
              <a:tailEnd/>
            </a:ln>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CA" altLang="en-US" sz="4400">
                <a:solidFill>
                  <a:srgbClr val="FFFF00"/>
                </a:solidFill>
                <a:latin typeface="Arial" panose="020B0604020202020204" pitchFamily="34" charset="0"/>
              </a:endParaRPr>
            </a:p>
          </p:txBody>
        </p:sp>
        <p:sp>
          <p:nvSpPr>
            <p:cNvPr id="41009" name="Oval 72"/>
            <p:cNvSpPr>
              <a:spLocks noChangeArrowheads="1"/>
            </p:cNvSpPr>
            <p:nvPr/>
          </p:nvSpPr>
          <p:spPr bwMode="auto">
            <a:xfrm>
              <a:off x="4861273" y="3789040"/>
              <a:ext cx="142775" cy="120652"/>
            </a:xfrm>
            <a:prstGeom prst="ellipse">
              <a:avLst/>
            </a:prstGeom>
            <a:solidFill>
              <a:srgbClr val="FF0000"/>
            </a:solidFill>
            <a:ln w="9525" algn="ctr">
              <a:solidFill>
                <a:srgbClr val="FF0000"/>
              </a:solidFill>
              <a:round/>
              <a:headEnd/>
              <a:tailEnd/>
            </a:ln>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CA" altLang="en-US" sz="4400">
                <a:solidFill>
                  <a:srgbClr val="FFFF00"/>
                </a:solidFill>
                <a:latin typeface="Arial" panose="020B0604020202020204" pitchFamily="34" charset="0"/>
              </a:endParaRPr>
            </a:p>
          </p:txBody>
        </p:sp>
        <p:sp>
          <p:nvSpPr>
            <p:cNvPr id="41010" name="Oval 73"/>
            <p:cNvSpPr>
              <a:spLocks noChangeArrowheads="1"/>
            </p:cNvSpPr>
            <p:nvPr/>
          </p:nvSpPr>
          <p:spPr bwMode="auto">
            <a:xfrm>
              <a:off x="5869385" y="3789040"/>
              <a:ext cx="142775" cy="120652"/>
            </a:xfrm>
            <a:prstGeom prst="ellipse">
              <a:avLst/>
            </a:prstGeom>
            <a:solidFill>
              <a:srgbClr val="FF0000"/>
            </a:solidFill>
            <a:ln w="9525" algn="ctr">
              <a:solidFill>
                <a:srgbClr val="FF0000"/>
              </a:solidFill>
              <a:round/>
              <a:headEnd/>
              <a:tailEnd/>
            </a:ln>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CA" altLang="en-US" sz="4400">
                <a:solidFill>
                  <a:srgbClr val="FFFF00"/>
                </a:solidFill>
                <a:latin typeface="Arial" panose="020B0604020202020204" pitchFamily="34" charset="0"/>
              </a:endParaRPr>
            </a:p>
          </p:txBody>
        </p:sp>
        <p:cxnSp>
          <p:nvCxnSpPr>
            <p:cNvPr id="75" name="Straight Arrow Connector 74"/>
            <p:cNvCxnSpPr/>
            <p:nvPr/>
          </p:nvCxnSpPr>
          <p:spPr bwMode="auto">
            <a:xfrm>
              <a:off x="2937038" y="3860512"/>
              <a:ext cx="689026" cy="11106"/>
            </a:xfrm>
            <a:prstGeom prst="straightConnector1">
              <a:avLst/>
            </a:prstGeom>
            <a:ln>
              <a:solidFill>
                <a:srgbClr val="FF0000"/>
              </a:solidFill>
              <a:headEnd type="none" w="med" len="med"/>
              <a:tailEnd type="arrow"/>
            </a:ln>
          </p:spPr>
          <p:style>
            <a:lnRef idx="3">
              <a:schemeClr val="accent4"/>
            </a:lnRef>
            <a:fillRef idx="0">
              <a:schemeClr val="accent4"/>
            </a:fillRef>
            <a:effectRef idx="2">
              <a:schemeClr val="accent4"/>
            </a:effectRef>
            <a:fontRef idx="minor">
              <a:schemeClr val="tx1"/>
            </a:fontRef>
          </p:style>
        </p:cxnSp>
        <p:sp>
          <p:nvSpPr>
            <p:cNvPr id="41012" name="TextBox 75"/>
            <p:cNvSpPr txBox="1">
              <a:spLocks noChangeArrowheads="1"/>
            </p:cNvSpPr>
            <p:nvPr/>
          </p:nvSpPr>
          <p:spPr bwMode="auto">
            <a:xfrm>
              <a:off x="2915816" y="3429000"/>
              <a:ext cx="100811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CA" altLang="en-US" sz="1800" b="0">
                  <a:solidFill>
                    <a:srgbClr val="FF0000"/>
                  </a:solidFill>
                </a:rPr>
                <a:t>C</a:t>
              </a:r>
              <a:r>
                <a:rPr lang="en-CA" altLang="en-US" sz="1800" b="0" baseline="-25000">
                  <a:solidFill>
                    <a:srgbClr val="FF0000"/>
                  </a:solidFill>
                </a:rPr>
                <a:t>x-phase</a:t>
              </a:r>
            </a:p>
          </p:txBody>
        </p:sp>
        <p:cxnSp>
          <p:nvCxnSpPr>
            <p:cNvPr id="77" name="Straight Arrow Connector 76"/>
            <p:cNvCxnSpPr/>
            <p:nvPr/>
          </p:nvCxnSpPr>
          <p:spPr bwMode="auto">
            <a:xfrm>
              <a:off x="4007722" y="3863685"/>
              <a:ext cx="690482" cy="11106"/>
            </a:xfrm>
            <a:prstGeom prst="straightConnector1">
              <a:avLst/>
            </a:prstGeom>
            <a:ln>
              <a:solidFill>
                <a:srgbClr val="FF0000"/>
              </a:solidFill>
              <a:headEnd type="none" w="med" len="med"/>
              <a:tailEnd type="arrow"/>
            </a:ln>
          </p:spPr>
          <p:style>
            <a:lnRef idx="3">
              <a:schemeClr val="accent4"/>
            </a:lnRef>
            <a:fillRef idx="0">
              <a:schemeClr val="accent4"/>
            </a:fillRef>
            <a:effectRef idx="2">
              <a:schemeClr val="accent4"/>
            </a:effectRef>
            <a:fontRef idx="minor">
              <a:schemeClr val="tx1"/>
            </a:fontRef>
          </p:style>
        </p:cxnSp>
        <p:cxnSp>
          <p:nvCxnSpPr>
            <p:cNvPr id="78" name="Straight Arrow Connector 77"/>
            <p:cNvCxnSpPr/>
            <p:nvPr/>
          </p:nvCxnSpPr>
          <p:spPr bwMode="auto">
            <a:xfrm>
              <a:off x="4900687" y="3855753"/>
              <a:ext cx="690482" cy="11105"/>
            </a:xfrm>
            <a:prstGeom prst="straightConnector1">
              <a:avLst/>
            </a:prstGeom>
            <a:ln>
              <a:solidFill>
                <a:srgbClr val="FF0000"/>
              </a:solidFill>
              <a:headEnd type="none" w="med" len="med"/>
              <a:tailEnd type="arrow"/>
            </a:ln>
          </p:spPr>
          <p:style>
            <a:lnRef idx="3">
              <a:schemeClr val="accent4"/>
            </a:lnRef>
            <a:fillRef idx="0">
              <a:schemeClr val="accent4"/>
            </a:fillRef>
            <a:effectRef idx="2">
              <a:schemeClr val="accent4"/>
            </a:effectRef>
            <a:fontRef idx="minor">
              <a:schemeClr val="tx1"/>
            </a:fontRef>
          </p:style>
        </p:cxnSp>
      </p:grpSp>
      <p:grpSp>
        <p:nvGrpSpPr>
          <p:cNvPr id="40979" name="Group 79"/>
          <p:cNvGrpSpPr>
            <a:grpSpLocks/>
          </p:cNvGrpSpPr>
          <p:nvPr/>
        </p:nvGrpSpPr>
        <p:grpSpPr bwMode="auto">
          <a:xfrm>
            <a:off x="1358900" y="5921375"/>
            <a:ext cx="4208463" cy="431800"/>
            <a:chOff x="2843808" y="3789040"/>
            <a:chExt cx="3861191" cy="432048"/>
          </a:xfrm>
        </p:grpSpPr>
        <p:sp>
          <p:nvSpPr>
            <p:cNvPr id="40998" name="Oval 80"/>
            <p:cNvSpPr>
              <a:spLocks noChangeArrowheads="1"/>
            </p:cNvSpPr>
            <p:nvPr/>
          </p:nvSpPr>
          <p:spPr bwMode="auto">
            <a:xfrm>
              <a:off x="2843808" y="3789040"/>
              <a:ext cx="142775" cy="120652"/>
            </a:xfrm>
            <a:prstGeom prst="ellipse">
              <a:avLst/>
            </a:prstGeom>
            <a:solidFill>
              <a:srgbClr val="FF0000"/>
            </a:solidFill>
            <a:ln w="9525" algn="ctr">
              <a:solidFill>
                <a:srgbClr val="FF0000"/>
              </a:solidFill>
              <a:round/>
              <a:headEnd/>
              <a:tailEnd/>
            </a:ln>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CA" altLang="en-US" sz="4400">
                <a:solidFill>
                  <a:srgbClr val="FFFF00"/>
                </a:solidFill>
                <a:latin typeface="Arial" panose="020B0604020202020204" pitchFamily="34" charset="0"/>
              </a:endParaRPr>
            </a:p>
          </p:txBody>
        </p:sp>
        <p:sp>
          <p:nvSpPr>
            <p:cNvPr id="40999" name="Oval 81"/>
            <p:cNvSpPr>
              <a:spLocks noChangeArrowheads="1"/>
            </p:cNvSpPr>
            <p:nvPr/>
          </p:nvSpPr>
          <p:spPr bwMode="auto">
            <a:xfrm>
              <a:off x="3853161" y="3789040"/>
              <a:ext cx="142775" cy="120652"/>
            </a:xfrm>
            <a:prstGeom prst="ellipse">
              <a:avLst/>
            </a:prstGeom>
            <a:solidFill>
              <a:srgbClr val="FF0000"/>
            </a:solidFill>
            <a:ln w="9525" algn="ctr">
              <a:solidFill>
                <a:srgbClr val="FF0000"/>
              </a:solidFill>
              <a:round/>
              <a:headEnd/>
              <a:tailEnd/>
            </a:ln>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CA" altLang="en-US" sz="4400">
                <a:solidFill>
                  <a:srgbClr val="FFFF00"/>
                </a:solidFill>
                <a:latin typeface="Arial" panose="020B0604020202020204" pitchFamily="34" charset="0"/>
              </a:endParaRPr>
            </a:p>
          </p:txBody>
        </p:sp>
        <p:sp>
          <p:nvSpPr>
            <p:cNvPr id="41000" name="Oval 82"/>
            <p:cNvSpPr>
              <a:spLocks noChangeArrowheads="1"/>
            </p:cNvSpPr>
            <p:nvPr/>
          </p:nvSpPr>
          <p:spPr bwMode="auto">
            <a:xfrm>
              <a:off x="4861273" y="3789040"/>
              <a:ext cx="142775" cy="120652"/>
            </a:xfrm>
            <a:prstGeom prst="ellipse">
              <a:avLst/>
            </a:prstGeom>
            <a:solidFill>
              <a:srgbClr val="FF0000"/>
            </a:solidFill>
            <a:ln w="9525" algn="ctr">
              <a:solidFill>
                <a:srgbClr val="FF0000"/>
              </a:solidFill>
              <a:round/>
              <a:headEnd/>
              <a:tailEnd/>
            </a:ln>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CA" altLang="en-US" sz="4400">
                <a:solidFill>
                  <a:srgbClr val="FFFF00"/>
                </a:solidFill>
                <a:latin typeface="Arial" panose="020B0604020202020204" pitchFamily="34" charset="0"/>
              </a:endParaRPr>
            </a:p>
          </p:txBody>
        </p:sp>
        <p:sp>
          <p:nvSpPr>
            <p:cNvPr id="41001" name="Oval 83"/>
            <p:cNvSpPr>
              <a:spLocks noChangeArrowheads="1"/>
            </p:cNvSpPr>
            <p:nvPr/>
          </p:nvSpPr>
          <p:spPr bwMode="auto">
            <a:xfrm>
              <a:off x="5869385" y="3789040"/>
              <a:ext cx="142775" cy="120652"/>
            </a:xfrm>
            <a:prstGeom prst="ellipse">
              <a:avLst/>
            </a:prstGeom>
            <a:solidFill>
              <a:srgbClr val="FF0000"/>
            </a:solidFill>
            <a:ln w="9525" algn="ctr">
              <a:solidFill>
                <a:srgbClr val="FF0000"/>
              </a:solidFill>
              <a:round/>
              <a:headEnd/>
              <a:tailEnd/>
            </a:ln>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CA" altLang="en-US" sz="4400">
                <a:solidFill>
                  <a:srgbClr val="FFFF00"/>
                </a:solidFill>
                <a:latin typeface="Arial" panose="020B0604020202020204" pitchFamily="34" charset="0"/>
              </a:endParaRPr>
            </a:p>
          </p:txBody>
        </p:sp>
        <p:cxnSp>
          <p:nvCxnSpPr>
            <p:cNvPr id="85" name="Straight Arrow Connector 84"/>
            <p:cNvCxnSpPr/>
            <p:nvPr/>
          </p:nvCxnSpPr>
          <p:spPr bwMode="auto">
            <a:xfrm>
              <a:off x="2937024" y="3860519"/>
              <a:ext cx="688927" cy="11118"/>
            </a:xfrm>
            <a:prstGeom prst="straightConnector1">
              <a:avLst/>
            </a:prstGeom>
            <a:ln>
              <a:solidFill>
                <a:srgbClr val="FF0000"/>
              </a:solidFill>
              <a:headEnd type="none" w="med" len="med"/>
              <a:tailEnd type="arrow"/>
            </a:ln>
          </p:spPr>
          <p:style>
            <a:lnRef idx="3">
              <a:schemeClr val="accent4"/>
            </a:lnRef>
            <a:fillRef idx="0">
              <a:schemeClr val="accent4"/>
            </a:fillRef>
            <a:effectRef idx="2">
              <a:schemeClr val="accent4"/>
            </a:effectRef>
            <a:fontRef idx="minor">
              <a:schemeClr val="tx1"/>
            </a:fontRef>
          </p:style>
        </p:cxnSp>
        <p:sp>
          <p:nvSpPr>
            <p:cNvPr id="41003" name="TextBox 85"/>
            <p:cNvSpPr txBox="1">
              <a:spLocks noChangeArrowheads="1"/>
            </p:cNvSpPr>
            <p:nvPr/>
          </p:nvSpPr>
          <p:spPr bwMode="auto">
            <a:xfrm>
              <a:off x="2925431" y="3851756"/>
              <a:ext cx="92772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CA" altLang="en-US" sz="1800" b="0">
                  <a:solidFill>
                    <a:srgbClr val="FF0000"/>
                  </a:solidFill>
                </a:rPr>
                <a:t>C</a:t>
              </a:r>
              <a:r>
                <a:rPr lang="en-CA" altLang="en-US" sz="1800" b="0" baseline="-25000">
                  <a:solidFill>
                    <a:srgbClr val="FF0000"/>
                  </a:solidFill>
                </a:rPr>
                <a:t>x-phase</a:t>
              </a:r>
            </a:p>
          </p:txBody>
        </p:sp>
        <p:cxnSp>
          <p:nvCxnSpPr>
            <p:cNvPr id="87" name="Straight Arrow Connector 86"/>
            <p:cNvCxnSpPr/>
            <p:nvPr/>
          </p:nvCxnSpPr>
          <p:spPr bwMode="auto">
            <a:xfrm>
              <a:off x="4007555" y="3863696"/>
              <a:ext cx="690383" cy="11118"/>
            </a:xfrm>
            <a:prstGeom prst="straightConnector1">
              <a:avLst/>
            </a:prstGeom>
            <a:ln>
              <a:solidFill>
                <a:srgbClr val="FF0000"/>
              </a:solidFill>
              <a:headEnd type="none" w="med" len="med"/>
              <a:tailEnd type="arrow"/>
            </a:ln>
          </p:spPr>
          <p:style>
            <a:lnRef idx="3">
              <a:schemeClr val="accent4"/>
            </a:lnRef>
            <a:fillRef idx="0">
              <a:schemeClr val="accent4"/>
            </a:fillRef>
            <a:effectRef idx="2">
              <a:schemeClr val="accent4"/>
            </a:effectRef>
            <a:fontRef idx="minor">
              <a:schemeClr val="tx1"/>
            </a:fontRef>
          </p:style>
        </p:cxnSp>
        <p:cxnSp>
          <p:nvCxnSpPr>
            <p:cNvPr id="88" name="Straight Arrow Connector 87"/>
            <p:cNvCxnSpPr/>
            <p:nvPr/>
          </p:nvCxnSpPr>
          <p:spPr bwMode="auto">
            <a:xfrm>
              <a:off x="4901848" y="3855753"/>
              <a:ext cx="688926" cy="11119"/>
            </a:xfrm>
            <a:prstGeom prst="straightConnector1">
              <a:avLst/>
            </a:prstGeom>
            <a:ln>
              <a:solidFill>
                <a:srgbClr val="FF0000"/>
              </a:solidFill>
              <a:headEnd type="none" w="med" len="med"/>
              <a:tailEnd type="arrow"/>
            </a:ln>
          </p:spPr>
          <p:style>
            <a:lnRef idx="3">
              <a:schemeClr val="accent4"/>
            </a:lnRef>
            <a:fillRef idx="0">
              <a:schemeClr val="accent4"/>
            </a:fillRef>
            <a:effectRef idx="2">
              <a:schemeClr val="accent4"/>
            </a:effectRef>
            <a:fontRef idx="minor">
              <a:schemeClr val="tx1"/>
            </a:fontRef>
          </p:style>
        </p:cxnSp>
        <p:cxnSp>
          <p:nvCxnSpPr>
            <p:cNvPr id="89" name="Straight Arrow Connector 88"/>
            <p:cNvCxnSpPr/>
            <p:nvPr/>
          </p:nvCxnSpPr>
          <p:spPr bwMode="auto">
            <a:xfrm>
              <a:off x="6014616" y="3863696"/>
              <a:ext cx="690383" cy="11118"/>
            </a:xfrm>
            <a:prstGeom prst="straightConnector1">
              <a:avLst/>
            </a:prstGeom>
            <a:ln>
              <a:solidFill>
                <a:srgbClr val="FF0000"/>
              </a:solidFill>
              <a:headEnd type="none" w="med" len="med"/>
              <a:tailEnd type="arrow"/>
            </a:ln>
          </p:spPr>
          <p:style>
            <a:lnRef idx="3">
              <a:schemeClr val="accent4"/>
            </a:lnRef>
            <a:fillRef idx="0">
              <a:schemeClr val="accent4"/>
            </a:fillRef>
            <a:effectRef idx="2">
              <a:schemeClr val="accent4"/>
            </a:effectRef>
            <a:fontRef idx="minor">
              <a:schemeClr val="tx1"/>
            </a:fontRef>
          </p:style>
        </p:cxnSp>
      </p:grpSp>
      <p:sp>
        <p:nvSpPr>
          <p:cNvPr id="40980" name="Line 4"/>
          <p:cNvSpPr>
            <a:spLocks noChangeShapeType="1"/>
          </p:cNvSpPr>
          <p:nvPr/>
        </p:nvSpPr>
        <p:spPr bwMode="auto">
          <a:xfrm flipH="1">
            <a:off x="2547938" y="3860800"/>
            <a:ext cx="1728787" cy="2089150"/>
          </a:xfrm>
          <a:prstGeom prst="line">
            <a:avLst/>
          </a:prstGeom>
          <a:noFill/>
          <a:ln w="38100">
            <a:solidFill>
              <a:srgbClr val="FFFF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40981" name="Line 4"/>
          <p:cNvSpPr>
            <a:spLocks noChangeShapeType="1"/>
          </p:cNvSpPr>
          <p:nvPr/>
        </p:nvSpPr>
        <p:spPr bwMode="auto">
          <a:xfrm flipH="1">
            <a:off x="3646488" y="3860800"/>
            <a:ext cx="1728787" cy="2089150"/>
          </a:xfrm>
          <a:prstGeom prst="line">
            <a:avLst/>
          </a:prstGeom>
          <a:noFill/>
          <a:ln w="38100">
            <a:solidFill>
              <a:srgbClr val="FFFF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40982" name="Line 4"/>
          <p:cNvSpPr>
            <a:spLocks noChangeShapeType="1"/>
          </p:cNvSpPr>
          <p:nvPr/>
        </p:nvSpPr>
        <p:spPr bwMode="auto">
          <a:xfrm flipH="1">
            <a:off x="4745038" y="3862388"/>
            <a:ext cx="1728787" cy="2089150"/>
          </a:xfrm>
          <a:prstGeom prst="line">
            <a:avLst/>
          </a:prstGeom>
          <a:noFill/>
          <a:ln w="38100">
            <a:solidFill>
              <a:srgbClr val="FFFF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40983" name="Text Box 62"/>
          <p:cNvSpPr txBox="1">
            <a:spLocks noChangeArrowheads="1"/>
          </p:cNvSpPr>
          <p:nvPr/>
        </p:nvSpPr>
        <p:spPr bwMode="auto">
          <a:xfrm>
            <a:off x="9232900" y="1898650"/>
            <a:ext cx="609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GB" altLang="en-US" sz="2000">
                <a:solidFill>
                  <a:srgbClr val="FFFF00"/>
                </a:solidFill>
                <a:latin typeface="Arial" panose="020B0604020202020204" pitchFamily="34" charset="0"/>
              </a:rPr>
              <a:t>C</a:t>
            </a:r>
            <a:r>
              <a:rPr lang="en-GB" altLang="en-US" sz="2000" baseline="-25000">
                <a:solidFill>
                  <a:srgbClr val="FFFF00"/>
                </a:solidFill>
                <a:latin typeface="Arial" panose="020B0604020202020204" pitchFamily="34" charset="0"/>
              </a:rPr>
              <a:t>g</a:t>
            </a:r>
          </a:p>
        </p:txBody>
      </p:sp>
      <p:sp>
        <p:nvSpPr>
          <p:cNvPr id="3" name="Rectangle 2"/>
          <p:cNvSpPr/>
          <p:nvPr/>
        </p:nvSpPr>
        <p:spPr bwMode="auto">
          <a:xfrm>
            <a:off x="4581525" y="2778125"/>
            <a:ext cx="609600" cy="623888"/>
          </a:xfrm>
          <a:prstGeom prst="rect">
            <a:avLst/>
          </a:prstGeom>
          <a:solidFill>
            <a:srgbClr val="0000CC"/>
          </a:solidFill>
          <a:ln>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a:lstStyle/>
          <a:p>
            <a:pPr eaLnBrk="1" hangingPunct="1">
              <a:defRPr/>
            </a:pPr>
            <a:endParaRPr lang="en-CA">
              <a:solidFill>
                <a:srgbClr val="FFFF00"/>
              </a:solidFill>
              <a:latin typeface="Arial" charset="0"/>
            </a:endParaRPr>
          </a:p>
        </p:txBody>
      </p:sp>
      <p:sp>
        <p:nvSpPr>
          <p:cNvPr id="40985" name="Line 4"/>
          <p:cNvSpPr>
            <a:spLocks noChangeShapeType="1"/>
          </p:cNvSpPr>
          <p:nvPr/>
        </p:nvSpPr>
        <p:spPr bwMode="auto">
          <a:xfrm rot="1080000" flipH="1">
            <a:off x="4687888" y="1419225"/>
            <a:ext cx="2308225" cy="2832100"/>
          </a:xfrm>
          <a:prstGeom prst="line">
            <a:avLst/>
          </a:prstGeom>
          <a:noFill/>
          <a:ln w="38100">
            <a:solidFill>
              <a:srgbClr val="FFFF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40986" name="Line 4"/>
          <p:cNvSpPr>
            <a:spLocks noChangeShapeType="1"/>
          </p:cNvSpPr>
          <p:nvPr/>
        </p:nvSpPr>
        <p:spPr bwMode="auto">
          <a:xfrm rot="1080000" flipH="1">
            <a:off x="5786438" y="1419225"/>
            <a:ext cx="2308225" cy="2832100"/>
          </a:xfrm>
          <a:prstGeom prst="line">
            <a:avLst/>
          </a:prstGeom>
          <a:noFill/>
          <a:ln w="38100">
            <a:solidFill>
              <a:srgbClr val="FFFF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40987" name="Line 4"/>
          <p:cNvSpPr>
            <a:spLocks noChangeShapeType="1"/>
          </p:cNvSpPr>
          <p:nvPr/>
        </p:nvSpPr>
        <p:spPr bwMode="auto">
          <a:xfrm rot="1080000" flipH="1">
            <a:off x="6884988" y="1419225"/>
            <a:ext cx="2308225" cy="2832100"/>
          </a:xfrm>
          <a:prstGeom prst="line">
            <a:avLst/>
          </a:prstGeom>
          <a:noFill/>
          <a:ln w="38100">
            <a:solidFill>
              <a:srgbClr val="FFFF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40988" name="Text Box 28"/>
          <p:cNvSpPr txBox="1">
            <a:spLocks noChangeArrowheads="1"/>
          </p:cNvSpPr>
          <p:nvPr/>
        </p:nvSpPr>
        <p:spPr bwMode="auto">
          <a:xfrm>
            <a:off x="7451725" y="3089275"/>
            <a:ext cx="2514600"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en-US" sz="1800">
                <a:solidFill>
                  <a:srgbClr val="FFFF00"/>
                </a:solidFill>
                <a:latin typeface="Arial" panose="020B0604020202020204" pitchFamily="34" charset="0"/>
              </a:rPr>
              <a:t>C</a:t>
            </a:r>
            <a:r>
              <a:rPr lang="en-US" altLang="en-US" sz="1800" baseline="-25000">
                <a:solidFill>
                  <a:srgbClr val="FFFF00"/>
                </a:solidFill>
                <a:latin typeface="Arial" panose="020B0604020202020204" pitchFamily="34" charset="0"/>
              </a:rPr>
              <a:t>in</a:t>
            </a:r>
            <a:r>
              <a:rPr lang="en-US" altLang="en-US" sz="1800">
                <a:solidFill>
                  <a:srgbClr val="FFFF00"/>
                </a:solidFill>
                <a:latin typeface="Arial" panose="020B0604020202020204" pitchFamily="34" charset="0"/>
              </a:rPr>
              <a:t> = </a:t>
            </a:r>
            <a:r>
              <a:rPr lang="en-US" altLang="en-US" sz="1800">
                <a:solidFill>
                  <a:srgbClr val="FFFF00"/>
                </a:solidFill>
                <a:latin typeface="Arial" panose="020B0604020202020204" pitchFamily="34" charset="0"/>
                <a:sym typeface="Symbol" panose="05050102010706020507" pitchFamily="18" charset="2"/>
              </a:rPr>
              <a:t></a:t>
            </a:r>
            <a:r>
              <a:rPr lang="en-US" altLang="en-US" sz="1800" baseline="-25000">
                <a:solidFill>
                  <a:srgbClr val="FFFF00"/>
                </a:solidFill>
                <a:latin typeface="Arial" panose="020B0604020202020204" pitchFamily="34" charset="0"/>
                <a:sym typeface="Symbol" panose="05050102010706020507" pitchFamily="18" charset="2"/>
              </a:rPr>
              <a:t>in </a:t>
            </a:r>
            <a:r>
              <a:rPr lang="en-US" altLang="en-US" sz="1800">
                <a:solidFill>
                  <a:srgbClr val="FFFF00"/>
                </a:solidFill>
                <a:latin typeface="Arial" panose="020B0604020202020204" pitchFamily="34" charset="0"/>
                <a:sym typeface="Symbol" panose="05050102010706020507" pitchFamily="18" charset="2"/>
              </a:rPr>
              <a:t>/ k =</a:t>
            </a:r>
            <a:r>
              <a:rPr lang="en-US" altLang="en-US" sz="1800">
                <a:solidFill>
                  <a:srgbClr val="FFFF00"/>
                </a:solidFill>
                <a:latin typeface="Arial" panose="020B0604020202020204" pitchFamily="34" charset="0"/>
              </a:rPr>
              <a:t>C</a:t>
            </a:r>
            <a:r>
              <a:rPr lang="en-US" altLang="en-US" sz="1800" baseline="-25000">
                <a:solidFill>
                  <a:srgbClr val="FFFF00"/>
                </a:solidFill>
                <a:latin typeface="Arial" panose="020B0604020202020204" pitchFamily="34" charset="0"/>
              </a:rPr>
              <a:t>obs</a:t>
            </a:r>
            <a:r>
              <a:rPr lang="en-US" altLang="en-US" sz="1800">
                <a:solidFill>
                  <a:srgbClr val="FFFF00"/>
                </a:solidFill>
                <a:latin typeface="Arial" panose="020B0604020202020204" pitchFamily="34" charset="0"/>
              </a:rPr>
              <a:t>-U</a:t>
            </a:r>
            <a:endParaRPr lang="en-US" altLang="en-US" sz="1800" baseline="-25000">
              <a:solidFill>
                <a:srgbClr val="FFFF00"/>
              </a:solidFill>
              <a:latin typeface="Arial" panose="020B0604020202020204" pitchFamily="34" charset="0"/>
            </a:endParaRPr>
          </a:p>
        </p:txBody>
      </p:sp>
      <p:grpSp>
        <p:nvGrpSpPr>
          <p:cNvPr id="40989" name="Group 44"/>
          <p:cNvGrpSpPr>
            <a:grpSpLocks/>
          </p:cNvGrpSpPr>
          <p:nvPr/>
        </p:nvGrpSpPr>
        <p:grpSpPr bwMode="auto">
          <a:xfrm>
            <a:off x="3962400" y="2619375"/>
            <a:ext cx="1668463" cy="738188"/>
            <a:chOff x="1778" y="3056"/>
            <a:chExt cx="1051" cy="465"/>
          </a:xfrm>
        </p:grpSpPr>
        <p:sp>
          <p:nvSpPr>
            <p:cNvPr id="40994" name="Text Box 33"/>
            <p:cNvSpPr txBox="1">
              <a:spLocks noChangeArrowheads="1"/>
            </p:cNvSpPr>
            <p:nvPr/>
          </p:nvSpPr>
          <p:spPr bwMode="auto">
            <a:xfrm>
              <a:off x="2058" y="3271"/>
              <a:ext cx="36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GB" altLang="en-US" sz="2000">
                  <a:solidFill>
                    <a:srgbClr val="FFFFFF"/>
                  </a:solidFill>
                  <a:latin typeface="Arial" panose="020B0604020202020204" pitchFamily="34" charset="0"/>
                  <a:sym typeface="Symbol" panose="05050102010706020507" pitchFamily="18" charset="2"/>
                </a:rPr>
                <a:t></a:t>
              </a:r>
              <a:r>
                <a:rPr lang="en-GB" altLang="en-US" sz="2000" baseline="-25000">
                  <a:solidFill>
                    <a:srgbClr val="FFFFFF"/>
                  </a:solidFill>
                  <a:latin typeface="Arial" panose="020B0604020202020204" pitchFamily="34" charset="0"/>
                  <a:sym typeface="Symbol" panose="05050102010706020507" pitchFamily="18" charset="2"/>
                </a:rPr>
                <a:t>x</a:t>
              </a:r>
            </a:p>
          </p:txBody>
        </p:sp>
        <p:sp>
          <p:nvSpPr>
            <p:cNvPr id="40995" name="Line 29"/>
            <p:cNvSpPr>
              <a:spLocks noChangeShapeType="1"/>
            </p:cNvSpPr>
            <p:nvPr/>
          </p:nvSpPr>
          <p:spPr bwMode="auto">
            <a:xfrm>
              <a:off x="1778" y="3521"/>
              <a:ext cx="681" cy="0"/>
            </a:xfrm>
            <a:prstGeom prst="line">
              <a:avLst/>
            </a:prstGeom>
            <a:noFill/>
            <a:ln w="3810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40996" name="Line 30"/>
            <p:cNvSpPr>
              <a:spLocks noChangeShapeType="1"/>
            </p:cNvSpPr>
            <p:nvPr/>
          </p:nvSpPr>
          <p:spPr bwMode="auto">
            <a:xfrm flipV="1">
              <a:off x="2459" y="3056"/>
              <a:ext cx="0" cy="465"/>
            </a:xfrm>
            <a:prstGeom prst="line">
              <a:avLst/>
            </a:prstGeom>
            <a:noFill/>
            <a:ln w="38100">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
          <p:nvSpPr>
            <p:cNvPr id="40997" name="Text Box 34"/>
            <p:cNvSpPr txBox="1">
              <a:spLocks noChangeArrowheads="1"/>
            </p:cNvSpPr>
            <p:nvPr/>
          </p:nvSpPr>
          <p:spPr bwMode="auto">
            <a:xfrm>
              <a:off x="2421" y="3116"/>
              <a:ext cx="408"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GB" altLang="en-US" sz="2000">
                  <a:solidFill>
                    <a:srgbClr val="FFFFFF"/>
                  </a:solidFill>
                  <a:latin typeface="Arial" panose="020B0604020202020204" pitchFamily="34" charset="0"/>
                  <a:sym typeface="Symbol" panose="05050102010706020507" pitchFamily="18" charset="2"/>
                </a:rPr>
                <a:t></a:t>
              </a:r>
              <a:r>
                <a:rPr lang="en-GB" altLang="en-US" sz="2000" baseline="-25000">
                  <a:solidFill>
                    <a:srgbClr val="FFFFFF"/>
                  </a:solidFill>
                  <a:latin typeface="Arial" panose="020B0604020202020204" pitchFamily="34" charset="0"/>
                  <a:sym typeface="Symbol" panose="05050102010706020507" pitchFamily="18" charset="2"/>
                </a:rPr>
                <a:t>z</a:t>
              </a:r>
              <a:endParaRPr lang="en-GB" altLang="en-US" sz="2000">
                <a:solidFill>
                  <a:srgbClr val="FFFFFF"/>
                </a:solidFill>
                <a:latin typeface="Arial" panose="020B0604020202020204" pitchFamily="34" charset="0"/>
                <a:sym typeface="Symbol" panose="05050102010706020507" pitchFamily="18" charset="2"/>
              </a:endParaRPr>
            </a:p>
          </p:txBody>
        </p:sp>
      </p:grpSp>
      <p:sp>
        <p:nvSpPr>
          <p:cNvPr id="40990" name="Text Box 43"/>
          <p:cNvSpPr txBox="1">
            <a:spLocks noChangeArrowheads="1"/>
          </p:cNvSpPr>
          <p:nvPr/>
        </p:nvSpPr>
        <p:spPr bwMode="auto">
          <a:xfrm>
            <a:off x="-39688" y="6416675"/>
            <a:ext cx="9966326"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n-US" altLang="en-US" sz="2000">
                <a:solidFill>
                  <a:srgbClr val="FFFF00"/>
                </a:solidFill>
                <a:latin typeface="Arial" panose="020B0604020202020204" pitchFamily="34" charset="0"/>
              </a:rPr>
              <a:t>Horizontal Wavelength Unchanged, Reach Critical Layer at U=C</a:t>
            </a:r>
            <a:endParaRPr lang="en-GB" altLang="en-US" sz="2000">
              <a:solidFill>
                <a:srgbClr val="FFFF00"/>
              </a:solidFill>
              <a:latin typeface="Arial" panose="020B0604020202020204" pitchFamily="34" charset="0"/>
            </a:endParaRPr>
          </a:p>
        </p:txBody>
      </p:sp>
      <p:sp>
        <p:nvSpPr>
          <p:cNvPr id="40991" name="Line 4"/>
          <p:cNvSpPr>
            <a:spLocks noChangeShapeType="1"/>
          </p:cNvSpPr>
          <p:nvPr/>
        </p:nvSpPr>
        <p:spPr bwMode="auto">
          <a:xfrm rot="1080000" flipH="1">
            <a:off x="3598863" y="1419225"/>
            <a:ext cx="2306637" cy="2832100"/>
          </a:xfrm>
          <a:prstGeom prst="line">
            <a:avLst/>
          </a:prstGeom>
          <a:noFill/>
          <a:ln w="38100">
            <a:solidFill>
              <a:srgbClr val="FFFF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3010" name="Group 2"/>
          <p:cNvGrpSpPr>
            <a:grpSpLocks/>
          </p:cNvGrpSpPr>
          <p:nvPr/>
        </p:nvGrpSpPr>
        <p:grpSpPr bwMode="auto">
          <a:xfrm>
            <a:off x="2392363" y="1773238"/>
            <a:ext cx="6781800" cy="5014912"/>
            <a:chOff x="1152" y="1113"/>
            <a:chExt cx="4272" cy="3159"/>
          </a:xfrm>
        </p:grpSpPr>
        <p:grpSp>
          <p:nvGrpSpPr>
            <p:cNvPr id="43033" name="Group 3"/>
            <p:cNvGrpSpPr>
              <a:grpSpLocks/>
            </p:cNvGrpSpPr>
            <p:nvPr/>
          </p:nvGrpSpPr>
          <p:grpSpPr bwMode="auto">
            <a:xfrm>
              <a:off x="1152" y="1152"/>
              <a:ext cx="4272" cy="3120"/>
              <a:chOff x="1152" y="1344"/>
              <a:chExt cx="4128" cy="2820"/>
            </a:xfrm>
          </p:grpSpPr>
          <p:pic>
            <p:nvPicPr>
              <p:cNvPr id="43035" name="Picture 4" descr="Lindzen_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52" y="1344"/>
                <a:ext cx="4128" cy="2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36" name="Text Box 5"/>
              <p:cNvSpPr txBox="1">
                <a:spLocks noChangeArrowheads="1"/>
              </p:cNvSpPr>
              <p:nvPr/>
            </p:nvSpPr>
            <p:spPr bwMode="auto">
              <a:xfrm>
                <a:off x="1680" y="1680"/>
                <a:ext cx="432" cy="1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GB" altLang="en-US" sz="1000">
                    <a:latin typeface="Arial" panose="020B0604020202020204" pitchFamily="34" charset="0"/>
                  </a:rPr>
                  <a:t>N.H.</a:t>
                </a:r>
              </a:p>
            </p:txBody>
          </p:sp>
          <p:sp>
            <p:nvSpPr>
              <p:cNvPr id="43037" name="Text Box 6"/>
              <p:cNvSpPr txBox="1">
                <a:spLocks noChangeArrowheads="1"/>
              </p:cNvSpPr>
              <p:nvPr/>
            </p:nvSpPr>
            <p:spPr bwMode="auto">
              <a:xfrm>
                <a:off x="2496" y="3888"/>
                <a:ext cx="528" cy="1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GB" altLang="en-US" sz="1000">
                    <a:latin typeface="Arial" panose="020B0604020202020204" pitchFamily="34" charset="0"/>
                  </a:rPr>
                  <a:t>Eastward</a:t>
                </a:r>
              </a:p>
            </p:txBody>
          </p:sp>
          <p:sp>
            <p:nvSpPr>
              <p:cNvPr id="43038" name="Text Box 7"/>
              <p:cNvSpPr txBox="1">
                <a:spLocks noChangeArrowheads="1"/>
              </p:cNvSpPr>
              <p:nvPr/>
            </p:nvSpPr>
            <p:spPr bwMode="auto">
              <a:xfrm>
                <a:off x="1680" y="3888"/>
                <a:ext cx="528" cy="1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GB" altLang="en-US" sz="1000">
                    <a:latin typeface="Arial" panose="020B0604020202020204" pitchFamily="34" charset="0"/>
                  </a:rPr>
                  <a:t>Westward</a:t>
                </a:r>
              </a:p>
            </p:txBody>
          </p:sp>
          <p:sp>
            <p:nvSpPr>
              <p:cNvPr id="43039" name="Text Box 8"/>
              <p:cNvSpPr txBox="1">
                <a:spLocks noChangeArrowheads="1"/>
              </p:cNvSpPr>
              <p:nvPr/>
            </p:nvSpPr>
            <p:spPr bwMode="auto">
              <a:xfrm>
                <a:off x="3744" y="3888"/>
                <a:ext cx="528" cy="1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GB" altLang="en-US" sz="1000">
                    <a:latin typeface="Arial" panose="020B0604020202020204" pitchFamily="34" charset="0"/>
                  </a:rPr>
                  <a:t>Westward</a:t>
                </a:r>
              </a:p>
            </p:txBody>
          </p:sp>
          <p:sp>
            <p:nvSpPr>
              <p:cNvPr id="43040" name="Text Box 9"/>
              <p:cNvSpPr txBox="1">
                <a:spLocks noChangeArrowheads="1"/>
              </p:cNvSpPr>
              <p:nvPr/>
            </p:nvSpPr>
            <p:spPr bwMode="auto">
              <a:xfrm>
                <a:off x="4368" y="3888"/>
                <a:ext cx="528" cy="1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GB" altLang="en-US" sz="1000">
                    <a:latin typeface="Arial" panose="020B0604020202020204" pitchFamily="34" charset="0"/>
                  </a:rPr>
                  <a:t>Eastward</a:t>
                </a:r>
              </a:p>
            </p:txBody>
          </p:sp>
        </p:grpSp>
        <p:sp>
          <p:nvSpPr>
            <p:cNvPr id="43034" name="Text Box 10"/>
            <p:cNvSpPr txBox="1">
              <a:spLocks noChangeArrowheads="1"/>
            </p:cNvSpPr>
            <p:nvPr/>
          </p:nvSpPr>
          <p:spPr bwMode="auto">
            <a:xfrm>
              <a:off x="1152" y="1113"/>
              <a:ext cx="4272"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GB" altLang="en-US" sz="1000">
                  <a:latin typeface="Arial" panose="020B0604020202020204" pitchFamily="34" charset="0"/>
                </a:rPr>
                <a:t>After Brasseur and Solomon, Aeronomy of the Middle Atmosphere, 1986</a:t>
              </a:r>
            </a:p>
          </p:txBody>
        </p:sp>
      </p:grpSp>
      <p:sp>
        <p:nvSpPr>
          <p:cNvPr id="43011" name="Text Box 11"/>
          <p:cNvSpPr txBox="1">
            <a:spLocks noChangeArrowheads="1"/>
          </p:cNvSpPr>
          <p:nvPr/>
        </p:nvSpPr>
        <p:spPr bwMode="auto">
          <a:xfrm>
            <a:off x="8534400" y="4191000"/>
            <a:ext cx="12192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endParaRPr lang="en-US" altLang="en-US" sz="4400" b="0">
              <a:solidFill>
                <a:srgbClr val="FFFF00"/>
              </a:solidFill>
            </a:endParaRPr>
          </a:p>
        </p:txBody>
      </p:sp>
      <p:sp>
        <p:nvSpPr>
          <p:cNvPr id="134156" name="Text Box 12"/>
          <p:cNvSpPr txBox="1">
            <a:spLocks noChangeArrowheads="1"/>
          </p:cNvSpPr>
          <p:nvPr/>
        </p:nvSpPr>
        <p:spPr bwMode="auto">
          <a:xfrm>
            <a:off x="1058863" y="2492375"/>
            <a:ext cx="1447800"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n-GB" altLang="en-US" sz="1200" b="0">
                <a:solidFill>
                  <a:srgbClr val="FFFF00"/>
                </a:solidFill>
                <a:latin typeface="Arial" panose="020B0604020202020204" pitchFamily="34" charset="0"/>
              </a:rPr>
              <a:t>Wave Momentum reverses winds: Dynamic Control</a:t>
            </a:r>
          </a:p>
        </p:txBody>
      </p:sp>
      <p:grpSp>
        <p:nvGrpSpPr>
          <p:cNvPr id="134157" name="Group 13"/>
          <p:cNvGrpSpPr>
            <a:grpSpLocks/>
          </p:cNvGrpSpPr>
          <p:nvPr/>
        </p:nvGrpSpPr>
        <p:grpSpPr bwMode="auto">
          <a:xfrm>
            <a:off x="588963" y="4292600"/>
            <a:ext cx="4433887" cy="1770063"/>
            <a:chOff x="0" y="2703"/>
            <a:chExt cx="2794" cy="1115"/>
          </a:xfrm>
        </p:grpSpPr>
        <p:grpSp>
          <p:nvGrpSpPr>
            <p:cNvPr id="43028" name="Group 14"/>
            <p:cNvGrpSpPr>
              <a:grpSpLocks/>
            </p:cNvGrpSpPr>
            <p:nvPr/>
          </p:nvGrpSpPr>
          <p:grpSpPr bwMode="auto">
            <a:xfrm>
              <a:off x="2429" y="2703"/>
              <a:ext cx="365" cy="1115"/>
              <a:chOff x="2386" y="2746"/>
              <a:chExt cx="353" cy="1008"/>
            </a:xfrm>
          </p:grpSpPr>
          <p:sp>
            <p:nvSpPr>
              <p:cNvPr id="43031" name="Rectangle 15"/>
              <p:cNvSpPr>
                <a:spLocks noChangeArrowheads="1"/>
              </p:cNvSpPr>
              <p:nvPr/>
            </p:nvSpPr>
            <p:spPr bwMode="auto">
              <a:xfrm>
                <a:off x="2391" y="3178"/>
                <a:ext cx="336" cy="576"/>
              </a:xfrm>
              <a:prstGeom prst="rect">
                <a:avLst/>
              </a:prstGeom>
              <a:solidFill>
                <a:srgbClr val="C0C0C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CA" altLang="en-US" sz="4400">
                  <a:solidFill>
                    <a:srgbClr val="FFFF00"/>
                  </a:solidFill>
                  <a:latin typeface="Arial" panose="020B0604020202020204" pitchFamily="34" charset="0"/>
                </a:endParaRPr>
              </a:p>
            </p:txBody>
          </p:sp>
          <p:sp>
            <p:nvSpPr>
              <p:cNvPr id="43032" name="Freeform 16"/>
              <p:cNvSpPr>
                <a:spLocks/>
              </p:cNvSpPr>
              <p:nvPr/>
            </p:nvSpPr>
            <p:spPr bwMode="auto">
              <a:xfrm>
                <a:off x="2386" y="2746"/>
                <a:ext cx="353" cy="467"/>
              </a:xfrm>
              <a:custGeom>
                <a:avLst/>
                <a:gdLst>
                  <a:gd name="T0" fmla="*/ 340 w 353"/>
                  <a:gd name="T1" fmla="*/ 431 h 467"/>
                  <a:gd name="T2" fmla="*/ 338 w 353"/>
                  <a:gd name="T3" fmla="*/ 4 h 467"/>
                  <a:gd name="T4" fmla="*/ 329 w 353"/>
                  <a:gd name="T5" fmla="*/ 13 h 467"/>
                  <a:gd name="T6" fmla="*/ 325 w 353"/>
                  <a:gd name="T7" fmla="*/ 16 h 467"/>
                  <a:gd name="T8" fmla="*/ 320 w 353"/>
                  <a:gd name="T9" fmla="*/ 17 h 467"/>
                  <a:gd name="T10" fmla="*/ 308 w 353"/>
                  <a:gd name="T11" fmla="*/ 26 h 467"/>
                  <a:gd name="T12" fmla="*/ 275 w 353"/>
                  <a:gd name="T13" fmla="*/ 50 h 467"/>
                  <a:gd name="T14" fmla="*/ 254 w 353"/>
                  <a:gd name="T15" fmla="*/ 71 h 467"/>
                  <a:gd name="T16" fmla="*/ 236 w 353"/>
                  <a:gd name="T17" fmla="*/ 89 h 467"/>
                  <a:gd name="T18" fmla="*/ 217 w 353"/>
                  <a:gd name="T19" fmla="*/ 107 h 467"/>
                  <a:gd name="T20" fmla="*/ 188 w 353"/>
                  <a:gd name="T21" fmla="*/ 131 h 467"/>
                  <a:gd name="T22" fmla="*/ 173 w 353"/>
                  <a:gd name="T23" fmla="*/ 146 h 467"/>
                  <a:gd name="T24" fmla="*/ 155 w 353"/>
                  <a:gd name="T25" fmla="*/ 158 h 467"/>
                  <a:gd name="T26" fmla="*/ 140 w 353"/>
                  <a:gd name="T27" fmla="*/ 179 h 467"/>
                  <a:gd name="T28" fmla="*/ 121 w 353"/>
                  <a:gd name="T29" fmla="*/ 199 h 467"/>
                  <a:gd name="T30" fmla="*/ 113 w 353"/>
                  <a:gd name="T31" fmla="*/ 209 h 467"/>
                  <a:gd name="T32" fmla="*/ 95 w 353"/>
                  <a:gd name="T33" fmla="*/ 226 h 467"/>
                  <a:gd name="T34" fmla="*/ 74 w 353"/>
                  <a:gd name="T35" fmla="*/ 254 h 467"/>
                  <a:gd name="T36" fmla="*/ 62 w 353"/>
                  <a:gd name="T37" fmla="*/ 272 h 467"/>
                  <a:gd name="T38" fmla="*/ 47 w 353"/>
                  <a:gd name="T39" fmla="*/ 286 h 467"/>
                  <a:gd name="T40" fmla="*/ 41 w 353"/>
                  <a:gd name="T41" fmla="*/ 299 h 467"/>
                  <a:gd name="T42" fmla="*/ 23 w 353"/>
                  <a:gd name="T43" fmla="*/ 335 h 467"/>
                  <a:gd name="T44" fmla="*/ 17 w 353"/>
                  <a:gd name="T45" fmla="*/ 349 h 467"/>
                  <a:gd name="T46" fmla="*/ 11 w 353"/>
                  <a:gd name="T47" fmla="*/ 370 h 467"/>
                  <a:gd name="T48" fmla="*/ 5 w 353"/>
                  <a:gd name="T49" fmla="*/ 406 h 467"/>
                  <a:gd name="T50" fmla="*/ 74 w 353"/>
                  <a:gd name="T51" fmla="*/ 449 h 467"/>
                  <a:gd name="T52" fmla="*/ 347 w 353"/>
                  <a:gd name="T53" fmla="*/ 448 h 467"/>
                  <a:gd name="T54" fmla="*/ 340 w 353"/>
                  <a:gd name="T55" fmla="*/ 431 h 46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353" h="467">
                    <a:moveTo>
                      <a:pt x="340" y="431"/>
                    </a:moveTo>
                    <a:cubicBezTo>
                      <a:pt x="339" y="289"/>
                      <a:pt x="342" y="146"/>
                      <a:pt x="338" y="4"/>
                    </a:cubicBezTo>
                    <a:cubicBezTo>
                      <a:pt x="338" y="0"/>
                      <a:pt x="332" y="10"/>
                      <a:pt x="329" y="13"/>
                    </a:cubicBezTo>
                    <a:cubicBezTo>
                      <a:pt x="328" y="14"/>
                      <a:pt x="327" y="15"/>
                      <a:pt x="325" y="16"/>
                    </a:cubicBezTo>
                    <a:cubicBezTo>
                      <a:pt x="323" y="17"/>
                      <a:pt x="322" y="17"/>
                      <a:pt x="320" y="17"/>
                    </a:cubicBezTo>
                    <a:cubicBezTo>
                      <a:pt x="315" y="21"/>
                      <a:pt x="315" y="25"/>
                      <a:pt x="308" y="26"/>
                    </a:cubicBezTo>
                    <a:cubicBezTo>
                      <a:pt x="301" y="37"/>
                      <a:pt x="288" y="47"/>
                      <a:pt x="275" y="50"/>
                    </a:cubicBezTo>
                    <a:cubicBezTo>
                      <a:pt x="273" y="62"/>
                      <a:pt x="266" y="70"/>
                      <a:pt x="254" y="71"/>
                    </a:cubicBezTo>
                    <a:cubicBezTo>
                      <a:pt x="249" y="79"/>
                      <a:pt x="246" y="87"/>
                      <a:pt x="236" y="89"/>
                    </a:cubicBezTo>
                    <a:cubicBezTo>
                      <a:pt x="229" y="95"/>
                      <a:pt x="224" y="102"/>
                      <a:pt x="217" y="107"/>
                    </a:cubicBezTo>
                    <a:cubicBezTo>
                      <a:pt x="211" y="117"/>
                      <a:pt x="198" y="125"/>
                      <a:pt x="188" y="131"/>
                    </a:cubicBezTo>
                    <a:cubicBezTo>
                      <a:pt x="184" y="137"/>
                      <a:pt x="179" y="142"/>
                      <a:pt x="173" y="146"/>
                    </a:cubicBezTo>
                    <a:cubicBezTo>
                      <a:pt x="169" y="152"/>
                      <a:pt x="162" y="154"/>
                      <a:pt x="155" y="158"/>
                    </a:cubicBezTo>
                    <a:cubicBezTo>
                      <a:pt x="153" y="167"/>
                      <a:pt x="148" y="174"/>
                      <a:pt x="140" y="179"/>
                    </a:cubicBezTo>
                    <a:cubicBezTo>
                      <a:pt x="135" y="188"/>
                      <a:pt x="129" y="193"/>
                      <a:pt x="121" y="199"/>
                    </a:cubicBezTo>
                    <a:cubicBezTo>
                      <a:pt x="118" y="205"/>
                      <a:pt x="120" y="208"/>
                      <a:pt x="113" y="209"/>
                    </a:cubicBezTo>
                    <a:cubicBezTo>
                      <a:pt x="104" y="213"/>
                      <a:pt x="99" y="217"/>
                      <a:pt x="95" y="226"/>
                    </a:cubicBezTo>
                    <a:cubicBezTo>
                      <a:pt x="93" y="236"/>
                      <a:pt x="84" y="252"/>
                      <a:pt x="74" y="254"/>
                    </a:cubicBezTo>
                    <a:cubicBezTo>
                      <a:pt x="70" y="260"/>
                      <a:pt x="66" y="266"/>
                      <a:pt x="62" y="272"/>
                    </a:cubicBezTo>
                    <a:cubicBezTo>
                      <a:pt x="61" y="279"/>
                      <a:pt x="53" y="282"/>
                      <a:pt x="47" y="286"/>
                    </a:cubicBezTo>
                    <a:cubicBezTo>
                      <a:pt x="44" y="290"/>
                      <a:pt x="43" y="294"/>
                      <a:pt x="41" y="299"/>
                    </a:cubicBezTo>
                    <a:cubicBezTo>
                      <a:pt x="38" y="312"/>
                      <a:pt x="31" y="325"/>
                      <a:pt x="23" y="335"/>
                    </a:cubicBezTo>
                    <a:cubicBezTo>
                      <a:pt x="22" y="341"/>
                      <a:pt x="20" y="344"/>
                      <a:pt x="17" y="349"/>
                    </a:cubicBezTo>
                    <a:cubicBezTo>
                      <a:pt x="16" y="356"/>
                      <a:pt x="14" y="363"/>
                      <a:pt x="11" y="370"/>
                    </a:cubicBezTo>
                    <a:cubicBezTo>
                      <a:pt x="9" y="382"/>
                      <a:pt x="10" y="395"/>
                      <a:pt x="5" y="406"/>
                    </a:cubicBezTo>
                    <a:cubicBezTo>
                      <a:pt x="8" y="467"/>
                      <a:pt x="0" y="448"/>
                      <a:pt x="74" y="449"/>
                    </a:cubicBezTo>
                    <a:cubicBezTo>
                      <a:pt x="165" y="449"/>
                      <a:pt x="256" y="447"/>
                      <a:pt x="347" y="448"/>
                    </a:cubicBezTo>
                    <a:cubicBezTo>
                      <a:pt x="353" y="448"/>
                      <a:pt x="340" y="437"/>
                      <a:pt x="340" y="431"/>
                    </a:cubicBezTo>
                    <a:close/>
                  </a:path>
                </a:pathLst>
              </a:custGeom>
              <a:solidFill>
                <a:srgbClr val="C0C0C0">
                  <a:alpha val="50195"/>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grpSp>
        <p:sp>
          <p:nvSpPr>
            <p:cNvPr id="43029" name="Text Box 17"/>
            <p:cNvSpPr txBox="1">
              <a:spLocks noChangeArrowheads="1"/>
            </p:cNvSpPr>
            <p:nvPr/>
          </p:nvSpPr>
          <p:spPr bwMode="auto">
            <a:xfrm>
              <a:off x="0" y="3264"/>
              <a:ext cx="1200" cy="4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n-GB" altLang="en-US" sz="1400" b="0">
                  <a:solidFill>
                    <a:srgbClr val="FFFF00"/>
                  </a:solidFill>
                  <a:latin typeface="Arial" panose="020B0604020202020204" pitchFamily="34" charset="0"/>
                </a:rPr>
                <a:t>Hit critical levels:</a:t>
              </a:r>
              <a:br>
                <a:rPr lang="en-GB" altLang="en-US" sz="1400" b="0">
                  <a:solidFill>
                    <a:srgbClr val="FFFF00"/>
                  </a:solidFill>
                  <a:latin typeface="Arial" panose="020B0604020202020204" pitchFamily="34" charset="0"/>
                </a:rPr>
              </a:br>
              <a:r>
                <a:rPr lang="en-GB" altLang="en-US" sz="1400" b="0">
                  <a:solidFill>
                    <a:srgbClr val="FFFF00"/>
                  </a:solidFill>
                  <a:latin typeface="Arial" panose="020B0604020202020204" pitchFamily="34" charset="0"/>
                </a:rPr>
                <a:t>Waves don’t grow to breaking amplitude</a:t>
              </a:r>
            </a:p>
          </p:txBody>
        </p:sp>
        <p:sp>
          <p:nvSpPr>
            <p:cNvPr id="43030" name="AutoShape 18"/>
            <p:cNvSpPr>
              <a:spLocks noChangeArrowheads="1"/>
            </p:cNvSpPr>
            <p:nvPr/>
          </p:nvSpPr>
          <p:spPr bwMode="auto">
            <a:xfrm>
              <a:off x="1152" y="3312"/>
              <a:ext cx="1296" cy="432"/>
            </a:xfrm>
            <a:prstGeom prst="rightArrow">
              <a:avLst>
                <a:gd name="adj1" fmla="val 50000"/>
                <a:gd name="adj2" fmla="val 75000"/>
              </a:avLst>
            </a:prstGeom>
            <a:solidFill>
              <a:schemeClr val="folHlink">
                <a:alpha val="50195"/>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CA" altLang="en-US" sz="4400">
                <a:solidFill>
                  <a:srgbClr val="FFFF00"/>
                </a:solidFill>
                <a:latin typeface="Arial" panose="020B0604020202020204" pitchFamily="34" charset="0"/>
              </a:endParaRPr>
            </a:p>
          </p:txBody>
        </p:sp>
      </p:grpSp>
      <p:grpSp>
        <p:nvGrpSpPr>
          <p:cNvPr id="134163" name="Group 19"/>
          <p:cNvGrpSpPr>
            <a:grpSpLocks/>
          </p:cNvGrpSpPr>
          <p:nvPr/>
        </p:nvGrpSpPr>
        <p:grpSpPr bwMode="auto">
          <a:xfrm>
            <a:off x="566738" y="3644900"/>
            <a:ext cx="3860800" cy="2409825"/>
            <a:chOff x="0" y="2300"/>
            <a:chExt cx="2432" cy="1518"/>
          </a:xfrm>
        </p:grpSpPr>
        <p:sp>
          <p:nvSpPr>
            <p:cNvPr id="43025" name="Rectangle 20"/>
            <p:cNvSpPr>
              <a:spLocks noChangeArrowheads="1"/>
            </p:cNvSpPr>
            <p:nvPr/>
          </p:nvSpPr>
          <p:spPr bwMode="auto">
            <a:xfrm>
              <a:off x="1947" y="2300"/>
              <a:ext cx="485" cy="1518"/>
            </a:xfrm>
            <a:prstGeom prst="rect">
              <a:avLst/>
            </a:prstGeom>
            <a:solidFill>
              <a:srgbClr val="FF00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CA" altLang="en-US" sz="4400">
                <a:solidFill>
                  <a:srgbClr val="FFFF00"/>
                </a:solidFill>
                <a:latin typeface="Arial" panose="020B0604020202020204" pitchFamily="34" charset="0"/>
              </a:endParaRPr>
            </a:p>
          </p:txBody>
        </p:sp>
        <p:sp>
          <p:nvSpPr>
            <p:cNvPr id="43026" name="Text Box 21"/>
            <p:cNvSpPr txBox="1">
              <a:spLocks noChangeArrowheads="1"/>
            </p:cNvSpPr>
            <p:nvPr/>
          </p:nvSpPr>
          <p:spPr bwMode="auto">
            <a:xfrm>
              <a:off x="0" y="2400"/>
              <a:ext cx="1200" cy="4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n-GB" altLang="en-US" sz="1400" b="0">
                  <a:solidFill>
                    <a:srgbClr val="FFFF00"/>
                  </a:solidFill>
                  <a:latin typeface="Arial" panose="020B0604020202020204" pitchFamily="34" charset="0"/>
                </a:rPr>
                <a:t>Waves survive and</a:t>
              </a:r>
              <a:br>
                <a:rPr lang="en-GB" altLang="en-US" sz="1400" b="0">
                  <a:solidFill>
                    <a:srgbClr val="FFFF00"/>
                  </a:solidFill>
                  <a:latin typeface="Arial" panose="020B0604020202020204" pitchFamily="34" charset="0"/>
                </a:rPr>
              </a:br>
              <a:r>
                <a:rPr lang="en-GB" altLang="en-US" sz="1400" b="0">
                  <a:solidFill>
                    <a:srgbClr val="FFFF00"/>
                  </a:solidFill>
                  <a:latin typeface="Arial" panose="020B0604020202020204" pitchFamily="34" charset="0"/>
                </a:rPr>
                <a:t> grow to breaking amplitude</a:t>
              </a:r>
            </a:p>
          </p:txBody>
        </p:sp>
        <p:sp>
          <p:nvSpPr>
            <p:cNvPr id="43027" name="AutoShape 22"/>
            <p:cNvSpPr>
              <a:spLocks noChangeArrowheads="1"/>
            </p:cNvSpPr>
            <p:nvPr/>
          </p:nvSpPr>
          <p:spPr bwMode="auto">
            <a:xfrm>
              <a:off x="1152" y="2400"/>
              <a:ext cx="816" cy="432"/>
            </a:xfrm>
            <a:prstGeom prst="rightArrow">
              <a:avLst>
                <a:gd name="adj1" fmla="val 50000"/>
                <a:gd name="adj2" fmla="val 47222"/>
              </a:avLst>
            </a:prstGeom>
            <a:solidFill>
              <a:srgbClr val="FF0000">
                <a:alpha val="50195"/>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CA" altLang="en-US" sz="4400">
                <a:solidFill>
                  <a:srgbClr val="FFFF00"/>
                </a:solidFill>
                <a:latin typeface="Arial" panose="020B0604020202020204" pitchFamily="34" charset="0"/>
              </a:endParaRPr>
            </a:p>
          </p:txBody>
        </p:sp>
      </p:grpSp>
      <p:sp>
        <p:nvSpPr>
          <p:cNvPr id="43015" name="Freeform 23"/>
          <p:cNvSpPr>
            <a:spLocks/>
          </p:cNvSpPr>
          <p:nvPr/>
        </p:nvSpPr>
        <p:spPr bwMode="auto">
          <a:xfrm>
            <a:off x="4406900" y="5084763"/>
            <a:ext cx="234950" cy="935037"/>
          </a:xfrm>
          <a:custGeom>
            <a:avLst/>
            <a:gdLst>
              <a:gd name="T0" fmla="*/ 2147483646 w 110"/>
              <a:gd name="T1" fmla="*/ 2147483646 h 558"/>
              <a:gd name="T2" fmla="*/ 2147483646 w 110"/>
              <a:gd name="T3" fmla="*/ 2147483646 h 558"/>
              <a:gd name="T4" fmla="*/ 2147483646 w 110"/>
              <a:gd name="T5" fmla="*/ 2147483646 h 558"/>
              <a:gd name="T6" fmla="*/ 2147483646 w 110"/>
              <a:gd name="T7" fmla="*/ 2147483646 h 558"/>
              <a:gd name="T8" fmla="*/ 2147483646 w 110"/>
              <a:gd name="T9" fmla="*/ 2147483646 h 558"/>
              <a:gd name="T10" fmla="*/ 2147483646 w 110"/>
              <a:gd name="T11" fmla="*/ 2147483646 h 558"/>
              <a:gd name="T12" fmla="*/ 2147483646 w 110"/>
              <a:gd name="T13" fmla="*/ 2147483646 h 558"/>
              <a:gd name="T14" fmla="*/ 2147483646 w 110"/>
              <a:gd name="T15" fmla="*/ 2147483646 h 558"/>
              <a:gd name="T16" fmla="*/ 2147483646 w 110"/>
              <a:gd name="T17" fmla="*/ 2147483646 h 558"/>
              <a:gd name="T18" fmla="*/ 2147483646 w 110"/>
              <a:gd name="T19" fmla="*/ 2147483646 h 558"/>
              <a:gd name="T20" fmla="*/ 2147483646 w 110"/>
              <a:gd name="T21" fmla="*/ 2147483646 h 558"/>
              <a:gd name="T22" fmla="*/ 2147483646 w 110"/>
              <a:gd name="T23" fmla="*/ 2147483646 h 558"/>
              <a:gd name="T24" fmla="*/ 2147483646 w 110"/>
              <a:gd name="T25" fmla="*/ 2147483646 h 558"/>
              <a:gd name="T26" fmla="*/ 2147483646 w 110"/>
              <a:gd name="T27" fmla="*/ 2147483646 h 558"/>
              <a:gd name="T28" fmla="*/ 2147483646 w 110"/>
              <a:gd name="T29" fmla="*/ 2147483646 h 558"/>
              <a:gd name="T30" fmla="*/ 2147483646 w 110"/>
              <a:gd name="T31" fmla="*/ 2147483646 h 558"/>
              <a:gd name="T32" fmla="*/ 2147483646 w 110"/>
              <a:gd name="T33" fmla="*/ 2147483646 h 558"/>
              <a:gd name="T34" fmla="*/ 2147483646 w 110"/>
              <a:gd name="T35" fmla="*/ 2147483646 h 558"/>
              <a:gd name="T36" fmla="*/ 2147483646 w 110"/>
              <a:gd name="T37" fmla="*/ 2147483646 h 558"/>
              <a:gd name="T38" fmla="*/ 2147483646 w 110"/>
              <a:gd name="T39" fmla="*/ 2147483646 h 558"/>
              <a:gd name="T40" fmla="*/ 2147483646 w 110"/>
              <a:gd name="T41" fmla="*/ 2147483646 h 558"/>
              <a:gd name="T42" fmla="*/ 2147483646 w 110"/>
              <a:gd name="T43" fmla="*/ 2147483646 h 558"/>
              <a:gd name="T44" fmla="*/ 2147483646 w 110"/>
              <a:gd name="T45" fmla="*/ 2147483646 h 558"/>
              <a:gd name="T46" fmla="*/ 2147483646 w 110"/>
              <a:gd name="T47" fmla="*/ 2147483646 h 558"/>
              <a:gd name="T48" fmla="*/ 2147483646 w 110"/>
              <a:gd name="T49" fmla="*/ 2147483646 h 558"/>
              <a:gd name="T50" fmla="*/ 2147483646 w 110"/>
              <a:gd name="T51" fmla="*/ 2147483646 h 558"/>
              <a:gd name="T52" fmla="*/ 2147483646 w 110"/>
              <a:gd name="T53" fmla="*/ 2147483646 h 558"/>
              <a:gd name="T54" fmla="*/ 2147483646 w 110"/>
              <a:gd name="T55" fmla="*/ 2147483646 h 558"/>
              <a:gd name="T56" fmla="*/ 2147483646 w 110"/>
              <a:gd name="T57" fmla="*/ 2147483646 h 558"/>
              <a:gd name="T58" fmla="*/ 2147483646 w 110"/>
              <a:gd name="T59" fmla="*/ 2147483646 h 558"/>
              <a:gd name="T60" fmla="*/ 2147483646 w 110"/>
              <a:gd name="T61" fmla="*/ 2147483646 h 558"/>
              <a:gd name="T62" fmla="*/ 2147483646 w 110"/>
              <a:gd name="T63" fmla="*/ 2147483646 h 558"/>
              <a:gd name="T64" fmla="*/ 2147483646 w 110"/>
              <a:gd name="T65" fmla="*/ 2147483646 h 558"/>
              <a:gd name="T66" fmla="*/ 2147483646 w 110"/>
              <a:gd name="T67" fmla="*/ 2147483646 h 558"/>
              <a:gd name="T68" fmla="*/ 2147483646 w 110"/>
              <a:gd name="T69" fmla="*/ 0 h 558"/>
              <a:gd name="T70" fmla="*/ 2147483646 w 110"/>
              <a:gd name="T71" fmla="*/ 2147483646 h 55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10" h="558">
                <a:moveTo>
                  <a:pt x="12" y="9"/>
                </a:moveTo>
                <a:cubicBezTo>
                  <a:pt x="13" y="15"/>
                  <a:pt x="12" y="19"/>
                  <a:pt x="17" y="22"/>
                </a:cubicBezTo>
                <a:cubicBezTo>
                  <a:pt x="18" y="26"/>
                  <a:pt x="24" y="40"/>
                  <a:pt x="29" y="42"/>
                </a:cubicBezTo>
                <a:cubicBezTo>
                  <a:pt x="31" y="51"/>
                  <a:pt x="29" y="48"/>
                  <a:pt x="34" y="53"/>
                </a:cubicBezTo>
                <a:cubicBezTo>
                  <a:pt x="35" y="57"/>
                  <a:pt x="38" y="62"/>
                  <a:pt x="41" y="65"/>
                </a:cubicBezTo>
                <a:cubicBezTo>
                  <a:pt x="42" y="69"/>
                  <a:pt x="49" y="79"/>
                  <a:pt x="53" y="82"/>
                </a:cubicBezTo>
                <a:cubicBezTo>
                  <a:pt x="54" y="87"/>
                  <a:pt x="61" y="97"/>
                  <a:pt x="65" y="101"/>
                </a:cubicBezTo>
                <a:cubicBezTo>
                  <a:pt x="67" y="107"/>
                  <a:pt x="72" y="114"/>
                  <a:pt x="77" y="118"/>
                </a:cubicBezTo>
                <a:cubicBezTo>
                  <a:pt x="80" y="125"/>
                  <a:pt x="84" y="132"/>
                  <a:pt x="89" y="137"/>
                </a:cubicBezTo>
                <a:cubicBezTo>
                  <a:pt x="91" y="143"/>
                  <a:pt x="90" y="145"/>
                  <a:pt x="95" y="148"/>
                </a:cubicBezTo>
                <a:cubicBezTo>
                  <a:pt x="98" y="160"/>
                  <a:pt x="103" y="171"/>
                  <a:pt x="106" y="183"/>
                </a:cubicBezTo>
                <a:cubicBezTo>
                  <a:pt x="109" y="208"/>
                  <a:pt x="108" y="195"/>
                  <a:pt x="107" y="221"/>
                </a:cubicBezTo>
                <a:cubicBezTo>
                  <a:pt x="107" y="235"/>
                  <a:pt x="110" y="279"/>
                  <a:pt x="98" y="297"/>
                </a:cubicBezTo>
                <a:cubicBezTo>
                  <a:pt x="95" y="312"/>
                  <a:pt x="85" y="349"/>
                  <a:pt x="76" y="360"/>
                </a:cubicBezTo>
                <a:cubicBezTo>
                  <a:pt x="72" y="365"/>
                  <a:pt x="72" y="371"/>
                  <a:pt x="67" y="374"/>
                </a:cubicBezTo>
                <a:cubicBezTo>
                  <a:pt x="65" y="379"/>
                  <a:pt x="65" y="384"/>
                  <a:pt x="62" y="389"/>
                </a:cubicBezTo>
                <a:cubicBezTo>
                  <a:pt x="59" y="403"/>
                  <a:pt x="52" y="422"/>
                  <a:pt x="44" y="434"/>
                </a:cubicBezTo>
                <a:cubicBezTo>
                  <a:pt x="42" y="440"/>
                  <a:pt x="40" y="447"/>
                  <a:pt x="38" y="453"/>
                </a:cubicBezTo>
                <a:cubicBezTo>
                  <a:pt x="37" y="455"/>
                  <a:pt x="36" y="459"/>
                  <a:pt x="36" y="459"/>
                </a:cubicBezTo>
                <a:cubicBezTo>
                  <a:pt x="35" y="465"/>
                  <a:pt x="35" y="469"/>
                  <a:pt x="32" y="474"/>
                </a:cubicBezTo>
                <a:cubicBezTo>
                  <a:pt x="28" y="496"/>
                  <a:pt x="23" y="540"/>
                  <a:pt x="11" y="558"/>
                </a:cubicBezTo>
                <a:cubicBezTo>
                  <a:pt x="0" y="554"/>
                  <a:pt x="6" y="536"/>
                  <a:pt x="10" y="527"/>
                </a:cubicBezTo>
                <a:cubicBezTo>
                  <a:pt x="11" y="517"/>
                  <a:pt x="12" y="512"/>
                  <a:pt x="10" y="502"/>
                </a:cubicBezTo>
                <a:cubicBezTo>
                  <a:pt x="9" y="498"/>
                  <a:pt x="6" y="492"/>
                  <a:pt x="6" y="492"/>
                </a:cubicBezTo>
                <a:cubicBezTo>
                  <a:pt x="5" y="482"/>
                  <a:pt x="5" y="472"/>
                  <a:pt x="7" y="462"/>
                </a:cubicBezTo>
                <a:cubicBezTo>
                  <a:pt x="8" y="441"/>
                  <a:pt x="10" y="419"/>
                  <a:pt x="13" y="398"/>
                </a:cubicBezTo>
                <a:cubicBezTo>
                  <a:pt x="12" y="384"/>
                  <a:pt x="11" y="370"/>
                  <a:pt x="16" y="357"/>
                </a:cubicBezTo>
                <a:cubicBezTo>
                  <a:pt x="14" y="332"/>
                  <a:pt x="16" y="306"/>
                  <a:pt x="12" y="281"/>
                </a:cubicBezTo>
                <a:cubicBezTo>
                  <a:pt x="12" y="276"/>
                  <a:pt x="14" y="246"/>
                  <a:pt x="8" y="237"/>
                </a:cubicBezTo>
                <a:cubicBezTo>
                  <a:pt x="9" y="217"/>
                  <a:pt x="10" y="206"/>
                  <a:pt x="12" y="189"/>
                </a:cubicBezTo>
                <a:cubicBezTo>
                  <a:pt x="13" y="182"/>
                  <a:pt x="14" y="168"/>
                  <a:pt x="14" y="168"/>
                </a:cubicBezTo>
                <a:cubicBezTo>
                  <a:pt x="13" y="161"/>
                  <a:pt x="13" y="154"/>
                  <a:pt x="11" y="147"/>
                </a:cubicBezTo>
                <a:cubicBezTo>
                  <a:pt x="12" y="124"/>
                  <a:pt x="12" y="119"/>
                  <a:pt x="16" y="101"/>
                </a:cubicBezTo>
                <a:cubicBezTo>
                  <a:pt x="9" y="90"/>
                  <a:pt x="9" y="65"/>
                  <a:pt x="8" y="53"/>
                </a:cubicBezTo>
                <a:cubicBezTo>
                  <a:pt x="7" y="34"/>
                  <a:pt x="6" y="18"/>
                  <a:pt x="7" y="0"/>
                </a:cubicBezTo>
                <a:cubicBezTo>
                  <a:pt x="9" y="6"/>
                  <a:pt x="4" y="4"/>
                  <a:pt x="12" y="9"/>
                </a:cubicBezTo>
                <a:close/>
              </a:path>
            </a:pathLst>
          </a:custGeom>
          <a:solidFill>
            <a:srgbClr val="FF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grpSp>
        <p:nvGrpSpPr>
          <p:cNvPr id="134168" name="Group 24"/>
          <p:cNvGrpSpPr>
            <a:grpSpLocks/>
          </p:cNvGrpSpPr>
          <p:nvPr/>
        </p:nvGrpSpPr>
        <p:grpSpPr bwMode="auto">
          <a:xfrm>
            <a:off x="4432300" y="2060575"/>
            <a:ext cx="1143000" cy="1660525"/>
            <a:chOff x="2562" y="1298"/>
            <a:chExt cx="660" cy="1046"/>
          </a:xfrm>
        </p:grpSpPr>
        <p:sp>
          <p:nvSpPr>
            <p:cNvPr id="43023" name="Rectangle 25"/>
            <p:cNvSpPr>
              <a:spLocks noChangeArrowheads="1"/>
            </p:cNvSpPr>
            <p:nvPr/>
          </p:nvSpPr>
          <p:spPr bwMode="auto">
            <a:xfrm>
              <a:off x="2562" y="1298"/>
              <a:ext cx="635" cy="99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CA" altLang="en-US" sz="4400">
                <a:solidFill>
                  <a:srgbClr val="FFFF00"/>
                </a:solidFill>
                <a:latin typeface="Arial" panose="020B0604020202020204" pitchFamily="34" charset="0"/>
              </a:endParaRPr>
            </a:p>
          </p:txBody>
        </p:sp>
        <p:sp>
          <p:nvSpPr>
            <p:cNvPr id="43024" name="Freeform 26"/>
            <p:cNvSpPr>
              <a:spLocks/>
            </p:cNvSpPr>
            <p:nvPr/>
          </p:nvSpPr>
          <p:spPr bwMode="auto">
            <a:xfrm>
              <a:off x="3079" y="1437"/>
              <a:ext cx="143" cy="907"/>
            </a:xfrm>
            <a:custGeom>
              <a:avLst/>
              <a:gdLst>
                <a:gd name="T0" fmla="*/ 0 w 143"/>
                <a:gd name="T1" fmla="*/ 907 h 907"/>
                <a:gd name="T2" fmla="*/ 91 w 143"/>
                <a:gd name="T3" fmla="*/ 590 h 907"/>
                <a:gd name="T4" fmla="*/ 136 w 143"/>
                <a:gd name="T5" fmla="*/ 317 h 907"/>
                <a:gd name="T6" fmla="*/ 136 w 143"/>
                <a:gd name="T7" fmla="*/ 0 h 90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3" h="907">
                  <a:moveTo>
                    <a:pt x="0" y="907"/>
                  </a:moveTo>
                  <a:cubicBezTo>
                    <a:pt x="34" y="797"/>
                    <a:pt x="68" y="688"/>
                    <a:pt x="91" y="590"/>
                  </a:cubicBezTo>
                  <a:cubicBezTo>
                    <a:pt x="114" y="492"/>
                    <a:pt x="129" y="415"/>
                    <a:pt x="136" y="317"/>
                  </a:cubicBezTo>
                  <a:cubicBezTo>
                    <a:pt x="143" y="219"/>
                    <a:pt x="136" y="60"/>
                    <a:pt x="136" y="0"/>
                  </a:cubicBezTo>
                </a:path>
              </a:pathLst>
            </a:custGeom>
            <a:solidFill>
              <a:srgbClr val="FFFFFF"/>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grpSp>
      <p:grpSp>
        <p:nvGrpSpPr>
          <p:cNvPr id="134171" name="Group 27"/>
          <p:cNvGrpSpPr>
            <a:grpSpLocks/>
          </p:cNvGrpSpPr>
          <p:nvPr/>
        </p:nvGrpSpPr>
        <p:grpSpPr bwMode="auto">
          <a:xfrm>
            <a:off x="6135688" y="1989138"/>
            <a:ext cx="2825750" cy="4535487"/>
            <a:chOff x="3560" y="1253"/>
            <a:chExt cx="1633" cy="2857"/>
          </a:xfrm>
        </p:grpSpPr>
        <p:sp>
          <p:nvSpPr>
            <p:cNvPr id="43021" name="Rectangle 28"/>
            <p:cNvSpPr>
              <a:spLocks noChangeArrowheads="1"/>
            </p:cNvSpPr>
            <p:nvPr/>
          </p:nvSpPr>
          <p:spPr bwMode="auto">
            <a:xfrm>
              <a:off x="3560" y="1253"/>
              <a:ext cx="1633" cy="2721"/>
            </a:xfrm>
            <a:prstGeom prst="rect">
              <a:avLst/>
            </a:prstGeom>
            <a:solidFill>
              <a:srgbClr val="FFFFFF"/>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CA" altLang="en-US" sz="4400">
                <a:solidFill>
                  <a:srgbClr val="FFFF00"/>
                </a:solidFill>
                <a:latin typeface="Arial" panose="020B0604020202020204" pitchFamily="34" charset="0"/>
              </a:endParaRPr>
            </a:p>
          </p:txBody>
        </p:sp>
        <p:sp>
          <p:nvSpPr>
            <p:cNvPr id="43022" name="Rectangle 29"/>
            <p:cNvSpPr>
              <a:spLocks noChangeArrowheads="1"/>
            </p:cNvSpPr>
            <p:nvPr/>
          </p:nvSpPr>
          <p:spPr bwMode="auto">
            <a:xfrm>
              <a:off x="3878" y="3974"/>
              <a:ext cx="1043" cy="136"/>
            </a:xfrm>
            <a:prstGeom prst="rect">
              <a:avLst/>
            </a:prstGeom>
            <a:solidFill>
              <a:srgbClr val="FFFFFF"/>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CA" altLang="en-US" sz="4400">
                <a:solidFill>
                  <a:srgbClr val="FFFF00"/>
                </a:solidFill>
                <a:latin typeface="Arial" panose="020B0604020202020204" pitchFamily="34" charset="0"/>
              </a:endParaRPr>
            </a:p>
          </p:txBody>
        </p:sp>
      </p:grpSp>
      <p:sp>
        <p:nvSpPr>
          <p:cNvPr id="134174" name="Text Box 30"/>
          <p:cNvSpPr txBox="1">
            <a:spLocks noChangeArrowheads="1"/>
          </p:cNvSpPr>
          <p:nvPr/>
        </p:nvSpPr>
        <p:spPr bwMode="auto">
          <a:xfrm>
            <a:off x="5768975" y="2636838"/>
            <a:ext cx="1219200" cy="738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n-GB" altLang="en-US" sz="1400">
                <a:latin typeface="Arial" panose="020B0604020202020204" pitchFamily="34" charset="0"/>
              </a:rPr>
              <a:t>Winds in Radiative Control</a:t>
            </a:r>
          </a:p>
        </p:txBody>
      </p:sp>
      <p:sp>
        <p:nvSpPr>
          <p:cNvPr id="134175" name="Text Box 31"/>
          <p:cNvSpPr txBox="1">
            <a:spLocks noChangeArrowheads="1"/>
          </p:cNvSpPr>
          <p:nvPr/>
        </p:nvSpPr>
        <p:spPr bwMode="auto">
          <a:xfrm>
            <a:off x="5803900" y="4859338"/>
            <a:ext cx="1219200" cy="738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n-GB" altLang="en-US" sz="1400">
                <a:latin typeface="Arial" panose="020B0604020202020204" pitchFamily="34" charset="0"/>
              </a:rPr>
              <a:t>Winds in Radiative Control</a:t>
            </a:r>
          </a:p>
        </p:txBody>
      </p:sp>
      <p:sp>
        <p:nvSpPr>
          <p:cNvPr id="43020" name="Rectangle 32"/>
          <p:cNvSpPr>
            <a:spLocks noGrp="1" noChangeArrowheads="1"/>
          </p:cNvSpPr>
          <p:nvPr>
            <p:ph type="title"/>
          </p:nvPr>
        </p:nvSpPr>
        <p:spPr>
          <a:xfrm>
            <a:off x="1176338" y="333375"/>
            <a:ext cx="8789987" cy="792163"/>
          </a:xfrm>
        </p:spPr>
        <p:txBody>
          <a:bodyPr/>
          <a:lstStyle/>
          <a:p>
            <a:pPr eaLnBrk="1" hangingPunct="1"/>
            <a:r>
              <a:rPr lang="en-US" altLang="en-US" sz="4000" smtClean="0">
                <a:solidFill>
                  <a:srgbClr val="FFFF00"/>
                </a:solidFill>
                <a:latin typeface="Arial" panose="020B0604020202020204" pitchFamily="34" charset="0"/>
              </a:rPr>
              <a:t>Seasonal Trend in Wave Direction</a:t>
            </a:r>
            <a:endParaRPr lang="en-GB" altLang="en-US" sz="4000" smtClean="0">
              <a:solidFill>
                <a:srgbClr val="FFFF00"/>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134157"/>
                                        </p:tgtEl>
                                        <p:attrNameLst>
                                          <p:attrName>style.visibility</p:attrName>
                                        </p:attrNameLst>
                                      </p:cBhvr>
                                      <p:to>
                                        <p:strVal val="visible"/>
                                      </p:to>
                                    </p:set>
                                    <p:animEffect transition="in" filter="wipe(down)">
                                      <p:cBhvr>
                                        <p:cTn id="7" dur="500"/>
                                        <p:tgtEl>
                                          <p:spTgt spid="134157"/>
                                        </p:tgtEl>
                                      </p:cBhvr>
                                    </p:animEffect>
                                  </p:childTnLst>
                                  <p:subTnLst>
                                    <p:set>
                                      <p:cBhvr override="childStyle">
                                        <p:cTn dur="1" fill="hold" display="0" masterRel="nextClick" afterEffect="1"/>
                                        <p:tgtEl>
                                          <p:spTgt spid="134157"/>
                                        </p:tgtEl>
                                        <p:attrNameLst>
                                          <p:attrName>style.visibility</p:attrName>
                                        </p:attrNameLst>
                                      </p:cBhvr>
                                      <p:to>
                                        <p:strVal val="hidden"/>
                                      </p:to>
                                    </p:set>
                                  </p:sub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134163"/>
                                        </p:tgtEl>
                                        <p:attrNameLst>
                                          <p:attrName>style.visibility</p:attrName>
                                        </p:attrNameLst>
                                      </p:cBhvr>
                                      <p:to>
                                        <p:strVal val="visible"/>
                                      </p:to>
                                    </p:set>
                                    <p:animEffect transition="in" filter="wipe(down)">
                                      <p:cBhvr>
                                        <p:cTn id="12" dur="500"/>
                                        <p:tgtEl>
                                          <p:spTgt spid="134163"/>
                                        </p:tgtEl>
                                      </p:cBhvr>
                                    </p:animEffect>
                                  </p:childTnLst>
                                  <p:subTnLst>
                                    <p:set>
                                      <p:cBhvr override="childStyle">
                                        <p:cTn dur="1" fill="hold" display="0" masterRel="nextClick" afterEffect="1"/>
                                        <p:tgtEl>
                                          <p:spTgt spid="134163"/>
                                        </p:tgtEl>
                                        <p:attrNameLst>
                                          <p:attrName>style.visibility</p:attrName>
                                        </p:attrNameLst>
                                      </p:cBhvr>
                                      <p:to>
                                        <p:strVal val="hidden"/>
                                      </p:to>
                                    </p:set>
                                  </p:sub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34156">
                                            <p:txEl>
                                              <p:pRg st="0" end="0"/>
                                            </p:txEl>
                                          </p:spTgt>
                                        </p:tgtEl>
                                        <p:attrNameLst>
                                          <p:attrName>style.visibility</p:attrName>
                                        </p:attrNameLst>
                                      </p:cBhvr>
                                      <p:to>
                                        <p:strVal val="visible"/>
                                      </p:to>
                                    </p:set>
                                    <p:animEffect transition="in" filter="dissolve">
                                      <p:cBhvr>
                                        <p:cTn id="17" dur="500"/>
                                        <p:tgtEl>
                                          <p:spTgt spid="134156">
                                            <p:txEl>
                                              <p:pRg st="0" end="0"/>
                                            </p:txEl>
                                          </p:spTgt>
                                        </p:tgtEl>
                                      </p:cBhvr>
                                    </p:animEffect>
                                  </p:childTnLst>
                                </p:cTn>
                              </p:par>
                              <p:par>
                                <p:cTn id="18" presetID="22" presetClass="exit" presetSubtype="4" fill="hold" nodeType="withEffect">
                                  <p:stCondLst>
                                    <p:cond delay="0"/>
                                  </p:stCondLst>
                                  <p:childTnLst>
                                    <p:animEffect transition="out" filter="wipe(down)">
                                      <p:cBhvr>
                                        <p:cTn id="19" dur="500"/>
                                        <p:tgtEl>
                                          <p:spTgt spid="134168"/>
                                        </p:tgtEl>
                                      </p:cBhvr>
                                    </p:animEffect>
                                    <p:set>
                                      <p:cBhvr>
                                        <p:cTn id="20" dur="1" fill="hold">
                                          <p:stCondLst>
                                            <p:cond delay="499"/>
                                          </p:stCondLst>
                                        </p:cTn>
                                        <p:tgtEl>
                                          <p:spTgt spid="134168"/>
                                        </p:tgtEl>
                                        <p:attrNameLst>
                                          <p:attrName>style.visibility</p:attrName>
                                        </p:attrNameLst>
                                      </p:cBhvr>
                                      <p:to>
                                        <p:strVal val="hidden"/>
                                      </p:to>
                                    </p:set>
                                  </p:childTnLst>
                                </p:cTn>
                              </p:par>
                              <p:par>
                                <p:cTn id="21" presetID="1" presetClass="exit" presetSubtype="0" fill="hold" grpId="0" nodeType="withEffect">
                                  <p:stCondLst>
                                    <p:cond delay="0"/>
                                  </p:stCondLst>
                                  <p:childTnLst>
                                    <p:set>
                                      <p:cBhvr>
                                        <p:cTn id="22" dur="1" fill="hold">
                                          <p:stCondLst>
                                            <p:cond delay="0"/>
                                          </p:stCondLst>
                                        </p:cTn>
                                        <p:tgtEl>
                                          <p:spTgt spid="134174"/>
                                        </p:tgtEl>
                                        <p:attrNameLst>
                                          <p:attrName>style.visibility</p:attrName>
                                        </p:attrNameLst>
                                      </p:cBhvr>
                                      <p:to>
                                        <p:strVal val="hidden"/>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xit" presetSubtype="4" fill="hold" nodeType="clickEffect">
                                  <p:stCondLst>
                                    <p:cond delay="0"/>
                                  </p:stCondLst>
                                  <p:childTnLst>
                                    <p:animEffect transition="out" filter="wipe(down)">
                                      <p:cBhvr>
                                        <p:cTn id="26" dur="500"/>
                                        <p:tgtEl>
                                          <p:spTgt spid="134171"/>
                                        </p:tgtEl>
                                      </p:cBhvr>
                                    </p:animEffect>
                                    <p:set>
                                      <p:cBhvr>
                                        <p:cTn id="27" dur="1" fill="hold">
                                          <p:stCondLst>
                                            <p:cond delay="499"/>
                                          </p:stCondLst>
                                        </p:cTn>
                                        <p:tgtEl>
                                          <p:spTgt spid="134171"/>
                                        </p:tgtEl>
                                        <p:attrNameLst>
                                          <p:attrName>style.visibility</p:attrName>
                                        </p:attrNameLst>
                                      </p:cBhvr>
                                      <p:to>
                                        <p:strVal val="hidden"/>
                                      </p:to>
                                    </p:set>
                                  </p:childTnLst>
                                </p:cTn>
                              </p:par>
                              <p:par>
                                <p:cTn id="28" presetID="1" presetClass="exit" presetSubtype="0" fill="hold" grpId="0" nodeType="withEffect">
                                  <p:stCondLst>
                                    <p:cond delay="0"/>
                                  </p:stCondLst>
                                  <p:childTnLst>
                                    <p:set>
                                      <p:cBhvr>
                                        <p:cTn id="29" dur="1" fill="hold">
                                          <p:stCondLst>
                                            <p:cond delay="0"/>
                                          </p:stCondLst>
                                        </p:cTn>
                                        <p:tgtEl>
                                          <p:spTgt spid="13417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56" grpId="0" build="p" autoUpdateAnimBg="0"/>
      <p:bldP spid="134174" grpId="0"/>
      <p:bldP spid="13417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p:cNvSpPr>
            <a:spLocks noGrp="1"/>
          </p:cNvSpPr>
          <p:nvPr>
            <p:ph type="sldNum" sz="quarter" idx="12"/>
          </p:nvPr>
        </p:nvSpPr>
        <p:spPr>
          <a:xfrm>
            <a:off x="3405188" y="6248400"/>
            <a:ext cx="3155950" cy="457200"/>
          </a:xfrm>
        </p:spPr>
        <p:txBody>
          <a:bodyPr/>
          <a:lstStyle/>
          <a:p>
            <a:pPr algn="ctr">
              <a:defRPr/>
            </a:pPr>
            <a:fld id="{85FD388A-4FCD-4CE5-8ACF-9AE1967D662C}" type="slidenum">
              <a:rPr lang="en-US">
                <a:latin typeface="+mn-lt"/>
              </a:rPr>
              <a:pPr algn="ctr">
                <a:defRPr/>
              </a:pPr>
              <a:t>17</a:t>
            </a:fld>
            <a:endParaRPr lang="en-US" dirty="0">
              <a:latin typeface="+mn-lt"/>
            </a:endParaRPr>
          </a:p>
        </p:txBody>
      </p:sp>
      <p:pic>
        <p:nvPicPr>
          <p:cNvPr id="4505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73363" y="2489200"/>
            <a:ext cx="4879975" cy="2789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6868" name="Rectangle 3"/>
          <p:cNvSpPr>
            <a:spLocks noGrp="1" noChangeArrowheads="1"/>
          </p:cNvSpPr>
          <p:nvPr>
            <p:ph type="body" idx="1"/>
          </p:nvPr>
        </p:nvSpPr>
        <p:spPr>
          <a:xfrm>
            <a:off x="842963" y="1308100"/>
            <a:ext cx="8712200" cy="5021263"/>
          </a:xfrm>
        </p:spPr>
        <p:txBody>
          <a:bodyPr/>
          <a:lstStyle/>
          <a:p>
            <a:pPr eaLnBrk="1" hangingPunct="1">
              <a:defRPr/>
            </a:pPr>
            <a:r>
              <a:rPr lang="en-US" dirty="0" smtClean="0">
                <a:solidFill>
                  <a:srgbClr val="FFFF00"/>
                </a:solidFill>
              </a:rPr>
              <a:t>In equilibrium, du/</a:t>
            </a:r>
            <a:r>
              <a:rPr lang="en-US" dirty="0" err="1" smtClean="0">
                <a:solidFill>
                  <a:srgbClr val="FFFF00"/>
                </a:solidFill>
              </a:rPr>
              <a:t>dt</a:t>
            </a:r>
            <a:r>
              <a:rPr lang="en-US" dirty="0" smtClean="0">
                <a:solidFill>
                  <a:srgbClr val="FFFF00"/>
                </a:solidFill>
              </a:rPr>
              <a:t> </a:t>
            </a:r>
            <a:r>
              <a:rPr lang="en-US" dirty="0" smtClean="0">
                <a:solidFill>
                  <a:srgbClr val="FFFF00"/>
                </a:solidFill>
                <a:sym typeface="Symbol" pitchFamily="18" charset="2"/>
              </a:rPr>
              <a:t> 0 </a:t>
            </a:r>
          </a:p>
          <a:p>
            <a:pPr eaLnBrk="1" hangingPunct="1">
              <a:defRPr/>
            </a:pPr>
            <a:r>
              <a:rPr lang="en-US" dirty="0" err="1" smtClean="0">
                <a:solidFill>
                  <a:srgbClr val="FFFF00"/>
                </a:solidFill>
                <a:sym typeface="Symbol" pitchFamily="18" charset="2"/>
              </a:rPr>
              <a:t>F</a:t>
            </a:r>
            <a:r>
              <a:rPr lang="en-US" baseline="-25000" dirty="0" err="1" smtClean="0">
                <a:solidFill>
                  <a:srgbClr val="FFFF00"/>
                </a:solidFill>
                <a:sym typeface="Symbol" pitchFamily="18" charset="2"/>
              </a:rPr>
              <a:t>pressure</a:t>
            </a:r>
            <a:r>
              <a:rPr lang="en-US" baseline="-25000" dirty="0" smtClean="0">
                <a:solidFill>
                  <a:srgbClr val="FFFF00"/>
                </a:solidFill>
                <a:sym typeface="Symbol" pitchFamily="18" charset="2"/>
              </a:rPr>
              <a:t> </a:t>
            </a:r>
            <a:r>
              <a:rPr lang="en-US" dirty="0" smtClean="0">
                <a:solidFill>
                  <a:srgbClr val="FFFF00"/>
                </a:solidFill>
                <a:sym typeface="Symbol" pitchFamily="18" charset="2"/>
              </a:rPr>
              <a:t>+ </a:t>
            </a:r>
            <a:r>
              <a:rPr lang="en-US" dirty="0" err="1" smtClean="0">
                <a:solidFill>
                  <a:srgbClr val="FFFF00"/>
                </a:solidFill>
                <a:sym typeface="Symbol" pitchFamily="18" charset="2"/>
              </a:rPr>
              <a:t>F</a:t>
            </a:r>
            <a:r>
              <a:rPr lang="en-US" baseline="-25000" dirty="0" err="1" smtClean="0">
                <a:solidFill>
                  <a:srgbClr val="FFFF00"/>
                </a:solidFill>
                <a:sym typeface="Symbol" pitchFamily="18" charset="2"/>
              </a:rPr>
              <a:t>Coriolis</a:t>
            </a:r>
            <a:r>
              <a:rPr lang="en-US" dirty="0" smtClean="0">
                <a:solidFill>
                  <a:srgbClr val="FFFF00"/>
                </a:solidFill>
                <a:sym typeface="Symbol" pitchFamily="18" charset="2"/>
              </a:rPr>
              <a:t> = 0 in the horizontal</a:t>
            </a:r>
          </a:p>
          <a:p>
            <a:pPr eaLnBrk="1" hangingPunct="1">
              <a:defRPr/>
            </a:pPr>
            <a:endParaRPr lang="en-US" dirty="0" smtClean="0">
              <a:sym typeface="Symbol" pitchFamily="18" charset="2"/>
            </a:endParaRPr>
          </a:p>
          <a:p>
            <a:pPr eaLnBrk="1" hangingPunct="1">
              <a:defRPr/>
            </a:pPr>
            <a:endParaRPr lang="en-US" dirty="0" smtClean="0">
              <a:sym typeface="Symbol" pitchFamily="18" charset="2"/>
            </a:endParaRPr>
          </a:p>
          <a:p>
            <a:pPr eaLnBrk="1" hangingPunct="1">
              <a:defRPr/>
            </a:pPr>
            <a:endParaRPr lang="en-US" dirty="0" smtClean="0">
              <a:sym typeface="Symbol" pitchFamily="18" charset="2"/>
            </a:endParaRPr>
          </a:p>
          <a:p>
            <a:pPr eaLnBrk="1" hangingPunct="1">
              <a:defRPr/>
            </a:pPr>
            <a:endParaRPr lang="en-US" dirty="0" smtClean="0">
              <a:sym typeface="Symbol" pitchFamily="18" charset="2"/>
            </a:endParaRPr>
          </a:p>
          <a:p>
            <a:pPr lvl="2" eaLnBrk="1" hangingPunct="1">
              <a:buFontTx/>
              <a:buNone/>
              <a:defRPr/>
            </a:pPr>
            <a:r>
              <a:rPr lang="en-GB" sz="1200" dirty="0">
                <a:sym typeface="Symbol" pitchFamily="18" charset="2"/>
              </a:rPr>
              <a:t>			2006. Steven C. </a:t>
            </a:r>
            <a:r>
              <a:rPr lang="en-GB" sz="1200" dirty="0" err="1">
                <a:sym typeface="Symbol" pitchFamily="18" charset="2"/>
              </a:rPr>
              <a:t>Wofsy</a:t>
            </a:r>
            <a:r>
              <a:rPr lang="en-GB" sz="1200" dirty="0">
                <a:sym typeface="Symbol" pitchFamily="18" charset="2"/>
              </a:rPr>
              <a:t>, lecture notes.</a:t>
            </a:r>
            <a:r>
              <a:rPr lang="en-GB" dirty="0" smtClean="0">
                <a:sym typeface="Symbol" pitchFamily="18" charset="2"/>
              </a:rPr>
              <a:t> </a:t>
            </a:r>
            <a:endParaRPr lang="en-US" dirty="0" smtClean="0">
              <a:sym typeface="Symbol" pitchFamily="18" charset="2"/>
            </a:endParaRPr>
          </a:p>
          <a:p>
            <a:pPr eaLnBrk="1" hangingPunct="1">
              <a:defRPr/>
            </a:pPr>
            <a:r>
              <a:rPr lang="en-US" dirty="0" smtClean="0">
                <a:solidFill>
                  <a:srgbClr val="FFFF00"/>
                </a:solidFill>
                <a:sym typeface="Symbol" pitchFamily="18" charset="2"/>
              </a:rPr>
              <a:t>Flow parallel to lines of constant pressure</a:t>
            </a:r>
            <a:endParaRPr lang="en-US" dirty="0">
              <a:solidFill>
                <a:srgbClr val="FFFF00"/>
              </a:solidFill>
              <a:sym typeface="Symbol" pitchFamily="18" charset="2"/>
            </a:endParaRPr>
          </a:p>
          <a:p>
            <a:pPr marL="0" indent="0" eaLnBrk="1" hangingPunct="1">
              <a:buFontTx/>
              <a:buNone/>
              <a:defRPr/>
            </a:pPr>
            <a:r>
              <a:rPr lang="en-US" dirty="0" smtClean="0">
                <a:solidFill>
                  <a:srgbClr val="FFFF00"/>
                </a:solidFill>
                <a:sym typeface="Symbol" pitchFamily="18" charset="2"/>
              </a:rPr>
              <a:t>                                     Where </a:t>
            </a:r>
            <a:r>
              <a:rPr lang="en-US" i="1" dirty="0" smtClean="0">
                <a:solidFill>
                  <a:srgbClr val="FFFF00"/>
                </a:solidFill>
                <a:sym typeface="Symbol" pitchFamily="18" charset="2"/>
              </a:rPr>
              <a:t>f </a:t>
            </a:r>
            <a:r>
              <a:rPr lang="en-US" dirty="0" smtClean="0">
                <a:solidFill>
                  <a:srgbClr val="FFFF00"/>
                </a:solidFill>
                <a:sym typeface="Symbol" pitchFamily="18" charset="2"/>
              </a:rPr>
              <a:t>= </a:t>
            </a:r>
            <a:r>
              <a:rPr lang="en-US" i="1" dirty="0">
                <a:solidFill>
                  <a:srgbClr val="FFFF00"/>
                </a:solidFill>
                <a:sym typeface="Symbol" pitchFamily="18" charset="2"/>
              </a:rPr>
              <a:t>2sin()</a:t>
            </a:r>
            <a:endParaRPr lang="en-US" dirty="0" smtClean="0">
              <a:solidFill>
                <a:srgbClr val="FFFF00"/>
              </a:solidFill>
              <a:sym typeface="Symbol" pitchFamily="18" charset="2"/>
            </a:endParaRPr>
          </a:p>
        </p:txBody>
      </p:sp>
      <p:sp>
        <p:nvSpPr>
          <p:cNvPr id="45061" name="Rectangle 4"/>
          <p:cNvSpPr>
            <a:spLocks noGrp="1" noChangeArrowheads="1"/>
          </p:cNvSpPr>
          <p:nvPr>
            <p:ph type="title"/>
          </p:nvPr>
        </p:nvSpPr>
        <p:spPr>
          <a:xfrm>
            <a:off x="842963" y="290513"/>
            <a:ext cx="8470900" cy="1143000"/>
          </a:xfrm>
        </p:spPr>
        <p:txBody>
          <a:bodyPr/>
          <a:lstStyle/>
          <a:p>
            <a:pPr eaLnBrk="1" hangingPunct="1"/>
            <a:r>
              <a:rPr lang="en-US" altLang="en-US" smtClean="0">
                <a:solidFill>
                  <a:srgbClr val="FFFF00"/>
                </a:solidFill>
              </a:rPr>
              <a:t>Geostrophic flow</a:t>
            </a:r>
            <a:endParaRPr lang="en-GB" altLang="en-US" smtClean="0">
              <a:solidFill>
                <a:srgbClr val="FFFF00"/>
              </a:solidFill>
            </a:endParaRPr>
          </a:p>
        </p:txBody>
      </p:sp>
      <p:pic>
        <p:nvPicPr>
          <p:cNvPr id="3" name="Picture 2"/>
          <p:cNvPicPr>
            <a:picLocks noChangeAspect="1"/>
          </p:cNvPicPr>
          <p:nvPr/>
        </p:nvPicPr>
        <p:blipFill>
          <a:blip r:embed="rId4">
            <a:duotone>
              <a:prstClr val="black"/>
              <a:srgbClr val="FFFF00">
                <a:tint val="45000"/>
                <a:satMod val="400000"/>
              </a:srgbClr>
            </a:duotone>
          </a:blip>
          <a:stretch>
            <a:fillRect/>
          </a:stretch>
        </p:blipFill>
        <p:spPr>
          <a:xfrm>
            <a:off x="2773363" y="5733695"/>
            <a:ext cx="1512168" cy="1029410"/>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050"/>
          <p:cNvSpPr>
            <a:spLocks noGrp="1" noChangeArrowheads="1"/>
          </p:cNvSpPr>
          <p:nvPr>
            <p:ph type="title"/>
          </p:nvPr>
        </p:nvSpPr>
        <p:spPr>
          <a:xfrm>
            <a:off x="114300" y="341784"/>
            <a:ext cx="9677400" cy="1143000"/>
          </a:xfrm>
        </p:spPr>
        <p:txBody>
          <a:bodyPr/>
          <a:lstStyle/>
          <a:p>
            <a:pPr eaLnBrk="1" hangingPunct="1"/>
            <a:r>
              <a:rPr lang="en-GB" altLang="en-US" b="1" dirty="0" smtClean="0">
                <a:solidFill>
                  <a:srgbClr val="FFFF00"/>
                </a:solidFill>
                <a:latin typeface="Arial" panose="020B0604020202020204" pitchFamily="34" charset="0"/>
              </a:rPr>
              <a:t>New force-Gravity Wave Drag </a:t>
            </a:r>
            <a:r>
              <a:rPr lang="en-GB" altLang="en-US" b="1" dirty="0" smtClean="0">
                <a:solidFill>
                  <a:srgbClr val="FFFF00"/>
                </a:solidFill>
                <a:latin typeface="Arial" panose="020B0604020202020204" pitchFamily="34" charset="0"/>
              </a:rPr>
              <a:t/>
            </a:r>
            <a:br>
              <a:rPr lang="en-GB" altLang="en-US" b="1" dirty="0" smtClean="0">
                <a:solidFill>
                  <a:srgbClr val="FFFF00"/>
                </a:solidFill>
                <a:latin typeface="Arial" panose="020B0604020202020204" pitchFamily="34" charset="0"/>
              </a:rPr>
            </a:br>
            <a:r>
              <a:rPr lang="en-US" dirty="0" err="1">
                <a:solidFill>
                  <a:srgbClr val="FFFF00"/>
                </a:solidFill>
                <a:sym typeface="Symbol" pitchFamily="18" charset="2"/>
              </a:rPr>
              <a:t>F</a:t>
            </a:r>
            <a:r>
              <a:rPr lang="en-US" baseline="-25000" dirty="0" err="1">
                <a:solidFill>
                  <a:srgbClr val="FFFF00"/>
                </a:solidFill>
                <a:sym typeface="Symbol" pitchFamily="18" charset="2"/>
              </a:rPr>
              <a:t>pressure</a:t>
            </a:r>
            <a:r>
              <a:rPr lang="en-US" baseline="-25000" dirty="0">
                <a:solidFill>
                  <a:srgbClr val="FFFF00"/>
                </a:solidFill>
                <a:sym typeface="Symbol" pitchFamily="18" charset="2"/>
              </a:rPr>
              <a:t> </a:t>
            </a:r>
            <a:r>
              <a:rPr lang="en-US" dirty="0">
                <a:solidFill>
                  <a:srgbClr val="FFFF00"/>
                </a:solidFill>
                <a:sym typeface="Symbol" pitchFamily="18" charset="2"/>
              </a:rPr>
              <a:t>+ </a:t>
            </a:r>
            <a:r>
              <a:rPr lang="en-US" dirty="0" err="1">
                <a:solidFill>
                  <a:srgbClr val="FFFF00"/>
                </a:solidFill>
                <a:sym typeface="Symbol" pitchFamily="18" charset="2"/>
              </a:rPr>
              <a:t>F</a:t>
            </a:r>
            <a:r>
              <a:rPr lang="en-US" baseline="-25000" dirty="0" err="1">
                <a:solidFill>
                  <a:srgbClr val="FFFF00"/>
                </a:solidFill>
                <a:sym typeface="Symbol" pitchFamily="18" charset="2"/>
              </a:rPr>
              <a:t>Coriolis</a:t>
            </a:r>
            <a:r>
              <a:rPr lang="en-US" dirty="0">
                <a:solidFill>
                  <a:srgbClr val="FFFF00"/>
                </a:solidFill>
                <a:sym typeface="Symbol" pitchFamily="18" charset="2"/>
              </a:rPr>
              <a:t> </a:t>
            </a:r>
            <a:r>
              <a:rPr lang="en-US" dirty="0" smtClean="0">
                <a:solidFill>
                  <a:srgbClr val="FFFF00"/>
                </a:solidFill>
                <a:sym typeface="Symbol" pitchFamily="18" charset="2"/>
              </a:rPr>
              <a:t>+ </a:t>
            </a:r>
            <a:r>
              <a:rPr lang="en-US" dirty="0" err="1" smtClean="0">
                <a:solidFill>
                  <a:srgbClr val="FFFF00"/>
                </a:solidFill>
                <a:sym typeface="Symbol" pitchFamily="18" charset="2"/>
              </a:rPr>
              <a:t>F</a:t>
            </a:r>
            <a:r>
              <a:rPr lang="en-US" baseline="-25000" dirty="0" err="1" smtClean="0">
                <a:solidFill>
                  <a:srgbClr val="FFFF00"/>
                </a:solidFill>
                <a:sym typeface="Symbol" pitchFamily="18" charset="2"/>
              </a:rPr>
              <a:t>Drag</a:t>
            </a:r>
            <a:r>
              <a:rPr lang="en-US" dirty="0" smtClean="0">
                <a:solidFill>
                  <a:srgbClr val="FFFF00"/>
                </a:solidFill>
                <a:sym typeface="Symbol" pitchFamily="18" charset="2"/>
              </a:rPr>
              <a:t>= </a:t>
            </a:r>
            <a:r>
              <a:rPr lang="en-US" dirty="0">
                <a:solidFill>
                  <a:srgbClr val="FFFF00"/>
                </a:solidFill>
                <a:sym typeface="Symbol" pitchFamily="18" charset="2"/>
              </a:rPr>
              <a:t>0</a:t>
            </a:r>
            <a:r>
              <a:rPr lang="en-GB" altLang="en-US" b="1" dirty="0" smtClean="0">
                <a:solidFill>
                  <a:srgbClr val="FFFF00"/>
                </a:solidFill>
                <a:latin typeface="Arial" panose="020B0604020202020204" pitchFamily="34" charset="0"/>
              </a:rPr>
              <a:t/>
            </a:r>
            <a:br>
              <a:rPr lang="en-GB" altLang="en-US" b="1" dirty="0" smtClean="0">
                <a:solidFill>
                  <a:srgbClr val="FFFF00"/>
                </a:solidFill>
                <a:latin typeface="Arial" panose="020B0604020202020204" pitchFamily="34" charset="0"/>
              </a:rPr>
            </a:br>
            <a:r>
              <a:rPr lang="en-GB" altLang="en-US" sz="3200" b="1" dirty="0" smtClean="0">
                <a:solidFill>
                  <a:srgbClr val="FFFF00"/>
                </a:solidFill>
                <a:latin typeface="Arial" panose="020B0604020202020204" pitchFamily="34" charset="0"/>
              </a:rPr>
              <a:t>large scale circulation and temperature effects</a:t>
            </a:r>
          </a:p>
        </p:txBody>
      </p:sp>
      <p:pic>
        <p:nvPicPr>
          <p:cNvPr id="47107" name="Picture 2051" descr="forci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1905000"/>
            <a:ext cx="6248400" cy="4649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08" name="Text Box 2052"/>
          <p:cNvSpPr txBox="1">
            <a:spLocks noChangeArrowheads="1"/>
          </p:cNvSpPr>
          <p:nvPr/>
        </p:nvSpPr>
        <p:spPr bwMode="auto">
          <a:xfrm>
            <a:off x="304800" y="2514600"/>
            <a:ext cx="1219200" cy="95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n-GB" altLang="en-US" sz="1400">
                <a:solidFill>
                  <a:srgbClr val="FFFF00"/>
                </a:solidFill>
                <a:latin typeface="Arial" panose="020B0604020202020204" pitchFamily="34" charset="0"/>
              </a:rPr>
              <a:t>Warm Mesosphere for Winter Circulation </a:t>
            </a:r>
          </a:p>
        </p:txBody>
      </p:sp>
      <p:sp>
        <p:nvSpPr>
          <p:cNvPr id="36869" name="Text Box 2053"/>
          <p:cNvSpPr txBox="1">
            <a:spLocks noChangeArrowheads="1"/>
          </p:cNvSpPr>
          <p:nvPr/>
        </p:nvSpPr>
        <p:spPr bwMode="auto">
          <a:xfrm>
            <a:off x="8382000" y="2514600"/>
            <a:ext cx="1219200" cy="95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n-GB" altLang="en-US" sz="1400">
                <a:solidFill>
                  <a:srgbClr val="FFFF00"/>
                </a:solidFill>
                <a:latin typeface="Arial" panose="020B0604020202020204" pitchFamily="34" charset="0"/>
              </a:rPr>
              <a:t>Cold Mesosphere for Summer Circulation</a:t>
            </a:r>
          </a:p>
        </p:txBody>
      </p:sp>
      <p:sp>
        <p:nvSpPr>
          <p:cNvPr id="47110" name="Text Box 2054"/>
          <p:cNvSpPr txBox="1">
            <a:spLocks noChangeArrowheads="1"/>
          </p:cNvSpPr>
          <p:nvPr/>
        </p:nvSpPr>
        <p:spPr bwMode="auto">
          <a:xfrm>
            <a:off x="6324600" y="6583363"/>
            <a:ext cx="2514600"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GB" altLang="en-US" sz="1200">
                <a:solidFill>
                  <a:srgbClr val="FFFF00"/>
                </a:solidFill>
                <a:latin typeface="Arial" panose="020B0604020202020204" pitchFamily="34" charset="0"/>
              </a:rPr>
              <a:t>T. Duck, Dalhousie University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6869">
                                            <p:txEl>
                                              <p:pRg st="0" end="0"/>
                                            </p:txEl>
                                          </p:spTgt>
                                        </p:tgtEl>
                                        <p:attrNameLst>
                                          <p:attrName>style.visibility</p:attrName>
                                        </p:attrNameLst>
                                      </p:cBhvr>
                                      <p:to>
                                        <p:strVal val="visible"/>
                                      </p:to>
                                    </p:set>
                                    <p:animEffect transition="in" filter="dissolve">
                                      <p:cBhvr>
                                        <p:cTn id="7" dur="500"/>
                                        <p:tgtEl>
                                          <p:spTgt spid="3686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9"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0" y="609600"/>
            <a:ext cx="9966325" cy="1143000"/>
          </a:xfrm>
        </p:spPr>
        <p:txBody>
          <a:bodyPr/>
          <a:lstStyle/>
          <a:p>
            <a:pPr eaLnBrk="1" hangingPunct="1"/>
            <a:r>
              <a:rPr lang="en-GB" altLang="en-US" b="1" smtClean="0">
                <a:solidFill>
                  <a:srgbClr val="FFFF00"/>
                </a:solidFill>
                <a:latin typeface="Arial" panose="020B0604020202020204" pitchFamily="34" charset="0"/>
              </a:rPr>
              <a:t>GRAVITY-WAVE MOMENTUM FLUX</a:t>
            </a:r>
          </a:p>
        </p:txBody>
      </p:sp>
      <p:sp>
        <p:nvSpPr>
          <p:cNvPr id="25603" name="Rectangle 3"/>
          <p:cNvSpPr>
            <a:spLocks noGrp="1" noChangeArrowheads="1"/>
          </p:cNvSpPr>
          <p:nvPr>
            <p:ph type="body" idx="1"/>
          </p:nvPr>
        </p:nvSpPr>
        <p:spPr>
          <a:xfrm>
            <a:off x="685800" y="1600200"/>
            <a:ext cx="8470900" cy="4876800"/>
          </a:xfrm>
        </p:spPr>
        <p:txBody>
          <a:bodyPr/>
          <a:lstStyle/>
          <a:p>
            <a:pPr eaLnBrk="1" hangingPunct="1"/>
            <a:r>
              <a:rPr lang="en-GB" altLang="en-US" smtClean="0">
                <a:solidFill>
                  <a:srgbClr val="FFFF00"/>
                </a:solidFill>
                <a:latin typeface="Arial" panose="020B0604020202020204" pitchFamily="34" charset="0"/>
              </a:rPr>
              <a:t>Circulation and thermal balance between 60 and 100 km forced by “sub-grid-scale” gravity waves</a:t>
            </a:r>
          </a:p>
          <a:p>
            <a:pPr eaLnBrk="1" hangingPunct="1"/>
            <a:r>
              <a:rPr lang="en-GB" altLang="en-US" smtClean="0">
                <a:solidFill>
                  <a:srgbClr val="FFFF00"/>
                </a:solidFill>
                <a:latin typeface="Arial" panose="020B0604020202020204" pitchFamily="34" charset="0"/>
              </a:rPr>
              <a:t>Bulk of the energy and momentum carried by waves with period &lt; 1 h</a:t>
            </a:r>
          </a:p>
          <a:p>
            <a:pPr eaLnBrk="1" hangingPunct="1"/>
            <a:r>
              <a:rPr lang="en-GB" altLang="en-US" smtClean="0">
                <a:solidFill>
                  <a:srgbClr val="FFFF00"/>
                </a:solidFill>
                <a:latin typeface="Arial" panose="020B0604020202020204" pitchFamily="34" charset="0"/>
              </a:rPr>
              <a:t>GCM’s require spatial and temporal variations of gravity-wave parameterization (particularly in the Antarctic)</a:t>
            </a:r>
          </a:p>
          <a:p>
            <a:pPr eaLnBrk="1" hangingPunct="1">
              <a:buFontTx/>
              <a:buNone/>
            </a:pPr>
            <a:endParaRPr lang="en-GB" altLang="en-US" smtClean="0">
              <a:solidFill>
                <a:srgbClr val="FFFF00"/>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 calcmode="lin" valueType="num">
                                      <p:cBhvr additive="base">
                                        <p:cTn id="7" dur="500" fill="hold"/>
                                        <p:tgtEl>
                                          <p:spTgt spid="2560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560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5603">
                                            <p:txEl>
                                              <p:pRg st="1" end="1"/>
                                            </p:txEl>
                                          </p:spTgt>
                                        </p:tgtEl>
                                        <p:attrNameLst>
                                          <p:attrName>style.visibility</p:attrName>
                                        </p:attrNameLst>
                                      </p:cBhvr>
                                      <p:to>
                                        <p:strVal val="visible"/>
                                      </p:to>
                                    </p:set>
                                    <p:anim calcmode="lin" valueType="num">
                                      <p:cBhvr additive="base">
                                        <p:cTn id="13" dur="500" fill="hold"/>
                                        <p:tgtEl>
                                          <p:spTgt spid="2560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560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5603">
                                            <p:txEl>
                                              <p:pRg st="2" end="2"/>
                                            </p:txEl>
                                          </p:spTgt>
                                        </p:tgtEl>
                                        <p:attrNameLst>
                                          <p:attrName>style.visibility</p:attrName>
                                        </p:attrNameLst>
                                      </p:cBhvr>
                                      <p:to>
                                        <p:strVal val="visible"/>
                                      </p:to>
                                    </p:set>
                                    <p:anim calcmode="lin" valueType="num">
                                      <p:cBhvr additive="base">
                                        <p:cTn id="19" dur="500" fill="hold"/>
                                        <p:tgtEl>
                                          <p:spTgt spid="2560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560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GB" altLang="en-US" b="1" smtClean="0">
                <a:solidFill>
                  <a:srgbClr val="FFFF00"/>
                </a:solidFill>
                <a:latin typeface="Arial" panose="020B0604020202020204" pitchFamily="34" charset="0"/>
              </a:rPr>
              <a:t>OUTLINE</a:t>
            </a:r>
          </a:p>
        </p:txBody>
      </p:sp>
      <p:sp>
        <p:nvSpPr>
          <p:cNvPr id="20483" name="Rectangle 3"/>
          <p:cNvSpPr>
            <a:spLocks noGrp="1" noChangeArrowheads="1"/>
          </p:cNvSpPr>
          <p:nvPr>
            <p:ph type="body" idx="1"/>
          </p:nvPr>
        </p:nvSpPr>
        <p:spPr>
          <a:xfrm>
            <a:off x="838200" y="2590800"/>
            <a:ext cx="8470900" cy="4114800"/>
          </a:xfrm>
        </p:spPr>
        <p:txBody>
          <a:bodyPr/>
          <a:lstStyle/>
          <a:p>
            <a:pPr eaLnBrk="1" hangingPunct="1"/>
            <a:r>
              <a:rPr lang="en-GB" altLang="en-US" dirty="0" smtClean="0">
                <a:solidFill>
                  <a:srgbClr val="FFFF00"/>
                </a:solidFill>
              </a:rPr>
              <a:t>Gravity Waves</a:t>
            </a:r>
          </a:p>
          <a:p>
            <a:pPr lvl="1" eaLnBrk="1" hangingPunct="1"/>
            <a:r>
              <a:rPr lang="en-GB" altLang="en-US" dirty="0" smtClean="0">
                <a:solidFill>
                  <a:srgbClr val="FFFF00"/>
                </a:solidFill>
              </a:rPr>
              <a:t>A </a:t>
            </a:r>
            <a:r>
              <a:rPr lang="en-GB" altLang="en-US" b="1" i="1" dirty="0" smtClean="0">
                <a:solidFill>
                  <a:srgbClr val="FFFF00"/>
                </a:solidFill>
              </a:rPr>
              <a:t>physical</a:t>
            </a:r>
            <a:r>
              <a:rPr lang="en-GB" altLang="en-US" dirty="0" smtClean="0">
                <a:solidFill>
                  <a:srgbClr val="FFFF00"/>
                </a:solidFill>
              </a:rPr>
              <a:t> rather than </a:t>
            </a:r>
            <a:r>
              <a:rPr lang="en-GB" altLang="en-US" b="1" i="1" dirty="0" smtClean="0">
                <a:solidFill>
                  <a:srgbClr val="FFFF00"/>
                </a:solidFill>
              </a:rPr>
              <a:t>mathematical</a:t>
            </a:r>
            <a:r>
              <a:rPr lang="en-GB" altLang="en-US" dirty="0" smtClean="0">
                <a:solidFill>
                  <a:srgbClr val="FFFF00"/>
                </a:solidFill>
              </a:rPr>
              <a:t> approach</a:t>
            </a:r>
          </a:p>
          <a:p>
            <a:pPr eaLnBrk="1" hangingPunct="1"/>
            <a:r>
              <a:rPr lang="en-GB" altLang="en-US" dirty="0" smtClean="0">
                <a:solidFill>
                  <a:srgbClr val="FFFF00"/>
                </a:solidFill>
              </a:rPr>
              <a:t>The Small-Scale Structure: Large-Scale Effects</a:t>
            </a:r>
          </a:p>
          <a:p>
            <a:pPr eaLnBrk="1" hangingPunct="1"/>
            <a:r>
              <a:rPr lang="en-GB" altLang="en-US" dirty="0" smtClean="0">
                <a:solidFill>
                  <a:srgbClr val="FFFF00"/>
                </a:solidFill>
              </a:rPr>
              <a:t>Observations of Gravity Waves</a:t>
            </a:r>
          </a:p>
          <a:p>
            <a:pPr eaLnBrk="1" hangingPunct="1"/>
            <a:r>
              <a:rPr lang="en-GB" altLang="en-US" dirty="0" smtClean="0">
                <a:solidFill>
                  <a:srgbClr val="FFFF00"/>
                </a:solidFill>
              </a:rPr>
              <a:t>Gravity-Wave Sources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02" name="Group 2"/>
          <p:cNvGrpSpPr>
            <a:grpSpLocks/>
          </p:cNvGrpSpPr>
          <p:nvPr/>
        </p:nvGrpSpPr>
        <p:grpSpPr bwMode="auto">
          <a:xfrm>
            <a:off x="0" y="0"/>
            <a:ext cx="9966325" cy="6899275"/>
            <a:chOff x="315" y="0"/>
            <a:chExt cx="5624" cy="4346"/>
          </a:xfrm>
        </p:grpSpPr>
        <p:pic>
          <p:nvPicPr>
            <p:cNvPr id="51213" name="Picture 3" descr="middle_atmospher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5" y="0"/>
              <a:ext cx="5624" cy="4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14" name="Text Box 4"/>
            <p:cNvSpPr txBox="1">
              <a:spLocks noChangeArrowheads="1"/>
            </p:cNvSpPr>
            <p:nvPr/>
          </p:nvSpPr>
          <p:spPr bwMode="auto">
            <a:xfrm>
              <a:off x="327" y="0"/>
              <a:ext cx="5579" cy="27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t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n-US" altLang="en-US" sz="2800" b="0">
                  <a:latin typeface="Arial" panose="020B0604020202020204" pitchFamily="34" charset="0"/>
                </a:rPr>
                <a:t>Carried to Stratosphere in Pole-to-Pole &amp; Vertical Circulation</a:t>
              </a:r>
              <a:endParaRPr lang="en-GB" altLang="en-US" sz="2800" b="0">
                <a:latin typeface="Arial" panose="020B0604020202020204" pitchFamily="34" charset="0"/>
              </a:endParaRPr>
            </a:p>
          </p:txBody>
        </p:sp>
      </p:grpSp>
      <p:sp>
        <p:nvSpPr>
          <p:cNvPr id="91141" name="Rectangle 5"/>
          <p:cNvSpPr>
            <a:spLocks noChangeArrowheads="1"/>
          </p:cNvSpPr>
          <p:nvPr/>
        </p:nvSpPr>
        <p:spPr bwMode="auto">
          <a:xfrm>
            <a:off x="806450" y="404813"/>
            <a:ext cx="1524000" cy="5903912"/>
          </a:xfrm>
          <a:prstGeom prst="rect">
            <a:avLst/>
          </a:prstGeom>
          <a:solidFill>
            <a:srgbClr val="0000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CA" altLang="en-US" sz="4400">
              <a:solidFill>
                <a:srgbClr val="FFFF00"/>
              </a:solidFill>
              <a:latin typeface="Arial" panose="020B0604020202020204" pitchFamily="34" charset="0"/>
            </a:endParaRPr>
          </a:p>
        </p:txBody>
      </p:sp>
      <p:grpSp>
        <p:nvGrpSpPr>
          <p:cNvPr id="91142" name="Group 6"/>
          <p:cNvGrpSpPr>
            <a:grpSpLocks/>
          </p:cNvGrpSpPr>
          <p:nvPr/>
        </p:nvGrpSpPr>
        <p:grpSpPr bwMode="auto">
          <a:xfrm>
            <a:off x="950913" y="765175"/>
            <a:ext cx="2087562" cy="1800225"/>
            <a:chOff x="599" y="482"/>
            <a:chExt cx="1315" cy="1134"/>
          </a:xfrm>
        </p:grpSpPr>
        <p:sp>
          <p:nvSpPr>
            <p:cNvPr id="51211" name="AutoShape 7"/>
            <p:cNvSpPr>
              <a:spLocks noChangeArrowheads="1"/>
            </p:cNvSpPr>
            <p:nvPr/>
          </p:nvSpPr>
          <p:spPr bwMode="auto">
            <a:xfrm rot="5400000" flipV="1">
              <a:off x="690" y="391"/>
              <a:ext cx="1134" cy="1315"/>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5898240 60000 65536"/>
                <a:gd name="T10" fmla="*/ 5898240 60000 65536"/>
                <a:gd name="T11" fmla="*/ 0 60000 65536"/>
                <a:gd name="T12" fmla="*/ 12419 w 21600"/>
                <a:gd name="T13" fmla="*/ 2907 h 21600"/>
                <a:gd name="T14" fmla="*/ 18229 w 21600"/>
                <a:gd name="T15" fmla="*/ 9248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lnTo>
                    <a:pt x="21600" y="6079"/>
                  </a:lnTo>
                  <a:close/>
                </a:path>
              </a:pathLst>
            </a:custGeom>
            <a:solidFill>
              <a:srgbClr val="FFFF00">
                <a:alpha val="67842"/>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51212" name="Text Box 8"/>
            <p:cNvSpPr txBox="1">
              <a:spLocks noChangeArrowheads="1"/>
            </p:cNvSpPr>
            <p:nvPr/>
          </p:nvSpPr>
          <p:spPr bwMode="auto">
            <a:xfrm>
              <a:off x="702" y="709"/>
              <a:ext cx="635" cy="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n-US" altLang="en-US" sz="1800">
                  <a:solidFill>
                    <a:schemeClr val="accent2"/>
                  </a:solidFill>
                  <a:latin typeface="Arial" panose="020B0604020202020204" pitchFamily="34" charset="0"/>
                </a:rPr>
                <a:t>O</a:t>
              </a:r>
            </a:p>
            <a:p>
              <a:pPr algn="ctr" eaLnBrk="1" hangingPunct="1">
                <a:spcBef>
                  <a:spcPct val="50000"/>
                </a:spcBef>
                <a:buFontTx/>
                <a:buNone/>
              </a:pPr>
              <a:r>
                <a:rPr lang="en-US" altLang="en-US" sz="1800">
                  <a:solidFill>
                    <a:schemeClr val="accent2"/>
                  </a:solidFill>
                  <a:latin typeface="Arial" panose="020B0604020202020204" pitchFamily="34" charset="0"/>
                </a:rPr>
                <a:t>NO</a:t>
              </a:r>
              <a:r>
                <a:rPr lang="en-US" altLang="en-US" sz="1800" baseline="-25000">
                  <a:solidFill>
                    <a:schemeClr val="accent2"/>
                  </a:solidFill>
                  <a:latin typeface="Arial" panose="020B0604020202020204" pitchFamily="34" charset="0"/>
                </a:rPr>
                <a:t>x</a:t>
              </a:r>
            </a:p>
            <a:p>
              <a:pPr eaLnBrk="1" hangingPunct="1">
                <a:spcBef>
                  <a:spcPct val="50000"/>
                </a:spcBef>
                <a:buFontTx/>
                <a:buNone/>
              </a:pPr>
              <a:endParaRPr lang="en-GB" altLang="en-US" sz="1200">
                <a:solidFill>
                  <a:schemeClr val="accent2"/>
                </a:solidFill>
                <a:latin typeface="Arial" panose="020B0604020202020204" pitchFamily="34" charset="0"/>
              </a:endParaRPr>
            </a:p>
          </p:txBody>
        </p:sp>
      </p:grpSp>
      <p:grpSp>
        <p:nvGrpSpPr>
          <p:cNvPr id="91145" name="Group 9"/>
          <p:cNvGrpSpPr>
            <a:grpSpLocks/>
          </p:cNvGrpSpPr>
          <p:nvPr/>
        </p:nvGrpSpPr>
        <p:grpSpPr bwMode="auto">
          <a:xfrm>
            <a:off x="2654300" y="1492250"/>
            <a:ext cx="3898900" cy="4516438"/>
            <a:chOff x="1672" y="940"/>
            <a:chExt cx="2456" cy="2845"/>
          </a:xfrm>
        </p:grpSpPr>
        <p:sp>
          <p:nvSpPr>
            <p:cNvPr id="51209" name="Text Box 10"/>
            <p:cNvSpPr txBox="1">
              <a:spLocks noChangeArrowheads="1"/>
            </p:cNvSpPr>
            <p:nvPr/>
          </p:nvSpPr>
          <p:spPr bwMode="auto">
            <a:xfrm>
              <a:off x="1680" y="1776"/>
              <a:ext cx="2448" cy="36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n-GB" altLang="en-US" sz="1600">
                  <a:solidFill>
                    <a:srgbClr val="FF0000"/>
                  </a:solidFill>
                  <a:latin typeface="Arial" panose="020B0604020202020204" pitchFamily="34" charset="0"/>
                </a:rPr>
                <a:t>Waves: Primary way the atmosphere exchanges energy vertically</a:t>
              </a:r>
            </a:p>
          </p:txBody>
        </p:sp>
        <p:sp>
          <p:nvSpPr>
            <p:cNvPr id="51210" name="Freeform 11"/>
            <p:cNvSpPr>
              <a:spLocks/>
            </p:cNvSpPr>
            <p:nvPr/>
          </p:nvSpPr>
          <p:spPr bwMode="auto">
            <a:xfrm>
              <a:off x="1672" y="940"/>
              <a:ext cx="344" cy="2845"/>
            </a:xfrm>
            <a:custGeom>
              <a:avLst/>
              <a:gdLst>
                <a:gd name="T0" fmla="*/ 344 w 344"/>
                <a:gd name="T1" fmla="*/ 3036 h 2784"/>
                <a:gd name="T2" fmla="*/ 296 w 344"/>
                <a:gd name="T3" fmla="*/ 2722 h 2784"/>
                <a:gd name="T4" fmla="*/ 152 w 344"/>
                <a:gd name="T5" fmla="*/ 1938 h 2784"/>
                <a:gd name="T6" fmla="*/ 56 w 344"/>
                <a:gd name="T7" fmla="*/ 1361 h 2784"/>
                <a:gd name="T8" fmla="*/ 8 w 344"/>
                <a:gd name="T9" fmla="*/ 890 h 2784"/>
                <a:gd name="T10" fmla="*/ 8 w 344"/>
                <a:gd name="T11" fmla="*/ 367 h 2784"/>
                <a:gd name="T12" fmla="*/ 8 w 344"/>
                <a:gd name="T13" fmla="*/ 156 h 2784"/>
                <a:gd name="T14" fmla="*/ 8 w 344"/>
                <a:gd name="T15" fmla="*/ 0 h 278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44" h="2784">
                  <a:moveTo>
                    <a:pt x="344" y="2784"/>
                  </a:moveTo>
                  <a:cubicBezTo>
                    <a:pt x="336" y="2724"/>
                    <a:pt x="328" y="2664"/>
                    <a:pt x="296" y="2496"/>
                  </a:cubicBezTo>
                  <a:cubicBezTo>
                    <a:pt x="264" y="2328"/>
                    <a:pt x="192" y="1984"/>
                    <a:pt x="152" y="1776"/>
                  </a:cubicBezTo>
                  <a:cubicBezTo>
                    <a:pt x="112" y="1568"/>
                    <a:pt x="80" y="1408"/>
                    <a:pt x="56" y="1248"/>
                  </a:cubicBezTo>
                  <a:cubicBezTo>
                    <a:pt x="32" y="1088"/>
                    <a:pt x="16" y="968"/>
                    <a:pt x="8" y="816"/>
                  </a:cubicBezTo>
                  <a:cubicBezTo>
                    <a:pt x="0" y="664"/>
                    <a:pt x="8" y="448"/>
                    <a:pt x="8" y="336"/>
                  </a:cubicBezTo>
                  <a:cubicBezTo>
                    <a:pt x="8" y="224"/>
                    <a:pt x="8" y="200"/>
                    <a:pt x="8" y="144"/>
                  </a:cubicBezTo>
                  <a:cubicBezTo>
                    <a:pt x="8" y="88"/>
                    <a:pt x="8" y="24"/>
                    <a:pt x="8" y="0"/>
                  </a:cubicBezTo>
                </a:path>
              </a:pathLst>
            </a:custGeom>
            <a:noFill/>
            <a:ln w="63500">
              <a:solidFill>
                <a:srgbClr val="FF0000"/>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CA"/>
            </a:p>
          </p:txBody>
        </p:sp>
      </p:grpSp>
      <p:grpSp>
        <p:nvGrpSpPr>
          <p:cNvPr id="91148" name="Group 12"/>
          <p:cNvGrpSpPr>
            <a:grpSpLocks/>
          </p:cNvGrpSpPr>
          <p:nvPr/>
        </p:nvGrpSpPr>
        <p:grpSpPr bwMode="auto">
          <a:xfrm>
            <a:off x="2971800" y="533400"/>
            <a:ext cx="4419600" cy="990600"/>
            <a:chOff x="1872" y="336"/>
            <a:chExt cx="2784" cy="624"/>
          </a:xfrm>
        </p:grpSpPr>
        <p:sp>
          <p:nvSpPr>
            <p:cNvPr id="51207" name="AutoShape 13"/>
            <p:cNvSpPr>
              <a:spLocks noChangeArrowheads="1"/>
            </p:cNvSpPr>
            <p:nvPr/>
          </p:nvSpPr>
          <p:spPr bwMode="auto">
            <a:xfrm>
              <a:off x="1872" y="336"/>
              <a:ext cx="2544" cy="624"/>
            </a:xfrm>
            <a:prstGeom prst="leftArrow">
              <a:avLst>
                <a:gd name="adj1" fmla="val 50000"/>
                <a:gd name="adj2" fmla="val 101923"/>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CA" altLang="en-US" sz="4400">
                <a:solidFill>
                  <a:srgbClr val="FFFF00"/>
                </a:solidFill>
                <a:latin typeface="Arial" panose="020B0604020202020204" pitchFamily="34" charset="0"/>
              </a:endParaRPr>
            </a:p>
          </p:txBody>
        </p:sp>
        <p:sp>
          <p:nvSpPr>
            <p:cNvPr id="51208" name="Text Box 14"/>
            <p:cNvSpPr txBox="1">
              <a:spLocks noChangeArrowheads="1"/>
            </p:cNvSpPr>
            <p:nvPr/>
          </p:nvSpPr>
          <p:spPr bwMode="auto">
            <a:xfrm>
              <a:off x="2256" y="460"/>
              <a:ext cx="2400"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GB" altLang="en-US" sz="1800">
                  <a:solidFill>
                    <a:schemeClr val="accent2"/>
                  </a:solidFill>
                  <a:latin typeface="Arial" panose="020B0604020202020204" pitchFamily="34" charset="0"/>
                </a:rPr>
                <a:t>Wave Energy reaching here drives Pole-to-Pole circulation</a:t>
              </a:r>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91145"/>
                                        </p:tgtEl>
                                        <p:attrNameLst>
                                          <p:attrName>style.visibility</p:attrName>
                                        </p:attrNameLst>
                                      </p:cBhvr>
                                      <p:to>
                                        <p:strVal val="visible"/>
                                      </p:to>
                                    </p:set>
                                    <p:animEffect transition="in" filter="wipe(down)">
                                      <p:cBhvr>
                                        <p:cTn id="7" dur="500"/>
                                        <p:tgtEl>
                                          <p:spTgt spid="91145"/>
                                        </p:tgtEl>
                                      </p:cBhvr>
                                    </p:animEffect>
                                  </p:childTnLst>
                                  <p:subTnLst>
                                    <p:set>
                                      <p:cBhvr override="childStyle">
                                        <p:cTn dur="1" fill="hold" display="0" masterRel="nextClick" afterEffect="1"/>
                                        <p:tgtEl>
                                          <p:spTgt spid="91145"/>
                                        </p:tgtEl>
                                        <p:attrNameLst>
                                          <p:attrName>style.visibility</p:attrName>
                                        </p:attrNameLst>
                                      </p:cBhvr>
                                      <p:to>
                                        <p:strVal val="hidden"/>
                                      </p:to>
                                    </p:set>
                                  </p:sub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91148"/>
                                        </p:tgtEl>
                                        <p:attrNameLst>
                                          <p:attrName>style.visibility</p:attrName>
                                        </p:attrNameLst>
                                      </p:cBhvr>
                                      <p:to>
                                        <p:strVal val="visible"/>
                                      </p:to>
                                    </p:set>
                                    <p:animEffect transition="in" filter="wipe(left)">
                                      <p:cBhvr>
                                        <p:cTn id="12" dur="500"/>
                                        <p:tgtEl>
                                          <p:spTgt spid="91148"/>
                                        </p:tgtEl>
                                      </p:cBhvr>
                                    </p:animEffect>
                                  </p:childTnLst>
                                  <p:subTnLst>
                                    <p:set>
                                      <p:cBhvr override="childStyle">
                                        <p:cTn dur="1" fill="hold" display="0" masterRel="nextClick" afterEffect="1"/>
                                        <p:tgtEl>
                                          <p:spTgt spid="91148"/>
                                        </p:tgtEl>
                                        <p:attrNameLst>
                                          <p:attrName>style.visibility</p:attrName>
                                        </p:attrNameLst>
                                      </p:cBhvr>
                                      <p:to>
                                        <p:strVal val="hidden"/>
                                      </p:to>
                                    </p:set>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91142"/>
                                        </p:tgtEl>
                                        <p:attrNameLst>
                                          <p:attrName>style.visibility</p:attrName>
                                        </p:attrNameLst>
                                      </p:cBhvr>
                                      <p:to>
                                        <p:strVal val="visible"/>
                                      </p:to>
                                    </p:set>
                                    <p:animEffect transition="in" filter="wipe(up)">
                                      <p:cBhvr>
                                        <p:cTn id="17" dur="500"/>
                                        <p:tgtEl>
                                          <p:spTgt spid="9114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91141"/>
                                        </p:tgtEl>
                                        <p:attrNameLst>
                                          <p:attrName>style.visibility</p:attrName>
                                        </p:attrNameLst>
                                      </p:cBhvr>
                                      <p:to>
                                        <p:strVal val="visible"/>
                                      </p:to>
                                    </p:set>
                                    <p:animEffect transition="in" filter="dissolve">
                                      <p:cBhvr>
                                        <p:cTn id="22" dur="500"/>
                                        <p:tgtEl>
                                          <p:spTgt spid="911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41"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0" y="152400"/>
            <a:ext cx="9966325" cy="1143000"/>
          </a:xfrm>
        </p:spPr>
        <p:txBody>
          <a:bodyPr/>
          <a:lstStyle/>
          <a:p>
            <a:pPr eaLnBrk="1" hangingPunct="1"/>
            <a:r>
              <a:rPr lang="en-US" altLang="en-US" sz="3600" b="1" smtClean="0">
                <a:solidFill>
                  <a:srgbClr val="FFFF00"/>
                </a:solidFill>
                <a:latin typeface="Arial" panose="020B0604020202020204" pitchFamily="34" charset="0"/>
              </a:rPr>
              <a:t>SEASONAL VERTICAL FLOWS</a:t>
            </a:r>
            <a:r>
              <a:rPr lang="en-US" altLang="en-US" sz="2400" b="1" smtClean="0">
                <a:solidFill>
                  <a:srgbClr val="FFFF00"/>
                </a:solidFill>
                <a:latin typeface="Arial" panose="020B0604020202020204" pitchFamily="34" charset="0"/>
              </a:rPr>
              <a:t/>
            </a:r>
            <a:br>
              <a:rPr lang="en-US" altLang="en-US" sz="2400" b="1" smtClean="0">
                <a:solidFill>
                  <a:srgbClr val="FFFF00"/>
                </a:solidFill>
                <a:latin typeface="Arial" panose="020B0604020202020204" pitchFamily="34" charset="0"/>
              </a:rPr>
            </a:br>
            <a:r>
              <a:rPr lang="en-US" altLang="en-US" sz="2400" b="1" smtClean="0">
                <a:solidFill>
                  <a:srgbClr val="FFFF00"/>
                </a:solidFill>
                <a:latin typeface="Arial" panose="020B0604020202020204" pitchFamily="34" charset="0"/>
              </a:rPr>
              <a:t>ISAMS CO showing seasonal winter descent &amp; summer ascent </a:t>
            </a:r>
            <a:r>
              <a:rPr lang="en-GB" altLang="en-US" sz="4000" smtClean="0"/>
              <a:t> </a:t>
            </a:r>
          </a:p>
        </p:txBody>
      </p:sp>
      <p:pic>
        <p:nvPicPr>
          <p:cNvPr id="53251" name="Picture 3" descr="zmco_sep_jul"/>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l="7874" t="4631" r="4295" b="3242"/>
          <a:stretch>
            <a:fillRect/>
          </a:stretch>
        </p:blipFill>
        <p:spPr>
          <a:xfrm>
            <a:off x="1600200" y="1373188"/>
            <a:ext cx="6705600" cy="54340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7713" y="404664"/>
            <a:ext cx="8470900" cy="1143000"/>
          </a:xfrm>
        </p:spPr>
        <p:txBody>
          <a:bodyPr/>
          <a:lstStyle/>
          <a:p>
            <a:r>
              <a:rPr lang="nb-NO" dirty="0" smtClean="0">
                <a:solidFill>
                  <a:srgbClr val="FFFF00"/>
                </a:solidFill>
              </a:rPr>
              <a:t>End </a:t>
            </a:r>
            <a:r>
              <a:rPr lang="nb-NO" dirty="0" err="1" smtClean="0">
                <a:solidFill>
                  <a:srgbClr val="FFFF00"/>
                </a:solidFill>
              </a:rPr>
              <a:t>of</a:t>
            </a:r>
            <a:r>
              <a:rPr lang="nb-NO" dirty="0" smtClean="0">
                <a:solidFill>
                  <a:srgbClr val="FFFF00"/>
                </a:solidFill>
              </a:rPr>
              <a:t> part 1, GW and </a:t>
            </a:r>
            <a:r>
              <a:rPr lang="nb-NO" dirty="0" err="1" smtClean="0">
                <a:solidFill>
                  <a:srgbClr val="FFFF00"/>
                </a:solidFill>
              </a:rPr>
              <a:t>effects</a:t>
            </a:r>
            <a:endParaRPr lang="en-CA" dirty="0">
              <a:solidFill>
                <a:srgbClr val="FFFF00"/>
              </a:solidFill>
            </a:endParaRPr>
          </a:p>
        </p:txBody>
      </p:sp>
      <p:sp>
        <p:nvSpPr>
          <p:cNvPr id="3" name="Content Placeholder 2"/>
          <p:cNvSpPr>
            <a:spLocks noGrp="1"/>
          </p:cNvSpPr>
          <p:nvPr>
            <p:ph idx="1"/>
          </p:nvPr>
        </p:nvSpPr>
        <p:spPr>
          <a:xfrm>
            <a:off x="489173" y="1484784"/>
            <a:ext cx="9477151" cy="4114800"/>
          </a:xfrm>
        </p:spPr>
        <p:txBody>
          <a:bodyPr/>
          <a:lstStyle/>
          <a:p>
            <a:pPr eaLnBrk="1" hangingPunct="1">
              <a:spcBef>
                <a:spcPct val="50000"/>
              </a:spcBef>
              <a:buFontTx/>
              <a:buNone/>
            </a:pPr>
            <a:r>
              <a:rPr lang="en-GB" altLang="en-US" sz="2800" dirty="0" smtClean="0">
                <a:solidFill>
                  <a:srgbClr val="FFFF00"/>
                </a:solidFill>
                <a:latin typeface="Arial" panose="020B0604020202020204" pitchFamily="34" charset="0"/>
              </a:rPr>
              <a:t>Gravity waves are longitudinal waves (air motion parallel to energy propagation direction) with phase velocity perpendicular to group velocity</a:t>
            </a:r>
          </a:p>
          <a:p>
            <a:pPr eaLnBrk="1" hangingPunct="1">
              <a:spcBef>
                <a:spcPct val="50000"/>
              </a:spcBef>
              <a:buFontTx/>
              <a:buNone/>
            </a:pPr>
            <a:r>
              <a:rPr lang="en-GB" altLang="en-US" sz="2800" dirty="0" smtClean="0">
                <a:solidFill>
                  <a:srgbClr val="FFFF00"/>
                </a:solidFill>
                <a:latin typeface="Arial" panose="020B0604020202020204" pitchFamily="34" charset="0"/>
              </a:rPr>
              <a:t>Structure means that at a location, one sees a phase front move downward in time for upward energy propagation</a:t>
            </a:r>
          </a:p>
          <a:p>
            <a:pPr eaLnBrk="1" hangingPunct="1">
              <a:spcBef>
                <a:spcPct val="50000"/>
              </a:spcBef>
              <a:buFontTx/>
              <a:buNone/>
            </a:pPr>
            <a:r>
              <a:rPr lang="en-GB" altLang="en-US" sz="2800" dirty="0" smtClean="0">
                <a:solidFill>
                  <a:srgbClr val="FFFF00"/>
                </a:solidFill>
                <a:latin typeface="Arial" panose="020B0604020202020204" pitchFamily="34" charset="0"/>
              </a:rPr>
              <a:t>Major </a:t>
            </a:r>
            <a:r>
              <a:rPr lang="en-GB" altLang="en-US" sz="2800" dirty="0">
                <a:solidFill>
                  <a:srgbClr val="FFFF00"/>
                </a:solidFill>
                <a:latin typeface="Arial" panose="020B0604020202020204" pitchFamily="34" charset="0"/>
              </a:rPr>
              <a:t>source of energy and momentum in middle </a:t>
            </a:r>
            <a:r>
              <a:rPr lang="en-GB" altLang="en-US" sz="2800" dirty="0" smtClean="0">
                <a:solidFill>
                  <a:srgbClr val="FFFF00"/>
                </a:solidFill>
                <a:latin typeface="Arial" panose="020B0604020202020204" pitchFamily="34" charset="0"/>
              </a:rPr>
              <a:t>atmosphere</a:t>
            </a:r>
          </a:p>
          <a:p>
            <a:pPr eaLnBrk="1" hangingPunct="1">
              <a:spcBef>
                <a:spcPct val="50000"/>
              </a:spcBef>
              <a:buFontTx/>
              <a:buNone/>
            </a:pPr>
            <a:r>
              <a:rPr lang="en-GB" altLang="en-US" sz="2800" dirty="0" smtClean="0">
                <a:solidFill>
                  <a:srgbClr val="FFFF00"/>
                </a:solidFill>
                <a:latin typeface="Arial" panose="020B0604020202020204" pitchFamily="34" charset="0"/>
              </a:rPr>
              <a:t>Drives the global, pole-to-pole circulation and drives the middle atmosphere far from radiative equilibrium</a:t>
            </a:r>
            <a:endParaRPr lang="en-GB" altLang="en-US" sz="2800" dirty="0">
              <a:solidFill>
                <a:srgbClr val="FFFF00"/>
              </a:solidFill>
              <a:latin typeface="Arial" panose="020B0604020202020204" pitchFamily="34" charset="0"/>
            </a:endParaRPr>
          </a:p>
          <a:p>
            <a:endParaRPr lang="en-CA" sz="2800" dirty="0"/>
          </a:p>
        </p:txBody>
      </p:sp>
    </p:spTree>
    <p:extLst>
      <p:ext uri="{BB962C8B-B14F-4D97-AF65-F5344CB8AC3E}">
        <p14:creationId xmlns:p14="http://schemas.microsoft.com/office/powerpoint/2010/main" val="20355206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0" y="0"/>
            <a:ext cx="9966325" cy="1143000"/>
          </a:xfrm>
        </p:spPr>
        <p:txBody>
          <a:bodyPr/>
          <a:lstStyle/>
          <a:p>
            <a:pPr eaLnBrk="1" hangingPunct="1"/>
            <a:r>
              <a:rPr lang="en-GB" altLang="en-US" b="1" smtClean="0">
                <a:solidFill>
                  <a:srgbClr val="FFFF00"/>
                </a:solidFill>
                <a:latin typeface="Arial" panose="020B0604020202020204" pitchFamily="34" charset="0"/>
              </a:rPr>
              <a:t>Why “Gravity” or “Buoyancy” Wave</a:t>
            </a:r>
          </a:p>
        </p:txBody>
      </p:sp>
      <p:grpSp>
        <p:nvGrpSpPr>
          <p:cNvPr id="22531" name="Group 12"/>
          <p:cNvGrpSpPr>
            <a:grpSpLocks/>
          </p:cNvGrpSpPr>
          <p:nvPr/>
        </p:nvGrpSpPr>
        <p:grpSpPr bwMode="auto">
          <a:xfrm>
            <a:off x="152400" y="990600"/>
            <a:ext cx="9813925" cy="1617663"/>
            <a:chOff x="96" y="624"/>
            <a:chExt cx="6182" cy="1019"/>
          </a:xfrm>
        </p:grpSpPr>
        <p:sp>
          <p:nvSpPr>
            <p:cNvPr id="22548" name="Text Box 5"/>
            <p:cNvSpPr txBox="1">
              <a:spLocks noChangeArrowheads="1"/>
            </p:cNvSpPr>
            <p:nvPr/>
          </p:nvSpPr>
          <p:spPr bwMode="auto">
            <a:xfrm>
              <a:off x="2736" y="672"/>
              <a:ext cx="3542" cy="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n-GB" altLang="en-US" sz="2000">
                  <a:solidFill>
                    <a:srgbClr val="FFFF00"/>
                  </a:solidFill>
                  <a:latin typeface="Arial" panose="020B0604020202020204" pitchFamily="34" charset="0"/>
                </a:rPr>
                <a:t>Ocean Surface Wave Analogy</a:t>
              </a:r>
            </a:p>
            <a:p>
              <a:pPr eaLnBrk="1" hangingPunct="1">
                <a:spcBef>
                  <a:spcPct val="50000"/>
                </a:spcBef>
                <a:buFontTx/>
                <a:buNone/>
              </a:pPr>
              <a:r>
                <a:rPr lang="en-GB" altLang="en-US" sz="1800" b="0">
                  <a:solidFill>
                    <a:srgbClr val="FFFF00"/>
                  </a:solidFill>
                  <a:latin typeface="Arial" panose="020B0604020202020204" pitchFamily="34" charset="0"/>
                </a:rPr>
                <a:t>Discontinuous density gradient between water and air</a:t>
              </a:r>
            </a:p>
            <a:p>
              <a:pPr eaLnBrk="1" hangingPunct="1">
                <a:spcBef>
                  <a:spcPct val="50000"/>
                </a:spcBef>
                <a:buFontTx/>
                <a:buNone/>
              </a:pPr>
              <a:r>
                <a:rPr lang="en-GB" altLang="en-US" sz="1800" b="0">
                  <a:solidFill>
                    <a:srgbClr val="FFFF00"/>
                  </a:solidFill>
                  <a:latin typeface="Arial" panose="020B0604020202020204" pitchFamily="34" charset="0"/>
                </a:rPr>
                <a:t>Restoring forces:	gravity (downward), </a:t>
              </a:r>
              <a:br>
                <a:rPr lang="en-GB" altLang="en-US" sz="1800" b="0">
                  <a:solidFill>
                    <a:srgbClr val="FFFF00"/>
                  </a:solidFill>
                  <a:latin typeface="Arial" panose="020B0604020202020204" pitchFamily="34" charset="0"/>
                </a:rPr>
              </a:br>
              <a:r>
                <a:rPr lang="en-GB" altLang="en-US" sz="1800" b="0">
                  <a:solidFill>
                    <a:srgbClr val="FFFF00"/>
                  </a:solidFill>
                  <a:latin typeface="Arial" panose="020B0604020202020204" pitchFamily="34" charset="0"/>
                </a:rPr>
                <a:t>		buoyancy (upward). </a:t>
              </a:r>
            </a:p>
          </p:txBody>
        </p:sp>
        <p:grpSp>
          <p:nvGrpSpPr>
            <p:cNvPr id="22549" name="Group 11"/>
            <p:cNvGrpSpPr>
              <a:grpSpLocks/>
            </p:cNvGrpSpPr>
            <p:nvPr/>
          </p:nvGrpSpPr>
          <p:grpSpPr bwMode="auto">
            <a:xfrm>
              <a:off x="96" y="624"/>
              <a:ext cx="2736" cy="1019"/>
              <a:chOff x="96" y="624"/>
              <a:chExt cx="2736" cy="1019"/>
            </a:xfrm>
          </p:grpSpPr>
          <p:graphicFrame>
            <p:nvGraphicFramePr>
              <p:cNvPr id="22550" name="Object 4"/>
              <p:cNvGraphicFramePr>
                <a:graphicFrameLocks noChangeAspect="1"/>
              </p:cNvGraphicFramePr>
              <p:nvPr/>
            </p:nvGraphicFramePr>
            <p:xfrm>
              <a:off x="96" y="624"/>
              <a:ext cx="2640" cy="1007"/>
            </p:xfrm>
            <a:graphic>
              <a:graphicData uri="http://schemas.openxmlformats.org/presentationml/2006/ole">
                <mc:AlternateContent xmlns:mc="http://schemas.openxmlformats.org/markup-compatibility/2006">
                  <mc:Choice xmlns:v="urn:schemas-microsoft-com:vml" Requires="v">
                    <p:oleObj spid="_x0000_s22720" name="Photo Editor Photo" r:id="rId4" imgW="6961905" imgH="2704762" progId="MSPhotoEd.3">
                      <p:embed/>
                    </p:oleObj>
                  </mc:Choice>
                  <mc:Fallback>
                    <p:oleObj name="Photo Editor Photo" r:id="rId4" imgW="6961905" imgH="2704762" progId="MSPhotoEd.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6" y="624"/>
                            <a:ext cx="2640" cy="10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2551" name="Text Box 8"/>
              <p:cNvSpPr txBox="1">
                <a:spLocks noChangeArrowheads="1"/>
              </p:cNvSpPr>
              <p:nvPr/>
            </p:nvSpPr>
            <p:spPr bwMode="auto">
              <a:xfrm>
                <a:off x="1680" y="1488"/>
                <a:ext cx="1152" cy="1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GB" altLang="en-US" sz="1000">
                    <a:latin typeface="Arial" panose="020B0604020202020204" pitchFamily="34" charset="0"/>
                  </a:rPr>
                  <a:t>From: W.K. Hocking, UWO</a:t>
                </a:r>
              </a:p>
            </p:txBody>
          </p:sp>
        </p:grpSp>
      </p:grpSp>
      <p:grpSp>
        <p:nvGrpSpPr>
          <p:cNvPr id="59405" name="Group 13"/>
          <p:cNvGrpSpPr>
            <a:grpSpLocks/>
          </p:cNvGrpSpPr>
          <p:nvPr/>
        </p:nvGrpSpPr>
        <p:grpSpPr bwMode="auto">
          <a:xfrm>
            <a:off x="152400" y="2971800"/>
            <a:ext cx="9813925" cy="1693863"/>
            <a:chOff x="96" y="1872"/>
            <a:chExt cx="6182" cy="1067"/>
          </a:xfrm>
        </p:grpSpPr>
        <p:graphicFrame>
          <p:nvGraphicFramePr>
            <p:cNvPr id="22545" name="Object 6"/>
            <p:cNvGraphicFramePr>
              <a:graphicFrameLocks noChangeAspect="1"/>
            </p:cNvGraphicFramePr>
            <p:nvPr/>
          </p:nvGraphicFramePr>
          <p:xfrm>
            <a:off x="96" y="1920"/>
            <a:ext cx="2640" cy="999"/>
          </p:xfrm>
          <a:graphic>
            <a:graphicData uri="http://schemas.openxmlformats.org/presentationml/2006/ole">
              <mc:AlternateContent xmlns:mc="http://schemas.openxmlformats.org/markup-compatibility/2006">
                <mc:Choice xmlns:v="urn:schemas-microsoft-com:vml" Requires="v">
                  <p:oleObj spid="_x0000_s22721" name="Photo Editor Photo" r:id="rId6" imgW="6923810" imgH="2619048" progId="MSPhotoEd.3">
                    <p:embed/>
                  </p:oleObj>
                </mc:Choice>
                <mc:Fallback>
                  <p:oleObj name="Photo Editor Photo" r:id="rId6" imgW="6923810" imgH="2619048" progId="MSPhotoEd.3">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6" y="1920"/>
                          <a:ext cx="2640" cy="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2546" name="Text Box 7"/>
            <p:cNvSpPr txBox="1">
              <a:spLocks noChangeArrowheads="1"/>
            </p:cNvSpPr>
            <p:nvPr/>
          </p:nvSpPr>
          <p:spPr bwMode="auto">
            <a:xfrm>
              <a:off x="2736" y="1872"/>
              <a:ext cx="3542" cy="9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n-GB" altLang="en-US" sz="2000">
                  <a:solidFill>
                    <a:srgbClr val="FFFF00"/>
                  </a:solidFill>
                  <a:latin typeface="Arial" panose="020B0604020202020204" pitchFamily="34" charset="0"/>
                </a:rPr>
                <a:t>Atmospheric Case</a:t>
              </a:r>
            </a:p>
            <a:p>
              <a:pPr eaLnBrk="1" hangingPunct="1">
                <a:spcBef>
                  <a:spcPct val="50000"/>
                </a:spcBef>
                <a:buFontTx/>
                <a:buNone/>
              </a:pPr>
              <a:r>
                <a:rPr lang="en-GB" altLang="en-US" sz="1800" b="0">
                  <a:solidFill>
                    <a:srgbClr val="FFFF00"/>
                  </a:solidFill>
                  <a:latin typeface="Arial" panose="020B0604020202020204" pitchFamily="34" charset="0"/>
                </a:rPr>
                <a:t>Continuous density gradient—internal wave</a:t>
              </a:r>
            </a:p>
            <a:p>
              <a:pPr eaLnBrk="1" hangingPunct="1">
                <a:spcBef>
                  <a:spcPct val="50000"/>
                </a:spcBef>
                <a:buFontTx/>
                <a:buNone/>
              </a:pPr>
              <a:r>
                <a:rPr lang="en-GB" altLang="en-US" sz="1800" b="0">
                  <a:solidFill>
                    <a:srgbClr val="FFFF00"/>
                  </a:solidFill>
                  <a:latin typeface="Arial" panose="020B0604020202020204" pitchFamily="34" charset="0"/>
                </a:rPr>
                <a:t>Restoring forces:	gravity (downward)			buoyancy (upward). </a:t>
              </a:r>
            </a:p>
          </p:txBody>
        </p:sp>
        <p:sp>
          <p:nvSpPr>
            <p:cNvPr id="22547" name="Text Box 10"/>
            <p:cNvSpPr txBox="1">
              <a:spLocks noChangeArrowheads="1"/>
            </p:cNvSpPr>
            <p:nvPr/>
          </p:nvSpPr>
          <p:spPr bwMode="auto">
            <a:xfrm>
              <a:off x="1680" y="2784"/>
              <a:ext cx="1152" cy="1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GB" altLang="en-US" sz="1000">
                  <a:latin typeface="Arial" panose="020B0604020202020204" pitchFamily="34" charset="0"/>
                </a:rPr>
                <a:t>From: W.K. Hocking, UWO</a:t>
              </a:r>
            </a:p>
          </p:txBody>
        </p:sp>
      </p:grpSp>
      <p:graphicFrame>
        <p:nvGraphicFramePr>
          <p:cNvPr id="59406" name="Object 14"/>
          <p:cNvGraphicFramePr>
            <a:graphicFrameLocks noChangeAspect="1"/>
          </p:cNvGraphicFramePr>
          <p:nvPr/>
        </p:nvGraphicFramePr>
        <p:xfrm>
          <a:off x="762000" y="3581400"/>
          <a:ext cx="809625" cy="219075"/>
        </p:xfrm>
        <a:graphic>
          <a:graphicData uri="http://schemas.openxmlformats.org/presentationml/2006/ole">
            <mc:AlternateContent xmlns:mc="http://schemas.openxmlformats.org/markup-compatibility/2006">
              <mc:Choice xmlns:v="urn:schemas-microsoft-com:vml" Requires="v">
                <p:oleObj spid="_x0000_s22722" name="Photo Editor Photo" r:id="rId8" imgW="809738" imgH="219222" progId="MSPhotoEd.3">
                  <p:embed/>
                </p:oleObj>
              </mc:Choice>
              <mc:Fallback>
                <p:oleObj name="Photo Editor Photo" r:id="rId8" imgW="809738" imgH="219222" progId="MSPhotoEd.3">
                  <p:embed/>
                  <p:pic>
                    <p:nvPicPr>
                      <p:cNvPr id="0" name="Object 1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62000" y="3581400"/>
                        <a:ext cx="809625" cy="219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407" name="Object 15"/>
          <p:cNvGraphicFramePr>
            <a:graphicFrameLocks noChangeAspect="1"/>
          </p:cNvGraphicFramePr>
          <p:nvPr/>
        </p:nvGraphicFramePr>
        <p:xfrm>
          <a:off x="762000" y="3810000"/>
          <a:ext cx="809625" cy="219075"/>
        </p:xfrm>
        <a:graphic>
          <a:graphicData uri="http://schemas.openxmlformats.org/presentationml/2006/ole">
            <mc:AlternateContent xmlns:mc="http://schemas.openxmlformats.org/markup-compatibility/2006">
              <mc:Choice xmlns:v="urn:schemas-microsoft-com:vml" Requires="v">
                <p:oleObj spid="_x0000_s22723" name="Photo Editor Photo" r:id="rId10" imgW="809738" imgH="219222" progId="MSPhotoEd.3">
                  <p:embed/>
                </p:oleObj>
              </mc:Choice>
              <mc:Fallback>
                <p:oleObj name="Photo Editor Photo" r:id="rId10" imgW="809738" imgH="219222" progId="MSPhotoEd.3">
                  <p:embed/>
                  <p:pic>
                    <p:nvPicPr>
                      <p:cNvPr id="0" name="Object 1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62000" y="3810000"/>
                        <a:ext cx="809625" cy="219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9412" name="Text Box 20"/>
          <p:cNvSpPr txBox="1">
            <a:spLocks noChangeArrowheads="1"/>
          </p:cNvSpPr>
          <p:nvPr/>
        </p:nvSpPr>
        <p:spPr bwMode="auto">
          <a:xfrm>
            <a:off x="1295400" y="5486400"/>
            <a:ext cx="7848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GB" altLang="en-US" sz="1900" b="0">
                <a:solidFill>
                  <a:srgbClr val="FFFF00"/>
                </a:solidFill>
                <a:latin typeface="Arial" panose="020B0604020202020204" pitchFamily="34" charset="0"/>
              </a:rPr>
              <a:t>Can overshoot</a:t>
            </a:r>
          </a:p>
        </p:txBody>
      </p:sp>
      <p:graphicFrame>
        <p:nvGraphicFramePr>
          <p:cNvPr id="59409" name="Object 17"/>
          <p:cNvGraphicFramePr>
            <a:graphicFrameLocks noChangeAspect="1"/>
          </p:cNvGraphicFramePr>
          <p:nvPr/>
        </p:nvGraphicFramePr>
        <p:xfrm>
          <a:off x="762000" y="3581400"/>
          <a:ext cx="809625" cy="219075"/>
        </p:xfrm>
        <a:graphic>
          <a:graphicData uri="http://schemas.openxmlformats.org/presentationml/2006/ole">
            <mc:AlternateContent xmlns:mc="http://schemas.openxmlformats.org/markup-compatibility/2006">
              <mc:Choice xmlns:v="urn:schemas-microsoft-com:vml" Requires="v">
                <p:oleObj spid="_x0000_s22724" name="Photo Editor Photo" r:id="rId11" imgW="809738" imgH="219222" progId="MSPhotoEd.3">
                  <p:embed/>
                </p:oleObj>
              </mc:Choice>
              <mc:Fallback>
                <p:oleObj name="Photo Editor Photo" r:id="rId11" imgW="809738" imgH="219222" progId="MSPhotoEd.3">
                  <p:embed/>
                  <p:pic>
                    <p:nvPicPr>
                      <p:cNvPr id="0" name="Object 1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62000" y="3581400"/>
                        <a:ext cx="809625" cy="219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9413" name="Text Box 21"/>
          <p:cNvSpPr txBox="1">
            <a:spLocks noChangeArrowheads="1"/>
          </p:cNvSpPr>
          <p:nvPr/>
        </p:nvSpPr>
        <p:spPr bwMode="auto">
          <a:xfrm>
            <a:off x="1295400" y="5867400"/>
            <a:ext cx="80772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GB" altLang="en-US" sz="1900" b="0">
                <a:solidFill>
                  <a:srgbClr val="FFFF00"/>
                </a:solidFill>
                <a:latin typeface="Arial" panose="020B0604020202020204" pitchFamily="34" charset="0"/>
              </a:rPr>
              <a:t>Buoyancy pushes parcels lighter than their surroundings upward</a:t>
            </a:r>
          </a:p>
        </p:txBody>
      </p:sp>
      <p:sp>
        <p:nvSpPr>
          <p:cNvPr id="59411" name="Text Box 19"/>
          <p:cNvSpPr txBox="1">
            <a:spLocks noChangeArrowheads="1"/>
          </p:cNvSpPr>
          <p:nvPr/>
        </p:nvSpPr>
        <p:spPr bwMode="auto">
          <a:xfrm>
            <a:off x="1295400" y="5105400"/>
            <a:ext cx="8042275"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GB" altLang="en-US" sz="1900" b="0">
                <a:solidFill>
                  <a:srgbClr val="FFFF00"/>
                </a:solidFill>
                <a:latin typeface="Arial" panose="020B0604020202020204" pitchFamily="34" charset="0"/>
              </a:rPr>
              <a:t>Gravity pulls parcels heavier than their surroundings downward</a:t>
            </a:r>
          </a:p>
        </p:txBody>
      </p:sp>
      <p:graphicFrame>
        <p:nvGraphicFramePr>
          <p:cNvPr id="59416" name="Object 24"/>
          <p:cNvGraphicFramePr>
            <a:graphicFrameLocks noChangeAspect="1"/>
          </p:cNvGraphicFramePr>
          <p:nvPr/>
        </p:nvGraphicFramePr>
        <p:xfrm>
          <a:off x="762000" y="3581400"/>
          <a:ext cx="809625" cy="219075"/>
        </p:xfrm>
        <a:graphic>
          <a:graphicData uri="http://schemas.openxmlformats.org/presentationml/2006/ole">
            <mc:AlternateContent xmlns:mc="http://schemas.openxmlformats.org/markup-compatibility/2006">
              <mc:Choice xmlns:v="urn:schemas-microsoft-com:vml" Requires="v">
                <p:oleObj spid="_x0000_s22725" name="Photo Editor Photo" r:id="rId12" imgW="809738" imgH="219222" progId="MSPhotoEd.3">
                  <p:embed/>
                </p:oleObj>
              </mc:Choice>
              <mc:Fallback>
                <p:oleObj name="Photo Editor Photo" r:id="rId12" imgW="809738" imgH="219222" progId="MSPhotoEd.3">
                  <p:embed/>
                  <p:pic>
                    <p:nvPicPr>
                      <p:cNvPr id="0" name="Object 2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62000" y="3581400"/>
                        <a:ext cx="809625" cy="219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9414" name="Text Box 22"/>
          <p:cNvSpPr txBox="1">
            <a:spLocks noChangeArrowheads="1"/>
          </p:cNvSpPr>
          <p:nvPr/>
        </p:nvSpPr>
        <p:spPr bwMode="auto">
          <a:xfrm>
            <a:off x="1295400" y="6248400"/>
            <a:ext cx="7848600" cy="677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GB" altLang="en-US" sz="1900" b="0">
                <a:solidFill>
                  <a:srgbClr val="FFFF00"/>
                </a:solidFill>
                <a:latin typeface="Arial" panose="020B0604020202020204" pitchFamily="34" charset="0"/>
              </a:rPr>
              <a:t>To propagate away from source, need to get the initial pressure disturbance to create disturbances in adjacent columns</a:t>
            </a:r>
            <a:endParaRPr lang="en-GB" altLang="en-US" sz="1900">
              <a:solidFill>
                <a:srgbClr val="FFFF00"/>
              </a:solidFill>
              <a:latin typeface="Arial" panose="020B0604020202020204" pitchFamily="34" charset="0"/>
            </a:endParaRPr>
          </a:p>
        </p:txBody>
      </p:sp>
      <p:sp>
        <p:nvSpPr>
          <p:cNvPr id="59410" name="Text Box 18"/>
          <p:cNvSpPr txBox="1">
            <a:spLocks noChangeArrowheads="1"/>
          </p:cNvSpPr>
          <p:nvPr/>
        </p:nvSpPr>
        <p:spPr bwMode="auto">
          <a:xfrm>
            <a:off x="1295400" y="4724400"/>
            <a:ext cx="7604125"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GB" altLang="en-US" sz="1900" b="0">
                <a:solidFill>
                  <a:srgbClr val="FFFF00"/>
                </a:solidFill>
                <a:latin typeface="Arial" panose="020B0604020202020204" pitchFamily="34" charset="0"/>
              </a:rPr>
              <a:t>A parcel of dense air is moved into a region of less dense air</a:t>
            </a:r>
          </a:p>
        </p:txBody>
      </p:sp>
      <p:graphicFrame>
        <p:nvGraphicFramePr>
          <p:cNvPr id="59419" name="Object 27"/>
          <p:cNvGraphicFramePr>
            <a:graphicFrameLocks noChangeAspect="1"/>
          </p:cNvGraphicFramePr>
          <p:nvPr/>
        </p:nvGraphicFramePr>
        <p:xfrm>
          <a:off x="762000" y="3352800"/>
          <a:ext cx="809625" cy="219075"/>
        </p:xfrm>
        <a:graphic>
          <a:graphicData uri="http://schemas.openxmlformats.org/presentationml/2006/ole">
            <mc:AlternateContent xmlns:mc="http://schemas.openxmlformats.org/markup-compatibility/2006">
              <mc:Choice xmlns:v="urn:schemas-microsoft-com:vml" Requires="v">
                <p:oleObj spid="_x0000_s22726" name="Photo Editor Photo" r:id="rId13" imgW="809738" imgH="219222" progId="MSPhotoEd.3">
                  <p:embed/>
                </p:oleObj>
              </mc:Choice>
              <mc:Fallback>
                <p:oleObj name="Photo Editor Photo" r:id="rId13" imgW="809738" imgH="219222" progId="MSPhotoEd.3">
                  <p:embed/>
                  <p:pic>
                    <p:nvPicPr>
                      <p:cNvPr id="0" name="Object 2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62000" y="3352800"/>
                        <a:ext cx="809625" cy="219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2543" name="Text Box 36"/>
          <p:cNvSpPr txBox="1">
            <a:spLocks noChangeArrowheads="1"/>
          </p:cNvSpPr>
          <p:nvPr/>
        </p:nvSpPr>
        <p:spPr bwMode="auto">
          <a:xfrm>
            <a:off x="1905000" y="1295400"/>
            <a:ext cx="381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GB" altLang="en-US" sz="1000">
                <a:latin typeface="Arial" panose="020B0604020202020204" pitchFamily="34" charset="0"/>
              </a:rPr>
              <a:t>g</a:t>
            </a:r>
          </a:p>
        </p:txBody>
      </p:sp>
      <p:sp>
        <p:nvSpPr>
          <p:cNvPr id="22544" name="Text Box 37"/>
          <p:cNvSpPr txBox="1">
            <a:spLocks noChangeArrowheads="1"/>
          </p:cNvSpPr>
          <p:nvPr/>
        </p:nvSpPr>
        <p:spPr bwMode="auto">
          <a:xfrm>
            <a:off x="1600200" y="1752600"/>
            <a:ext cx="381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GB" altLang="en-US" sz="1000">
                <a:latin typeface="Arial" panose="020B0604020202020204" pitchFamily="34" charset="0"/>
              </a:rPr>
              <a:t>b</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59405"/>
                                        </p:tgtEl>
                                        <p:attrNameLst>
                                          <p:attrName>style.visibility</p:attrName>
                                        </p:attrNameLst>
                                      </p:cBhvr>
                                      <p:to>
                                        <p:strVal val="visible"/>
                                      </p:to>
                                    </p:set>
                                  </p:childTnLst>
                                </p:cTn>
                              </p:par>
                            </p:childTnLst>
                          </p:cTn>
                        </p:par>
                        <p:par>
                          <p:cTn id="7" fill="hold" nodeType="afterGroup">
                            <p:stCondLst>
                              <p:cond delay="500"/>
                            </p:stCondLst>
                            <p:childTnLst>
                              <p:par>
                                <p:cTn id="8" presetID="1" presetClass="entr" presetSubtype="0" fill="hold" nodeType="afterEffect">
                                  <p:stCondLst>
                                    <p:cond delay="0"/>
                                  </p:stCondLst>
                                  <p:childTnLst>
                                    <p:set>
                                      <p:cBhvr>
                                        <p:cTn id="9" dur="1" fill="hold">
                                          <p:stCondLst>
                                            <p:cond delay="499"/>
                                          </p:stCondLst>
                                        </p:cTn>
                                        <p:tgtEl>
                                          <p:spTgt spid="59416"/>
                                        </p:tgtEl>
                                        <p:attrNameLst>
                                          <p:attrName>style.visibility</p:attrName>
                                        </p:attrNameLst>
                                      </p:cBhvr>
                                      <p:to>
                                        <p:strVal val="visible"/>
                                      </p:to>
                                    </p:set>
                                  </p:childTnLst>
                                  <p:subTnLst>
                                    <p:set>
                                      <p:cBhvr override="childStyle">
                                        <p:cTn dur="1" fill="hold" display="0" masterRel="nextClick" afterEffect="1"/>
                                        <p:tgtEl>
                                          <p:spTgt spid="59416"/>
                                        </p:tgtEl>
                                        <p:attrNameLst>
                                          <p:attrName>style.visibility</p:attrName>
                                        </p:attrNameLst>
                                      </p:cBhvr>
                                      <p:to>
                                        <p:strVal val="hidden"/>
                                      </p:to>
                                    </p:set>
                                  </p:sub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grpId="0" nodeType="clickEffect">
                                  <p:stCondLst>
                                    <p:cond delay="0"/>
                                  </p:stCondLst>
                                  <p:childTnLst>
                                    <p:set>
                                      <p:cBhvr>
                                        <p:cTn id="13" dur="1" fill="hold">
                                          <p:stCondLst>
                                            <p:cond delay="499"/>
                                          </p:stCondLst>
                                        </p:cTn>
                                        <p:tgtEl>
                                          <p:spTgt spid="59410"/>
                                        </p:tgtEl>
                                        <p:attrNameLst>
                                          <p:attrName>style.visibility</p:attrName>
                                        </p:attrNameLst>
                                      </p:cBhvr>
                                      <p:to>
                                        <p:strVal val="visible"/>
                                      </p:to>
                                    </p:set>
                                  </p:childTnLst>
                                </p:cTn>
                              </p:par>
                            </p:childTnLst>
                          </p:cTn>
                        </p:par>
                        <p:par>
                          <p:cTn id="14" fill="hold" nodeType="afterGroup">
                            <p:stCondLst>
                              <p:cond delay="500"/>
                            </p:stCondLst>
                            <p:childTnLst>
                              <p:par>
                                <p:cTn id="15" presetID="1" presetClass="entr" presetSubtype="0" fill="hold" nodeType="afterEffect">
                                  <p:stCondLst>
                                    <p:cond delay="0"/>
                                  </p:stCondLst>
                                  <p:childTnLst>
                                    <p:set>
                                      <p:cBhvr>
                                        <p:cTn id="16" dur="1" fill="hold">
                                          <p:stCondLst>
                                            <p:cond delay="499"/>
                                          </p:stCondLst>
                                        </p:cTn>
                                        <p:tgtEl>
                                          <p:spTgt spid="59419"/>
                                        </p:tgtEl>
                                        <p:attrNameLst>
                                          <p:attrName>style.visibility</p:attrName>
                                        </p:attrNameLst>
                                      </p:cBhvr>
                                      <p:to>
                                        <p:strVal val="visible"/>
                                      </p:to>
                                    </p:set>
                                  </p:childTnLst>
                                  <p:subTnLst>
                                    <p:set>
                                      <p:cBhvr override="childStyle">
                                        <p:cTn dur="1" fill="hold" display="0" masterRel="nextClick" afterEffect="1"/>
                                        <p:tgtEl>
                                          <p:spTgt spid="59419"/>
                                        </p:tgtEl>
                                        <p:attrNameLst>
                                          <p:attrName>style.visibility</p:attrName>
                                        </p:attrNameLst>
                                      </p:cBhvr>
                                      <p:to>
                                        <p:strVal val="hidden"/>
                                      </p:to>
                                    </p:set>
                                  </p:sub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59411"/>
                                        </p:tgtEl>
                                        <p:attrNameLst>
                                          <p:attrName>style.visibility</p:attrName>
                                        </p:attrNameLst>
                                      </p:cBhvr>
                                      <p:to>
                                        <p:strVal val="visible"/>
                                      </p:to>
                                    </p:set>
                                  </p:childTnLst>
                                </p:cTn>
                              </p:par>
                            </p:childTnLst>
                          </p:cTn>
                        </p:par>
                        <p:par>
                          <p:cTn id="21" fill="hold" nodeType="afterGroup">
                            <p:stCondLst>
                              <p:cond delay="500"/>
                            </p:stCondLst>
                            <p:childTnLst>
                              <p:par>
                                <p:cTn id="22" presetID="1" presetClass="entr" presetSubtype="0" fill="hold" nodeType="afterEffect">
                                  <p:stCondLst>
                                    <p:cond delay="0"/>
                                  </p:stCondLst>
                                  <p:childTnLst>
                                    <p:set>
                                      <p:cBhvr>
                                        <p:cTn id="23" dur="1" fill="hold">
                                          <p:stCondLst>
                                            <p:cond delay="499"/>
                                          </p:stCondLst>
                                        </p:cTn>
                                        <p:tgtEl>
                                          <p:spTgt spid="59406"/>
                                        </p:tgtEl>
                                        <p:attrNameLst>
                                          <p:attrName>style.visibility</p:attrName>
                                        </p:attrNameLst>
                                      </p:cBhvr>
                                      <p:to>
                                        <p:strVal val="visible"/>
                                      </p:to>
                                    </p:set>
                                  </p:childTnLst>
                                  <p:subTnLst>
                                    <p:set>
                                      <p:cBhvr override="childStyle">
                                        <p:cTn dur="1" fill="hold" display="0" masterRel="nextClick" afterEffect="1"/>
                                        <p:tgtEl>
                                          <p:spTgt spid="59406"/>
                                        </p:tgtEl>
                                        <p:attrNameLst>
                                          <p:attrName>style.visibility</p:attrName>
                                        </p:attrNameLst>
                                      </p:cBhvr>
                                      <p:to>
                                        <p:strVal val="hidden"/>
                                      </p:to>
                                    </p:set>
                                  </p:sub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grpId="0" nodeType="clickEffect">
                                  <p:stCondLst>
                                    <p:cond delay="0"/>
                                  </p:stCondLst>
                                  <p:childTnLst>
                                    <p:set>
                                      <p:cBhvr>
                                        <p:cTn id="27" dur="1" fill="hold">
                                          <p:stCondLst>
                                            <p:cond delay="499"/>
                                          </p:stCondLst>
                                        </p:cTn>
                                        <p:tgtEl>
                                          <p:spTgt spid="59412"/>
                                        </p:tgtEl>
                                        <p:attrNameLst>
                                          <p:attrName>style.visibility</p:attrName>
                                        </p:attrNameLst>
                                      </p:cBhvr>
                                      <p:to>
                                        <p:strVal val="visible"/>
                                      </p:to>
                                    </p:set>
                                  </p:childTnLst>
                                </p:cTn>
                              </p:par>
                            </p:childTnLst>
                          </p:cTn>
                        </p:par>
                        <p:par>
                          <p:cTn id="28" fill="hold" nodeType="afterGroup">
                            <p:stCondLst>
                              <p:cond delay="500"/>
                            </p:stCondLst>
                            <p:childTnLst>
                              <p:par>
                                <p:cTn id="29" presetID="1" presetClass="entr" presetSubtype="0" fill="hold" nodeType="afterEffect">
                                  <p:stCondLst>
                                    <p:cond delay="0"/>
                                  </p:stCondLst>
                                  <p:childTnLst>
                                    <p:set>
                                      <p:cBhvr>
                                        <p:cTn id="30" dur="1" fill="hold">
                                          <p:stCondLst>
                                            <p:cond delay="499"/>
                                          </p:stCondLst>
                                        </p:cTn>
                                        <p:tgtEl>
                                          <p:spTgt spid="59407"/>
                                        </p:tgtEl>
                                        <p:attrNameLst>
                                          <p:attrName>style.visibility</p:attrName>
                                        </p:attrNameLst>
                                      </p:cBhvr>
                                      <p:to>
                                        <p:strVal val="visible"/>
                                      </p:to>
                                    </p:set>
                                  </p:childTnLst>
                                  <p:subTnLst>
                                    <p:set>
                                      <p:cBhvr override="childStyle">
                                        <p:cTn dur="1" fill="hold" display="0" masterRel="nextClick" afterEffect="1"/>
                                        <p:tgtEl>
                                          <p:spTgt spid="59407"/>
                                        </p:tgtEl>
                                        <p:attrNameLst>
                                          <p:attrName>style.visibility</p:attrName>
                                        </p:attrNameLst>
                                      </p:cBhvr>
                                      <p:to>
                                        <p:strVal val="hidden"/>
                                      </p:to>
                                    </p:set>
                                  </p:sub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59413"/>
                                        </p:tgtEl>
                                        <p:attrNameLst>
                                          <p:attrName>style.visibility</p:attrName>
                                        </p:attrNameLst>
                                      </p:cBhvr>
                                      <p:to>
                                        <p:strVal val="visible"/>
                                      </p:to>
                                    </p:set>
                                  </p:childTnLst>
                                </p:cTn>
                              </p:par>
                            </p:childTnLst>
                          </p:cTn>
                        </p:par>
                        <p:par>
                          <p:cTn id="35" fill="hold" nodeType="afterGroup">
                            <p:stCondLst>
                              <p:cond delay="500"/>
                            </p:stCondLst>
                            <p:childTnLst>
                              <p:par>
                                <p:cTn id="36" presetID="1" presetClass="entr" presetSubtype="0" fill="hold" nodeType="afterEffect">
                                  <p:stCondLst>
                                    <p:cond delay="0"/>
                                  </p:stCondLst>
                                  <p:childTnLst>
                                    <p:set>
                                      <p:cBhvr>
                                        <p:cTn id="37" dur="1" fill="hold">
                                          <p:stCondLst>
                                            <p:cond delay="499"/>
                                          </p:stCondLst>
                                        </p:cTn>
                                        <p:tgtEl>
                                          <p:spTgt spid="59409"/>
                                        </p:tgtEl>
                                        <p:attrNameLst>
                                          <p:attrName>style.visibility</p:attrName>
                                        </p:attrNameLst>
                                      </p:cBhvr>
                                      <p:to>
                                        <p:strVal val="visible"/>
                                      </p:to>
                                    </p:set>
                                  </p:childTnLst>
                                </p:cTn>
                              </p:par>
                            </p:childTnLst>
                          </p:cTn>
                        </p:par>
                      </p:childTnLst>
                    </p:cTn>
                  </p:par>
                  <p:par>
                    <p:cTn id="38" fill="hold" nodeType="clickPar">
                      <p:stCondLst>
                        <p:cond delay="indefinite"/>
                      </p:stCondLst>
                      <p:childTnLst>
                        <p:par>
                          <p:cTn id="39" fill="hold" nodeType="withGroup">
                            <p:stCondLst>
                              <p:cond delay="0"/>
                            </p:stCondLst>
                            <p:childTnLst>
                              <p:par>
                                <p:cTn id="40" presetID="1" presetClass="entr" presetSubtype="0" fill="hold" grpId="0" nodeType="clickEffect">
                                  <p:stCondLst>
                                    <p:cond delay="0"/>
                                  </p:stCondLst>
                                  <p:childTnLst>
                                    <p:set>
                                      <p:cBhvr>
                                        <p:cTn id="41" dur="1" fill="hold">
                                          <p:stCondLst>
                                            <p:cond delay="499"/>
                                          </p:stCondLst>
                                        </p:cTn>
                                        <p:tgtEl>
                                          <p:spTgt spid="594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412" grpId="0" autoUpdateAnimBg="0"/>
      <p:bldP spid="59413" grpId="0" autoUpdateAnimBg="0"/>
      <p:bldP spid="59411" grpId="0" autoUpdateAnimBg="0"/>
      <p:bldP spid="59414" grpId="0" autoUpdateAnimBg="0"/>
      <p:bldP spid="59410"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87313" y="609600"/>
            <a:ext cx="9879012" cy="1143000"/>
          </a:xfrm>
        </p:spPr>
        <p:txBody>
          <a:bodyPr/>
          <a:lstStyle/>
          <a:p>
            <a:pPr eaLnBrk="1" hangingPunct="1"/>
            <a:r>
              <a:rPr lang="en-CA" altLang="en-US" sz="4000" smtClean="0">
                <a:solidFill>
                  <a:srgbClr val="FFFF00"/>
                </a:solidFill>
              </a:rPr>
              <a:t>Gravity or Buoyancy waves in an atmosphere</a:t>
            </a:r>
          </a:p>
        </p:txBody>
      </p:sp>
      <p:sp>
        <p:nvSpPr>
          <p:cNvPr id="24579" name="Content Placeholder 2"/>
          <p:cNvSpPr>
            <a:spLocks noGrp="1"/>
          </p:cNvSpPr>
          <p:nvPr>
            <p:ph idx="1"/>
          </p:nvPr>
        </p:nvSpPr>
        <p:spPr>
          <a:xfrm>
            <a:off x="446088" y="1981200"/>
            <a:ext cx="3384550" cy="4114800"/>
          </a:xfrm>
        </p:spPr>
        <p:txBody>
          <a:bodyPr/>
          <a:lstStyle/>
          <a:p>
            <a:pPr marL="0" indent="0" eaLnBrk="1" hangingPunct="1">
              <a:buFontTx/>
              <a:buNone/>
            </a:pPr>
            <a:r>
              <a:rPr lang="en-US" altLang="en-US" sz="1400" dirty="0" smtClean="0">
                <a:solidFill>
                  <a:srgbClr val="FFFF00"/>
                </a:solidFill>
                <a:latin typeface="Arial" panose="020B0604020202020204" pitchFamily="34" charset="0"/>
                <a:cs typeface="Arial" panose="020B0604020202020204" pitchFamily="34" charset="0"/>
              </a:rPr>
              <a:t>A corrugated sheet pushed to the right against the air will be the same air blowing to the left over the sheet</a:t>
            </a:r>
          </a:p>
          <a:p>
            <a:pPr marL="0" indent="0" eaLnBrk="1" hangingPunct="1">
              <a:buFontTx/>
              <a:buNone/>
            </a:pPr>
            <a:endParaRPr lang="en-US" altLang="en-US" sz="1400" dirty="0" smtClean="0">
              <a:solidFill>
                <a:srgbClr val="FFFF00"/>
              </a:solidFill>
              <a:latin typeface="Arial" panose="020B0604020202020204" pitchFamily="34" charset="0"/>
              <a:cs typeface="Arial" panose="020B0604020202020204" pitchFamily="34" charset="0"/>
            </a:endParaRPr>
          </a:p>
          <a:p>
            <a:pPr marL="0" indent="0" eaLnBrk="1" hangingPunct="1">
              <a:buFontTx/>
              <a:buNone/>
            </a:pPr>
            <a:r>
              <a:rPr lang="en-US" altLang="en-US" sz="1400" dirty="0" smtClean="0">
                <a:solidFill>
                  <a:srgbClr val="FFFF00"/>
                </a:solidFill>
                <a:latin typeface="Arial" panose="020B0604020202020204" pitchFamily="34" charset="0"/>
                <a:cs typeface="Arial" panose="020B0604020202020204" pitchFamily="34" charset="0"/>
              </a:rPr>
              <a:t>At "A", the corrugations move upward and to the right with increasing time, forcing the air in this region up and forward.  This will "push" the air along the line of the purple arrow shown.</a:t>
            </a:r>
          </a:p>
          <a:p>
            <a:pPr marL="0" indent="0" eaLnBrk="1" hangingPunct="1">
              <a:buFontTx/>
              <a:buNone/>
            </a:pPr>
            <a:endParaRPr lang="en-US" altLang="en-US" sz="1400" dirty="0" smtClean="0">
              <a:solidFill>
                <a:srgbClr val="FFFF00"/>
              </a:solidFill>
              <a:latin typeface="Arial" panose="020B0604020202020204" pitchFamily="34" charset="0"/>
              <a:cs typeface="Arial" panose="020B0604020202020204" pitchFamily="34" charset="0"/>
            </a:endParaRPr>
          </a:p>
          <a:p>
            <a:pPr marL="0" indent="0" eaLnBrk="1" hangingPunct="1">
              <a:buFontTx/>
              <a:buNone/>
            </a:pPr>
            <a:r>
              <a:rPr lang="en-US" altLang="en-US" sz="1400" dirty="0" smtClean="0">
                <a:solidFill>
                  <a:srgbClr val="FFFF00"/>
                </a:solidFill>
                <a:latin typeface="Arial" panose="020B0604020202020204" pitchFamily="34" charset="0"/>
                <a:cs typeface="Arial" panose="020B0604020202020204" pitchFamily="34" charset="0"/>
              </a:rPr>
              <a:t>Conversely, at the "B’s", the corrugations will appear to be "falling away“ to the left, letting the air fall away to the left</a:t>
            </a:r>
          </a:p>
          <a:p>
            <a:pPr marL="0" indent="0" eaLnBrk="1" hangingPunct="1">
              <a:buFontTx/>
              <a:buNone/>
            </a:pPr>
            <a:endParaRPr lang="en-US" altLang="en-US" sz="1400" dirty="0" smtClean="0">
              <a:solidFill>
                <a:srgbClr val="FFFF00"/>
              </a:solidFill>
              <a:latin typeface="Arial" panose="020B0604020202020204" pitchFamily="34" charset="0"/>
              <a:cs typeface="Arial" panose="020B0604020202020204" pitchFamily="34" charset="0"/>
            </a:endParaRPr>
          </a:p>
          <a:p>
            <a:pPr marL="0" indent="0" eaLnBrk="1" hangingPunct="1">
              <a:buFontTx/>
              <a:buNone/>
            </a:pPr>
            <a:r>
              <a:rPr lang="en-US" altLang="en-US" sz="1400" dirty="0" smtClean="0">
                <a:solidFill>
                  <a:srgbClr val="FFFF00"/>
                </a:solidFill>
                <a:latin typeface="Arial" panose="020B0604020202020204" pitchFamily="34" charset="0"/>
                <a:cs typeface="Arial" panose="020B0604020202020204" pitchFamily="34" charset="0"/>
              </a:rPr>
              <a:t>The air at H will rise, expand and cool while the air at L will sink, compress and heat.</a:t>
            </a:r>
            <a:endParaRPr lang="en-CA" altLang="en-US" sz="1400" dirty="0" smtClean="0">
              <a:solidFill>
                <a:srgbClr val="FFFF00"/>
              </a:solidFill>
              <a:latin typeface="Arial" panose="020B0604020202020204" pitchFamily="34" charset="0"/>
              <a:cs typeface="Arial" panose="020B0604020202020204" pitchFamily="34" charset="0"/>
            </a:endParaRPr>
          </a:p>
        </p:txBody>
      </p:sp>
      <p:pic>
        <p:nvPicPr>
          <p:cNvPr id="24580" name="Picture 2" descr="C:\Users\espy\Documents\Papers_and_Books_II\Gravity_Wave_primers\Buoyancy (gravity) waves in the atmosphere_files\grav_cor.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59200" y="2432050"/>
            <a:ext cx="6219825" cy="284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1" name="TextBox 3"/>
          <p:cNvSpPr txBox="1">
            <a:spLocks noChangeArrowheads="1"/>
          </p:cNvSpPr>
          <p:nvPr/>
        </p:nvSpPr>
        <p:spPr bwMode="auto">
          <a:xfrm>
            <a:off x="8078788" y="5019675"/>
            <a:ext cx="1800225"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CA" altLang="en-US" sz="900">
                <a:latin typeface="Arial" panose="020B0604020202020204" pitchFamily="34" charset="0"/>
              </a:rPr>
              <a:t>From Wayne Hocking</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http://www.mit.edu/%7Ekardar/research/seminars/Casimir/defo-plates-2.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6638" y="1409700"/>
            <a:ext cx="6597650" cy="431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 name="Straight Connector 2"/>
          <p:cNvCxnSpPr/>
          <p:nvPr/>
        </p:nvCxnSpPr>
        <p:spPr>
          <a:xfrm flipV="1">
            <a:off x="3376613" y="1271588"/>
            <a:ext cx="2278062" cy="3795712"/>
          </a:xfrm>
          <a:prstGeom prst="line">
            <a:avLst/>
          </a:prstGeom>
          <a:ln>
            <a:solidFill>
              <a:srgbClr val="FF0000"/>
            </a:solidFill>
            <a:tailEnd type="arrow"/>
          </a:ln>
        </p:spPr>
        <p:style>
          <a:lnRef idx="3">
            <a:schemeClr val="dk1"/>
          </a:lnRef>
          <a:fillRef idx="0">
            <a:schemeClr val="dk1"/>
          </a:fillRef>
          <a:effectRef idx="2">
            <a:schemeClr val="dk1"/>
          </a:effectRef>
          <a:fontRef idx="minor">
            <a:schemeClr val="tx1"/>
          </a:fontRef>
        </p:style>
      </p:cxnSp>
      <p:sp>
        <p:nvSpPr>
          <p:cNvPr id="4" name="TextBox 3"/>
          <p:cNvSpPr txBox="1"/>
          <p:nvPr/>
        </p:nvSpPr>
        <p:spPr>
          <a:xfrm>
            <a:off x="4806950" y="995363"/>
            <a:ext cx="847725" cy="495300"/>
          </a:xfrm>
          <a:prstGeom prst="rect">
            <a:avLst/>
          </a:prstGeom>
          <a:noFill/>
        </p:spPr>
        <p:txBody>
          <a:bodyPr>
            <a:spAutoFit/>
          </a:bodyPr>
          <a:lstStyle/>
          <a:p>
            <a:pPr eaLnBrk="1" fontAlgn="auto" hangingPunct="1">
              <a:spcBef>
                <a:spcPts val="0"/>
              </a:spcBef>
              <a:spcAft>
                <a:spcPts val="0"/>
              </a:spcAft>
              <a:defRPr/>
            </a:pPr>
            <a:r>
              <a:rPr lang="nb-NO" sz="1308" b="0" dirty="0">
                <a:solidFill>
                  <a:srgbClr val="FF0000"/>
                </a:solidFill>
                <a:latin typeface="Calibri" panose="020F0502020204030204"/>
              </a:rPr>
              <a:t>C</a:t>
            </a:r>
            <a:r>
              <a:rPr lang="nb-NO" sz="1308" b="0" baseline="-25000" dirty="0">
                <a:solidFill>
                  <a:srgbClr val="FF0000"/>
                </a:solidFill>
                <a:latin typeface="Calibri" panose="020F0502020204030204"/>
              </a:rPr>
              <a:t>g</a:t>
            </a:r>
            <a:r>
              <a:rPr lang="nb-NO" sz="1308" b="0" dirty="0">
                <a:solidFill>
                  <a:srgbClr val="FF0000"/>
                </a:solidFill>
                <a:latin typeface="Calibri" panose="020F0502020204030204"/>
              </a:rPr>
              <a:t> </a:t>
            </a:r>
            <a:r>
              <a:rPr lang="nb-NO" sz="1308" b="0" dirty="0" err="1">
                <a:solidFill>
                  <a:srgbClr val="FF0000"/>
                </a:solidFill>
                <a:latin typeface="Calibri" panose="020F0502020204030204"/>
              </a:rPr>
              <a:t>upward</a:t>
            </a:r>
            <a:endParaRPr lang="en-CA" sz="1471" b="0" dirty="0">
              <a:solidFill>
                <a:srgbClr val="FF0000"/>
              </a:solidFill>
              <a:latin typeface="Calibri" panose="020F0502020204030204"/>
            </a:endParaRPr>
          </a:p>
        </p:txBody>
      </p:sp>
      <p:cxnSp>
        <p:nvCxnSpPr>
          <p:cNvPr id="12" name="Straight Connector 11"/>
          <p:cNvCxnSpPr/>
          <p:nvPr/>
        </p:nvCxnSpPr>
        <p:spPr>
          <a:xfrm flipH="1">
            <a:off x="2929135" y="1844824"/>
            <a:ext cx="1477963" cy="2767012"/>
          </a:xfrm>
          <a:prstGeom prst="line">
            <a:avLst/>
          </a:prstGeom>
          <a:ln w="38100">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H="1">
            <a:off x="3831034" y="1916832"/>
            <a:ext cx="1168400" cy="2257425"/>
          </a:xfrm>
          <a:prstGeom prst="line">
            <a:avLst/>
          </a:prstGeom>
          <a:ln w="38100">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860800" y="1735138"/>
            <a:ext cx="1073150" cy="293687"/>
          </a:xfrm>
          <a:prstGeom prst="rect">
            <a:avLst/>
          </a:prstGeom>
        </p:spPr>
        <p:style>
          <a:lnRef idx="2">
            <a:schemeClr val="dk1">
              <a:shade val="50000"/>
            </a:schemeClr>
          </a:lnRef>
          <a:fillRef idx="1">
            <a:schemeClr val="dk1"/>
          </a:fillRef>
          <a:effectRef idx="0">
            <a:schemeClr val="dk1"/>
          </a:effectRef>
          <a:fontRef idx="minor">
            <a:schemeClr val="lt1"/>
          </a:fontRef>
        </p:style>
        <p:txBody>
          <a:bodyPr>
            <a:spAutoFit/>
          </a:bodyPr>
          <a:lstStyle/>
          <a:p>
            <a:pPr eaLnBrk="1" fontAlgn="auto" hangingPunct="1">
              <a:spcBef>
                <a:spcPts val="0"/>
              </a:spcBef>
              <a:spcAft>
                <a:spcPts val="0"/>
              </a:spcAft>
              <a:defRPr/>
            </a:pPr>
            <a:r>
              <a:rPr lang="nb-NO" sz="1308" b="0" dirty="0" err="1">
                <a:solidFill>
                  <a:srgbClr val="FFFF00"/>
                </a:solidFill>
              </a:rPr>
              <a:t>Phase</a:t>
            </a:r>
            <a:r>
              <a:rPr lang="nb-NO" sz="1308" b="0" dirty="0">
                <a:solidFill>
                  <a:srgbClr val="FFFF00"/>
                </a:solidFill>
              </a:rPr>
              <a:t> fronts</a:t>
            </a:r>
            <a:endParaRPr lang="en-CA" sz="1471" b="0" dirty="0">
              <a:solidFill>
                <a:srgbClr val="FFFF00"/>
              </a:solidFill>
            </a:endParaRPr>
          </a:p>
        </p:txBody>
      </p:sp>
      <p:sp>
        <p:nvSpPr>
          <p:cNvPr id="2" name="TextBox 1"/>
          <p:cNvSpPr txBox="1"/>
          <p:nvPr/>
        </p:nvSpPr>
        <p:spPr>
          <a:xfrm>
            <a:off x="446658" y="5941982"/>
            <a:ext cx="9252308" cy="400110"/>
          </a:xfrm>
          <a:prstGeom prst="rect">
            <a:avLst/>
          </a:prstGeom>
          <a:noFill/>
        </p:spPr>
        <p:txBody>
          <a:bodyPr wrap="square" rtlCol="0">
            <a:spAutoFit/>
          </a:bodyPr>
          <a:lstStyle/>
          <a:p>
            <a:r>
              <a:rPr lang="en-CA" sz="2000" dirty="0" smtClean="0">
                <a:solidFill>
                  <a:schemeClr val="tx1"/>
                </a:solidFill>
              </a:rPr>
              <a:t>Each “sheet” of air becomes the corrugated sheet perturbing the air above</a:t>
            </a:r>
            <a:endParaRPr lang="en-CA" sz="2000" dirty="0">
              <a:solidFill>
                <a:schemeClr val="tx1"/>
              </a:solidFill>
            </a:endParaRPr>
          </a:p>
        </p:txBody>
      </p:sp>
      <p:cxnSp>
        <p:nvCxnSpPr>
          <p:cNvPr id="6" name="Straight Arrow Connector 5"/>
          <p:cNvCxnSpPr/>
          <p:nvPr/>
        </p:nvCxnSpPr>
        <p:spPr>
          <a:xfrm flipV="1">
            <a:off x="5487218" y="2276872"/>
            <a:ext cx="288032" cy="3600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5715315" y="2130794"/>
            <a:ext cx="385317" cy="338554"/>
          </a:xfrm>
          <a:prstGeom prst="rect">
            <a:avLst/>
          </a:prstGeom>
          <a:noFill/>
        </p:spPr>
        <p:txBody>
          <a:bodyPr wrap="square" rtlCol="0">
            <a:spAutoFit/>
          </a:bodyPr>
          <a:lstStyle/>
          <a:p>
            <a:r>
              <a:rPr lang="en-CA" sz="1600" dirty="0" smtClean="0">
                <a:solidFill>
                  <a:schemeClr val="accent1"/>
                </a:solidFill>
              </a:rPr>
              <a:t>F</a:t>
            </a:r>
            <a:endParaRPr lang="en-CA" sz="1600" dirty="0">
              <a:solidFill>
                <a:schemeClr val="accent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down)">
                                      <p:cBhvr>
                                        <p:cTn id="7" dur="500"/>
                                        <p:tgtEl>
                                          <p:spTgt spid="16"/>
                                        </p:tgtEl>
                                      </p:cBhvr>
                                    </p:animEffect>
                                  </p:childTnLst>
                                </p:cTn>
                              </p:par>
                            </p:childTnLst>
                          </p:cTn>
                        </p:par>
                        <p:par>
                          <p:cTn id="8" fill="hold" nodeType="afterGroup">
                            <p:stCondLst>
                              <p:cond delay="500"/>
                            </p:stCondLst>
                            <p:childTnLst>
                              <p:par>
                                <p:cTn id="9" presetID="22" presetClass="entr" presetSubtype="4"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down)">
                                      <p:cBhvr>
                                        <p:cTn id="11" dur="500"/>
                                        <p:tgtEl>
                                          <p:spTgt spid="12"/>
                                        </p:tgtEl>
                                      </p:cBhvr>
                                    </p:animEffect>
                                  </p:childTnLst>
                                </p:cTn>
                              </p:par>
                              <p:par>
                                <p:cTn id="12" presetID="22" presetClass="entr" presetSubtype="4" fill="hold" nodeType="with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wipe(down)">
                                      <p:cBhvr>
                                        <p:cTn id="14" dur="500"/>
                                        <p:tgtEl>
                                          <p:spTgt spid="13"/>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wipe(down)">
                                      <p:cBhvr>
                                        <p:cTn id="27" dur="500"/>
                                        <p:tgtEl>
                                          <p:spTgt spid="4"/>
                                        </p:tgtEl>
                                      </p:cBhvr>
                                    </p:animEffect>
                                  </p:childTnLst>
                                </p:cTn>
                              </p:par>
                            </p:childTnLst>
                          </p:cTn>
                        </p:par>
                        <p:par>
                          <p:cTn id="28" fill="hold">
                            <p:stCondLst>
                              <p:cond delay="500"/>
                            </p:stCondLst>
                            <p:childTnLst>
                              <p:par>
                                <p:cTn id="29" presetID="22" presetClass="entr" presetSubtype="4" fill="hold" nodeType="afterEffect">
                                  <p:stCondLst>
                                    <p:cond delay="0"/>
                                  </p:stCondLst>
                                  <p:childTnLst>
                                    <p:set>
                                      <p:cBhvr>
                                        <p:cTn id="30" dur="1" fill="hold">
                                          <p:stCondLst>
                                            <p:cond delay="0"/>
                                          </p:stCondLst>
                                        </p:cTn>
                                        <p:tgtEl>
                                          <p:spTgt spid="3"/>
                                        </p:tgtEl>
                                        <p:attrNameLst>
                                          <p:attrName>style.visibility</p:attrName>
                                        </p:attrNameLst>
                                      </p:cBhvr>
                                      <p:to>
                                        <p:strVal val="visible"/>
                                      </p:to>
                                    </p:set>
                                    <p:animEffect transition="in" filter="wipe(down)">
                                      <p:cBhvr>
                                        <p:cTn id="3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6" grpId="0" animBg="1"/>
      <p:bldP spid="2"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626" name="Group 41"/>
          <p:cNvGrpSpPr>
            <a:grpSpLocks/>
          </p:cNvGrpSpPr>
          <p:nvPr/>
        </p:nvGrpSpPr>
        <p:grpSpPr bwMode="auto">
          <a:xfrm>
            <a:off x="911225" y="1014413"/>
            <a:ext cx="4433888" cy="2689225"/>
            <a:chOff x="604814" y="2593910"/>
            <a:chExt cx="5423551" cy="3289549"/>
          </a:xfrm>
        </p:grpSpPr>
        <p:grpSp>
          <p:nvGrpSpPr>
            <p:cNvPr id="26655" name="Group 42"/>
            <p:cNvGrpSpPr>
              <a:grpSpLocks/>
            </p:cNvGrpSpPr>
            <p:nvPr/>
          </p:nvGrpSpPr>
          <p:grpSpPr bwMode="auto">
            <a:xfrm rot="5400000">
              <a:off x="2415198" y="2134044"/>
              <a:ext cx="1567111" cy="5015053"/>
              <a:chOff x="8635317" y="1442306"/>
              <a:chExt cx="1567111" cy="5015053"/>
            </a:xfrm>
          </p:grpSpPr>
          <p:pic>
            <p:nvPicPr>
              <p:cNvPr id="26668" name="Picture 55"/>
              <p:cNvPicPr>
                <a:picLocks noChangeAspect="1"/>
              </p:cNvPicPr>
              <p:nvPr/>
            </p:nvPicPr>
            <p:blipFill>
              <a:blip r:embed="rId2">
                <a:extLst>
                  <a:ext uri="{28A0092B-C50C-407E-A947-70E740481C1C}">
                    <a14:useLocalDpi xmlns:a14="http://schemas.microsoft.com/office/drawing/2010/main" val="0"/>
                  </a:ext>
                </a:extLst>
              </a:blip>
              <a:srcRect l="2" r="25275"/>
              <a:stretch>
                <a:fillRect/>
              </a:stretch>
            </p:blipFill>
            <p:spPr bwMode="auto">
              <a:xfrm rot="5400000">
                <a:off x="7745616" y="2332007"/>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69" name="Picture 56"/>
              <p:cNvPicPr>
                <a:picLocks noChangeAspect="1"/>
              </p:cNvPicPr>
              <p:nvPr/>
            </p:nvPicPr>
            <p:blipFill>
              <a:blip r:embed="rId2">
                <a:extLst>
                  <a:ext uri="{28A0092B-C50C-407E-A947-70E740481C1C}">
                    <a14:useLocalDpi xmlns:a14="http://schemas.microsoft.com/office/drawing/2010/main" val="0"/>
                  </a:ext>
                </a:extLst>
              </a:blip>
              <a:srcRect l="2" r="25275"/>
              <a:stretch>
                <a:fillRect/>
              </a:stretch>
            </p:blipFill>
            <p:spPr bwMode="auto">
              <a:xfrm rot="5400000">
                <a:off x="7755043" y="4009975"/>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6656" name="Group 43"/>
            <p:cNvGrpSpPr>
              <a:grpSpLocks/>
            </p:cNvGrpSpPr>
            <p:nvPr/>
          </p:nvGrpSpPr>
          <p:grpSpPr bwMode="auto">
            <a:xfrm rot="5400000">
              <a:off x="2328785" y="2592377"/>
              <a:ext cx="1567111" cy="5015053"/>
              <a:chOff x="8635317" y="1442306"/>
              <a:chExt cx="1567111" cy="5015053"/>
            </a:xfrm>
          </p:grpSpPr>
          <p:pic>
            <p:nvPicPr>
              <p:cNvPr id="26666" name="Picture 53"/>
              <p:cNvPicPr>
                <a:picLocks noChangeAspect="1"/>
              </p:cNvPicPr>
              <p:nvPr/>
            </p:nvPicPr>
            <p:blipFill>
              <a:blip r:embed="rId2">
                <a:extLst>
                  <a:ext uri="{28A0092B-C50C-407E-A947-70E740481C1C}">
                    <a14:useLocalDpi xmlns:a14="http://schemas.microsoft.com/office/drawing/2010/main" val="0"/>
                  </a:ext>
                </a:extLst>
              </a:blip>
              <a:srcRect l="2" r="25275"/>
              <a:stretch>
                <a:fillRect/>
              </a:stretch>
            </p:blipFill>
            <p:spPr bwMode="auto">
              <a:xfrm rot="5400000">
                <a:off x="7745616" y="2332007"/>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67" name="Picture 54"/>
              <p:cNvPicPr>
                <a:picLocks noChangeAspect="1"/>
              </p:cNvPicPr>
              <p:nvPr/>
            </p:nvPicPr>
            <p:blipFill>
              <a:blip r:embed="rId2">
                <a:extLst>
                  <a:ext uri="{28A0092B-C50C-407E-A947-70E740481C1C}">
                    <a14:useLocalDpi xmlns:a14="http://schemas.microsoft.com/office/drawing/2010/main" val="0"/>
                  </a:ext>
                </a:extLst>
              </a:blip>
              <a:srcRect l="2" r="25275"/>
              <a:stretch>
                <a:fillRect/>
              </a:stretch>
            </p:blipFill>
            <p:spPr bwMode="auto">
              <a:xfrm rot="5400000">
                <a:off x="7755043" y="4009975"/>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6657" name="Group 44"/>
            <p:cNvGrpSpPr>
              <a:grpSpLocks/>
            </p:cNvGrpSpPr>
            <p:nvPr/>
          </p:nvGrpSpPr>
          <p:grpSpPr bwMode="auto">
            <a:xfrm rot="5400000">
              <a:off x="2518894" y="1718701"/>
              <a:ext cx="1567111" cy="5015053"/>
              <a:chOff x="8635317" y="1442306"/>
              <a:chExt cx="1567111" cy="5015053"/>
            </a:xfrm>
          </p:grpSpPr>
          <p:pic>
            <p:nvPicPr>
              <p:cNvPr id="26664" name="Picture 51"/>
              <p:cNvPicPr>
                <a:picLocks noChangeAspect="1"/>
              </p:cNvPicPr>
              <p:nvPr/>
            </p:nvPicPr>
            <p:blipFill>
              <a:blip r:embed="rId2">
                <a:extLst>
                  <a:ext uri="{28A0092B-C50C-407E-A947-70E740481C1C}">
                    <a14:useLocalDpi xmlns:a14="http://schemas.microsoft.com/office/drawing/2010/main" val="0"/>
                  </a:ext>
                </a:extLst>
              </a:blip>
              <a:srcRect l="2" r="25275"/>
              <a:stretch>
                <a:fillRect/>
              </a:stretch>
            </p:blipFill>
            <p:spPr bwMode="auto">
              <a:xfrm rot="5400000">
                <a:off x="7745616" y="2332007"/>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65" name="Picture 52"/>
              <p:cNvPicPr>
                <a:picLocks noChangeAspect="1"/>
              </p:cNvPicPr>
              <p:nvPr/>
            </p:nvPicPr>
            <p:blipFill>
              <a:blip r:embed="rId2">
                <a:extLst>
                  <a:ext uri="{28A0092B-C50C-407E-A947-70E740481C1C}">
                    <a14:useLocalDpi xmlns:a14="http://schemas.microsoft.com/office/drawing/2010/main" val="0"/>
                  </a:ext>
                </a:extLst>
              </a:blip>
              <a:srcRect l="2" r="25275"/>
              <a:stretch>
                <a:fillRect/>
              </a:stretch>
            </p:blipFill>
            <p:spPr bwMode="auto">
              <a:xfrm rot="5400000">
                <a:off x="7755043" y="4009975"/>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6658" name="Group 45"/>
            <p:cNvGrpSpPr>
              <a:grpSpLocks/>
            </p:cNvGrpSpPr>
            <p:nvPr/>
          </p:nvGrpSpPr>
          <p:grpSpPr bwMode="auto">
            <a:xfrm rot="5400000">
              <a:off x="2737283" y="869939"/>
              <a:ext cx="1567111" cy="5015053"/>
              <a:chOff x="8635317" y="1442306"/>
              <a:chExt cx="1567111" cy="5015053"/>
            </a:xfrm>
          </p:grpSpPr>
          <p:pic>
            <p:nvPicPr>
              <p:cNvPr id="26662" name="Picture 49"/>
              <p:cNvPicPr>
                <a:picLocks noChangeAspect="1"/>
              </p:cNvPicPr>
              <p:nvPr/>
            </p:nvPicPr>
            <p:blipFill>
              <a:blip r:embed="rId2">
                <a:extLst>
                  <a:ext uri="{28A0092B-C50C-407E-A947-70E740481C1C}">
                    <a14:useLocalDpi xmlns:a14="http://schemas.microsoft.com/office/drawing/2010/main" val="0"/>
                  </a:ext>
                </a:extLst>
              </a:blip>
              <a:srcRect l="2" r="25275"/>
              <a:stretch>
                <a:fillRect/>
              </a:stretch>
            </p:blipFill>
            <p:spPr bwMode="auto">
              <a:xfrm rot="5400000">
                <a:off x="7745616" y="2332007"/>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63" name="Picture 50"/>
              <p:cNvPicPr>
                <a:picLocks noChangeAspect="1"/>
              </p:cNvPicPr>
              <p:nvPr/>
            </p:nvPicPr>
            <p:blipFill>
              <a:blip r:embed="rId2">
                <a:extLst>
                  <a:ext uri="{28A0092B-C50C-407E-A947-70E740481C1C}">
                    <a14:useLocalDpi xmlns:a14="http://schemas.microsoft.com/office/drawing/2010/main" val="0"/>
                  </a:ext>
                </a:extLst>
              </a:blip>
              <a:srcRect l="2" r="25275"/>
              <a:stretch>
                <a:fillRect/>
              </a:stretch>
            </p:blipFill>
            <p:spPr bwMode="auto">
              <a:xfrm rot="5400000">
                <a:off x="7755043" y="4009975"/>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6659" name="Group 46"/>
            <p:cNvGrpSpPr>
              <a:grpSpLocks/>
            </p:cNvGrpSpPr>
            <p:nvPr/>
          </p:nvGrpSpPr>
          <p:grpSpPr bwMode="auto">
            <a:xfrm rot="5400000">
              <a:off x="2606879" y="1260367"/>
              <a:ext cx="1567111" cy="5015053"/>
              <a:chOff x="8635317" y="1442306"/>
              <a:chExt cx="1567111" cy="5015053"/>
            </a:xfrm>
          </p:grpSpPr>
          <p:pic>
            <p:nvPicPr>
              <p:cNvPr id="26660" name="Picture 47"/>
              <p:cNvPicPr>
                <a:picLocks noChangeAspect="1"/>
              </p:cNvPicPr>
              <p:nvPr/>
            </p:nvPicPr>
            <p:blipFill>
              <a:blip r:embed="rId2">
                <a:extLst>
                  <a:ext uri="{28A0092B-C50C-407E-A947-70E740481C1C}">
                    <a14:useLocalDpi xmlns:a14="http://schemas.microsoft.com/office/drawing/2010/main" val="0"/>
                  </a:ext>
                </a:extLst>
              </a:blip>
              <a:srcRect l="2" r="25275"/>
              <a:stretch>
                <a:fillRect/>
              </a:stretch>
            </p:blipFill>
            <p:spPr bwMode="auto">
              <a:xfrm rot="5400000">
                <a:off x="7745616" y="2332007"/>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61" name="Picture 48"/>
              <p:cNvPicPr>
                <a:picLocks noChangeAspect="1"/>
              </p:cNvPicPr>
              <p:nvPr/>
            </p:nvPicPr>
            <p:blipFill>
              <a:blip r:embed="rId2">
                <a:extLst>
                  <a:ext uri="{28A0092B-C50C-407E-A947-70E740481C1C}">
                    <a14:useLocalDpi xmlns:a14="http://schemas.microsoft.com/office/drawing/2010/main" val="0"/>
                  </a:ext>
                </a:extLst>
              </a:blip>
              <a:srcRect l="2" r="25275"/>
              <a:stretch>
                <a:fillRect/>
              </a:stretch>
            </p:blipFill>
            <p:spPr bwMode="auto">
              <a:xfrm rot="5400000">
                <a:off x="7755043" y="4009975"/>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cxnSp>
        <p:nvCxnSpPr>
          <p:cNvPr id="12" name="Straight Arrow Connector 11"/>
          <p:cNvCxnSpPr/>
          <p:nvPr/>
        </p:nvCxnSpPr>
        <p:spPr>
          <a:xfrm flipV="1">
            <a:off x="1047750" y="858838"/>
            <a:ext cx="1103313" cy="4467225"/>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nvGrpSpPr>
          <p:cNvPr id="26628" name="Group 65"/>
          <p:cNvGrpSpPr>
            <a:grpSpLocks/>
          </p:cNvGrpSpPr>
          <p:nvPr/>
        </p:nvGrpSpPr>
        <p:grpSpPr bwMode="auto">
          <a:xfrm>
            <a:off x="493713" y="2746375"/>
            <a:ext cx="4433887" cy="2689225"/>
            <a:chOff x="604814" y="2593910"/>
            <a:chExt cx="5423551" cy="3289549"/>
          </a:xfrm>
        </p:grpSpPr>
        <p:grpSp>
          <p:nvGrpSpPr>
            <p:cNvPr id="26640" name="Group 3"/>
            <p:cNvGrpSpPr>
              <a:grpSpLocks/>
            </p:cNvGrpSpPr>
            <p:nvPr/>
          </p:nvGrpSpPr>
          <p:grpSpPr bwMode="auto">
            <a:xfrm rot="5400000">
              <a:off x="2328785" y="2592377"/>
              <a:ext cx="1567111" cy="5015053"/>
              <a:chOff x="8635317" y="1442306"/>
              <a:chExt cx="1567111" cy="5015053"/>
            </a:xfrm>
          </p:grpSpPr>
          <p:pic>
            <p:nvPicPr>
              <p:cNvPr id="26653" name="Picture 1"/>
              <p:cNvPicPr>
                <a:picLocks noChangeAspect="1"/>
              </p:cNvPicPr>
              <p:nvPr/>
            </p:nvPicPr>
            <p:blipFill>
              <a:blip r:embed="rId2">
                <a:extLst>
                  <a:ext uri="{28A0092B-C50C-407E-A947-70E740481C1C}">
                    <a14:useLocalDpi xmlns:a14="http://schemas.microsoft.com/office/drawing/2010/main" val="0"/>
                  </a:ext>
                </a:extLst>
              </a:blip>
              <a:srcRect l="2" r="25275"/>
              <a:stretch>
                <a:fillRect/>
              </a:stretch>
            </p:blipFill>
            <p:spPr bwMode="auto">
              <a:xfrm rot="5400000">
                <a:off x="7745616" y="2332007"/>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54" name="Picture 2"/>
              <p:cNvPicPr>
                <a:picLocks noChangeAspect="1"/>
              </p:cNvPicPr>
              <p:nvPr/>
            </p:nvPicPr>
            <p:blipFill>
              <a:blip r:embed="rId2">
                <a:extLst>
                  <a:ext uri="{28A0092B-C50C-407E-A947-70E740481C1C}">
                    <a14:useLocalDpi xmlns:a14="http://schemas.microsoft.com/office/drawing/2010/main" val="0"/>
                  </a:ext>
                </a:extLst>
              </a:blip>
              <a:srcRect l="2" r="25275"/>
              <a:stretch>
                <a:fillRect/>
              </a:stretch>
            </p:blipFill>
            <p:spPr bwMode="auto">
              <a:xfrm rot="5400000">
                <a:off x="7755043" y="4009975"/>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6641" name="Group 4"/>
            <p:cNvGrpSpPr>
              <a:grpSpLocks/>
            </p:cNvGrpSpPr>
            <p:nvPr/>
          </p:nvGrpSpPr>
          <p:grpSpPr bwMode="auto">
            <a:xfrm rot="5400000">
              <a:off x="2415198" y="2134044"/>
              <a:ext cx="1567111" cy="5015053"/>
              <a:chOff x="8635317" y="1442306"/>
              <a:chExt cx="1567111" cy="5015053"/>
            </a:xfrm>
          </p:grpSpPr>
          <p:pic>
            <p:nvPicPr>
              <p:cNvPr id="26651" name="Picture 5"/>
              <p:cNvPicPr>
                <a:picLocks noChangeAspect="1"/>
              </p:cNvPicPr>
              <p:nvPr/>
            </p:nvPicPr>
            <p:blipFill>
              <a:blip r:embed="rId2">
                <a:extLst>
                  <a:ext uri="{28A0092B-C50C-407E-A947-70E740481C1C}">
                    <a14:useLocalDpi xmlns:a14="http://schemas.microsoft.com/office/drawing/2010/main" val="0"/>
                  </a:ext>
                </a:extLst>
              </a:blip>
              <a:srcRect l="2" r="25275"/>
              <a:stretch>
                <a:fillRect/>
              </a:stretch>
            </p:blipFill>
            <p:spPr bwMode="auto">
              <a:xfrm rot="5400000">
                <a:off x="7745616" y="2332007"/>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52" name="Picture 6"/>
              <p:cNvPicPr>
                <a:picLocks noChangeAspect="1"/>
              </p:cNvPicPr>
              <p:nvPr/>
            </p:nvPicPr>
            <p:blipFill>
              <a:blip r:embed="rId2">
                <a:extLst>
                  <a:ext uri="{28A0092B-C50C-407E-A947-70E740481C1C}">
                    <a14:useLocalDpi xmlns:a14="http://schemas.microsoft.com/office/drawing/2010/main" val="0"/>
                  </a:ext>
                </a:extLst>
              </a:blip>
              <a:srcRect l="2" r="25275"/>
              <a:stretch>
                <a:fillRect/>
              </a:stretch>
            </p:blipFill>
            <p:spPr bwMode="auto">
              <a:xfrm rot="5400000">
                <a:off x="7755043" y="4009975"/>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6642" name="Group 7"/>
            <p:cNvGrpSpPr>
              <a:grpSpLocks/>
            </p:cNvGrpSpPr>
            <p:nvPr/>
          </p:nvGrpSpPr>
          <p:grpSpPr bwMode="auto">
            <a:xfrm rot="5400000">
              <a:off x="2518894" y="1718701"/>
              <a:ext cx="1567111" cy="5015053"/>
              <a:chOff x="8635317" y="1442306"/>
              <a:chExt cx="1567111" cy="5015053"/>
            </a:xfrm>
          </p:grpSpPr>
          <p:pic>
            <p:nvPicPr>
              <p:cNvPr id="26649" name="Picture 8"/>
              <p:cNvPicPr>
                <a:picLocks noChangeAspect="1"/>
              </p:cNvPicPr>
              <p:nvPr/>
            </p:nvPicPr>
            <p:blipFill>
              <a:blip r:embed="rId2">
                <a:extLst>
                  <a:ext uri="{28A0092B-C50C-407E-A947-70E740481C1C}">
                    <a14:useLocalDpi xmlns:a14="http://schemas.microsoft.com/office/drawing/2010/main" val="0"/>
                  </a:ext>
                </a:extLst>
              </a:blip>
              <a:srcRect l="2" r="25275"/>
              <a:stretch>
                <a:fillRect/>
              </a:stretch>
            </p:blipFill>
            <p:spPr bwMode="auto">
              <a:xfrm rot="5400000">
                <a:off x="7745616" y="2332007"/>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50" name="Picture 9"/>
              <p:cNvPicPr>
                <a:picLocks noChangeAspect="1"/>
              </p:cNvPicPr>
              <p:nvPr/>
            </p:nvPicPr>
            <p:blipFill>
              <a:blip r:embed="rId2">
                <a:extLst>
                  <a:ext uri="{28A0092B-C50C-407E-A947-70E740481C1C}">
                    <a14:useLocalDpi xmlns:a14="http://schemas.microsoft.com/office/drawing/2010/main" val="0"/>
                  </a:ext>
                </a:extLst>
              </a:blip>
              <a:srcRect l="2" r="25275"/>
              <a:stretch>
                <a:fillRect/>
              </a:stretch>
            </p:blipFill>
            <p:spPr bwMode="auto">
              <a:xfrm rot="5400000">
                <a:off x="7755043" y="4009975"/>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6643" name="Group 15"/>
            <p:cNvGrpSpPr>
              <a:grpSpLocks/>
            </p:cNvGrpSpPr>
            <p:nvPr/>
          </p:nvGrpSpPr>
          <p:grpSpPr bwMode="auto">
            <a:xfrm rot="5400000">
              <a:off x="2606879" y="1260367"/>
              <a:ext cx="1567111" cy="5015053"/>
              <a:chOff x="8635317" y="1442306"/>
              <a:chExt cx="1567111" cy="5015053"/>
            </a:xfrm>
          </p:grpSpPr>
          <p:pic>
            <p:nvPicPr>
              <p:cNvPr id="26647" name="Picture 16"/>
              <p:cNvPicPr>
                <a:picLocks noChangeAspect="1"/>
              </p:cNvPicPr>
              <p:nvPr/>
            </p:nvPicPr>
            <p:blipFill>
              <a:blip r:embed="rId2">
                <a:extLst>
                  <a:ext uri="{28A0092B-C50C-407E-A947-70E740481C1C}">
                    <a14:useLocalDpi xmlns:a14="http://schemas.microsoft.com/office/drawing/2010/main" val="0"/>
                  </a:ext>
                </a:extLst>
              </a:blip>
              <a:srcRect l="2" r="25275"/>
              <a:stretch>
                <a:fillRect/>
              </a:stretch>
            </p:blipFill>
            <p:spPr bwMode="auto">
              <a:xfrm rot="5400000">
                <a:off x="7745616" y="2332007"/>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48" name="Picture 17"/>
              <p:cNvPicPr>
                <a:picLocks noChangeAspect="1"/>
              </p:cNvPicPr>
              <p:nvPr/>
            </p:nvPicPr>
            <p:blipFill>
              <a:blip r:embed="rId2">
                <a:extLst>
                  <a:ext uri="{28A0092B-C50C-407E-A947-70E740481C1C}">
                    <a14:useLocalDpi xmlns:a14="http://schemas.microsoft.com/office/drawing/2010/main" val="0"/>
                  </a:ext>
                </a:extLst>
              </a:blip>
              <a:srcRect l="2" r="25275"/>
              <a:stretch>
                <a:fillRect/>
              </a:stretch>
            </p:blipFill>
            <p:spPr bwMode="auto">
              <a:xfrm rot="5400000">
                <a:off x="7755043" y="4009975"/>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6644" name="Group 12"/>
            <p:cNvGrpSpPr>
              <a:grpSpLocks/>
            </p:cNvGrpSpPr>
            <p:nvPr/>
          </p:nvGrpSpPr>
          <p:grpSpPr bwMode="auto">
            <a:xfrm rot="5400000">
              <a:off x="2737283" y="869939"/>
              <a:ext cx="1567111" cy="5015053"/>
              <a:chOff x="8635317" y="1442306"/>
              <a:chExt cx="1567111" cy="5015053"/>
            </a:xfrm>
          </p:grpSpPr>
          <p:pic>
            <p:nvPicPr>
              <p:cNvPr id="26645" name="Picture 13"/>
              <p:cNvPicPr>
                <a:picLocks noChangeAspect="1"/>
              </p:cNvPicPr>
              <p:nvPr/>
            </p:nvPicPr>
            <p:blipFill>
              <a:blip r:embed="rId2">
                <a:extLst>
                  <a:ext uri="{28A0092B-C50C-407E-A947-70E740481C1C}">
                    <a14:useLocalDpi xmlns:a14="http://schemas.microsoft.com/office/drawing/2010/main" val="0"/>
                  </a:ext>
                </a:extLst>
              </a:blip>
              <a:srcRect l="2" r="25275"/>
              <a:stretch>
                <a:fillRect/>
              </a:stretch>
            </p:blipFill>
            <p:spPr bwMode="auto">
              <a:xfrm rot="5400000">
                <a:off x="7745616" y="2332007"/>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46" name="Picture 14"/>
              <p:cNvPicPr>
                <a:picLocks noChangeAspect="1"/>
              </p:cNvPicPr>
              <p:nvPr/>
            </p:nvPicPr>
            <p:blipFill>
              <a:blip r:embed="rId2">
                <a:extLst>
                  <a:ext uri="{28A0092B-C50C-407E-A947-70E740481C1C}">
                    <a14:useLocalDpi xmlns:a14="http://schemas.microsoft.com/office/drawing/2010/main" val="0"/>
                  </a:ext>
                </a:extLst>
              </a:blip>
              <a:srcRect l="2" r="25275"/>
              <a:stretch>
                <a:fillRect/>
              </a:stretch>
            </p:blipFill>
            <p:spPr bwMode="auto">
              <a:xfrm rot="5400000">
                <a:off x="7755043" y="4009975"/>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cxnSp>
        <p:nvCxnSpPr>
          <p:cNvPr id="23" name="Straight Connector 22"/>
          <p:cNvCxnSpPr/>
          <p:nvPr/>
        </p:nvCxnSpPr>
        <p:spPr>
          <a:xfrm flipV="1">
            <a:off x="2976563" y="1116013"/>
            <a:ext cx="0" cy="423545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H="1">
            <a:off x="7021513" y="4781550"/>
            <a:ext cx="2124075" cy="15875"/>
          </a:xfrm>
          <a:prstGeom prst="line">
            <a:avLst/>
          </a:prstGeom>
          <a:ln w="12700">
            <a:solidFill>
              <a:schemeClr val="tx1"/>
            </a:solidFill>
            <a:headEnd type="stealth"/>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7683500" y="1236663"/>
            <a:ext cx="0" cy="3997325"/>
          </a:xfrm>
          <a:prstGeom prst="line">
            <a:avLst/>
          </a:prstGeom>
          <a:ln w="12700">
            <a:solidFill>
              <a:schemeClr val="tx1"/>
            </a:solidFill>
            <a:headEnd type="stealth"/>
          </a:ln>
        </p:spPr>
        <p:style>
          <a:lnRef idx="1">
            <a:schemeClr val="accent1"/>
          </a:lnRef>
          <a:fillRef idx="0">
            <a:schemeClr val="accent1"/>
          </a:fillRef>
          <a:effectRef idx="0">
            <a:schemeClr val="accent1"/>
          </a:effectRef>
          <a:fontRef idx="minor">
            <a:schemeClr val="tx1"/>
          </a:fontRef>
        </p:style>
      </p:cxnSp>
      <p:sp>
        <p:nvSpPr>
          <p:cNvPr id="87" name="TextBox 86"/>
          <p:cNvSpPr txBox="1"/>
          <p:nvPr/>
        </p:nvSpPr>
        <p:spPr>
          <a:xfrm>
            <a:off x="7673975" y="1120775"/>
            <a:ext cx="411163" cy="319088"/>
          </a:xfrm>
          <a:prstGeom prst="rect">
            <a:avLst/>
          </a:prstGeom>
          <a:noFill/>
        </p:spPr>
        <p:txBody>
          <a:bodyPr>
            <a:spAutoFit/>
          </a:bodyPr>
          <a:lstStyle/>
          <a:p>
            <a:pPr eaLnBrk="1" fontAlgn="auto" hangingPunct="1">
              <a:spcBef>
                <a:spcPts val="0"/>
              </a:spcBef>
              <a:spcAft>
                <a:spcPts val="0"/>
              </a:spcAft>
              <a:defRPr/>
            </a:pPr>
            <a:r>
              <a:rPr lang="nb-NO" sz="1471" b="0" dirty="0">
                <a:solidFill>
                  <a:prstClr val="black"/>
                </a:solidFill>
                <a:latin typeface="Calibri" panose="020F0502020204030204"/>
              </a:rPr>
              <a:t>Z</a:t>
            </a:r>
            <a:endParaRPr lang="en-CA" sz="1471" b="0" dirty="0">
              <a:solidFill>
                <a:prstClr val="black"/>
              </a:solidFill>
              <a:latin typeface="Calibri" panose="020F0502020204030204"/>
            </a:endParaRPr>
          </a:p>
        </p:txBody>
      </p:sp>
      <p:sp>
        <p:nvSpPr>
          <p:cNvPr id="88" name="TextBox 87"/>
          <p:cNvSpPr txBox="1"/>
          <p:nvPr/>
        </p:nvSpPr>
        <p:spPr>
          <a:xfrm>
            <a:off x="7989888" y="4802188"/>
            <a:ext cx="1368425" cy="319087"/>
          </a:xfrm>
          <a:prstGeom prst="rect">
            <a:avLst/>
          </a:prstGeom>
          <a:noFill/>
        </p:spPr>
        <p:txBody>
          <a:bodyPr>
            <a:spAutoFit/>
          </a:bodyPr>
          <a:lstStyle/>
          <a:p>
            <a:pPr eaLnBrk="1" fontAlgn="auto" hangingPunct="1">
              <a:spcBef>
                <a:spcPts val="0"/>
              </a:spcBef>
              <a:spcAft>
                <a:spcPts val="0"/>
              </a:spcAft>
              <a:defRPr/>
            </a:pPr>
            <a:r>
              <a:rPr lang="nb-NO" sz="1471" b="0" dirty="0">
                <a:solidFill>
                  <a:prstClr val="black"/>
                </a:solidFill>
                <a:latin typeface="Calibri" panose="020F0502020204030204"/>
              </a:rPr>
              <a:t>Amplitude</a:t>
            </a:r>
            <a:endParaRPr lang="en-CA" sz="1471" b="0" dirty="0">
              <a:solidFill>
                <a:prstClr val="black"/>
              </a:solidFill>
              <a:latin typeface="Calibri" panose="020F0502020204030204"/>
            </a:endParaRPr>
          </a:p>
        </p:txBody>
      </p:sp>
      <p:cxnSp>
        <p:nvCxnSpPr>
          <p:cNvPr id="58" name="Straight Connector 57"/>
          <p:cNvCxnSpPr/>
          <p:nvPr/>
        </p:nvCxnSpPr>
        <p:spPr>
          <a:xfrm flipH="1">
            <a:off x="239713" y="1125538"/>
            <a:ext cx="0" cy="4214812"/>
          </a:xfrm>
          <a:prstGeom prst="line">
            <a:avLst/>
          </a:prstGeom>
          <a:ln>
            <a:headEnd type="stealth" w="lg" len="lg"/>
            <a:tailEnd type="oval"/>
          </a:ln>
        </p:spPr>
        <p:style>
          <a:lnRef idx="1">
            <a:schemeClr val="accent1"/>
          </a:lnRef>
          <a:fillRef idx="0">
            <a:schemeClr val="accent1"/>
          </a:fillRef>
          <a:effectRef idx="0">
            <a:schemeClr val="accent1"/>
          </a:effectRef>
          <a:fontRef idx="minor">
            <a:schemeClr val="tx1"/>
          </a:fontRef>
        </p:style>
      </p:cxnSp>
      <p:sp>
        <p:nvSpPr>
          <p:cNvPr id="59" name="TextBox 58"/>
          <p:cNvSpPr txBox="1"/>
          <p:nvPr/>
        </p:nvSpPr>
        <p:spPr>
          <a:xfrm>
            <a:off x="239713" y="1236663"/>
            <a:ext cx="409575" cy="317500"/>
          </a:xfrm>
          <a:prstGeom prst="rect">
            <a:avLst/>
          </a:prstGeom>
          <a:noFill/>
        </p:spPr>
        <p:txBody>
          <a:bodyPr>
            <a:spAutoFit/>
          </a:bodyPr>
          <a:lstStyle/>
          <a:p>
            <a:pPr eaLnBrk="1" fontAlgn="auto" hangingPunct="1">
              <a:spcBef>
                <a:spcPts val="0"/>
              </a:spcBef>
              <a:spcAft>
                <a:spcPts val="0"/>
              </a:spcAft>
              <a:defRPr/>
            </a:pPr>
            <a:r>
              <a:rPr lang="nb-NO" sz="1471" b="0" dirty="0">
                <a:solidFill>
                  <a:srgbClr val="5B9BD5">
                    <a:lumMod val="60000"/>
                    <a:lumOff val="40000"/>
                  </a:srgbClr>
                </a:solidFill>
                <a:latin typeface="Calibri" panose="020F0502020204030204"/>
              </a:rPr>
              <a:t>Z</a:t>
            </a:r>
            <a:endParaRPr lang="en-CA" sz="1471" b="0" dirty="0">
              <a:solidFill>
                <a:srgbClr val="5B9BD5">
                  <a:lumMod val="60000"/>
                  <a:lumOff val="40000"/>
                </a:srgbClr>
              </a:solidFill>
              <a:latin typeface="Calibri" panose="020F0502020204030204"/>
            </a:endParaRPr>
          </a:p>
        </p:txBody>
      </p:sp>
      <p:cxnSp>
        <p:nvCxnSpPr>
          <p:cNvPr id="60" name="Straight Connector 59"/>
          <p:cNvCxnSpPr/>
          <p:nvPr/>
        </p:nvCxnSpPr>
        <p:spPr>
          <a:xfrm rot="10800000" flipV="1">
            <a:off x="244475" y="5340350"/>
            <a:ext cx="5145088" cy="1588"/>
          </a:xfrm>
          <a:prstGeom prst="line">
            <a:avLst/>
          </a:prstGeom>
          <a:ln>
            <a:headEnd type="stealth" w="lg" len="lg"/>
            <a:tailEnd type="oval"/>
          </a:ln>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5207000" y="5530850"/>
            <a:ext cx="411163" cy="319088"/>
          </a:xfrm>
          <a:prstGeom prst="rect">
            <a:avLst/>
          </a:prstGeom>
          <a:noFill/>
        </p:spPr>
        <p:txBody>
          <a:bodyPr>
            <a:spAutoFit/>
          </a:bodyPr>
          <a:lstStyle/>
          <a:p>
            <a:pPr eaLnBrk="1" fontAlgn="auto" hangingPunct="1">
              <a:spcBef>
                <a:spcPts val="0"/>
              </a:spcBef>
              <a:spcAft>
                <a:spcPts val="0"/>
              </a:spcAft>
              <a:defRPr/>
            </a:pPr>
            <a:r>
              <a:rPr lang="nb-NO" sz="1471" b="0" dirty="0" err="1">
                <a:solidFill>
                  <a:srgbClr val="5B9BD5">
                    <a:lumMod val="60000"/>
                    <a:lumOff val="40000"/>
                  </a:srgbClr>
                </a:solidFill>
                <a:latin typeface="Calibri" panose="020F0502020204030204"/>
              </a:rPr>
              <a:t>X</a:t>
            </a:r>
            <a:endParaRPr lang="en-CA" sz="1471" b="0" dirty="0">
              <a:solidFill>
                <a:srgbClr val="5B9BD5">
                  <a:lumMod val="60000"/>
                  <a:lumOff val="40000"/>
                </a:srgbClr>
              </a:solidFill>
              <a:latin typeface="Calibri" panose="020F0502020204030204"/>
            </a:endParaRPr>
          </a:p>
        </p:txBody>
      </p:sp>
      <p:sp>
        <p:nvSpPr>
          <p:cNvPr id="11" name="TextBox 10"/>
          <p:cNvSpPr txBox="1"/>
          <p:nvPr/>
        </p:nvSpPr>
        <p:spPr>
          <a:xfrm>
            <a:off x="1322388" y="782638"/>
            <a:ext cx="847725" cy="493712"/>
          </a:xfrm>
          <a:prstGeom prst="rect">
            <a:avLst/>
          </a:prstGeom>
          <a:noFill/>
        </p:spPr>
        <p:txBody>
          <a:bodyPr>
            <a:spAutoFit/>
          </a:bodyPr>
          <a:lstStyle/>
          <a:p>
            <a:pPr eaLnBrk="1" fontAlgn="auto" hangingPunct="1">
              <a:spcBef>
                <a:spcPts val="0"/>
              </a:spcBef>
              <a:spcAft>
                <a:spcPts val="0"/>
              </a:spcAft>
              <a:defRPr/>
            </a:pPr>
            <a:r>
              <a:rPr lang="nb-NO" sz="1308" b="0" dirty="0">
                <a:solidFill>
                  <a:srgbClr val="FF0000"/>
                </a:solidFill>
                <a:latin typeface="Calibri" panose="020F0502020204030204"/>
              </a:rPr>
              <a:t>C</a:t>
            </a:r>
            <a:r>
              <a:rPr lang="nb-NO" sz="1308" b="0" baseline="-25000" dirty="0">
                <a:solidFill>
                  <a:srgbClr val="FF0000"/>
                </a:solidFill>
                <a:latin typeface="Calibri" panose="020F0502020204030204"/>
              </a:rPr>
              <a:t>g</a:t>
            </a:r>
            <a:r>
              <a:rPr lang="nb-NO" sz="1308" b="0" dirty="0">
                <a:solidFill>
                  <a:srgbClr val="FF0000"/>
                </a:solidFill>
                <a:latin typeface="Calibri" panose="020F0502020204030204"/>
              </a:rPr>
              <a:t> </a:t>
            </a:r>
            <a:r>
              <a:rPr lang="nb-NO" sz="1308" b="0" dirty="0" err="1">
                <a:solidFill>
                  <a:srgbClr val="FF0000"/>
                </a:solidFill>
                <a:latin typeface="Calibri" panose="020F0502020204030204"/>
              </a:rPr>
              <a:t>upward</a:t>
            </a:r>
            <a:endParaRPr lang="en-CA" sz="1471" b="0" dirty="0">
              <a:solidFill>
                <a:srgbClr val="FF0000"/>
              </a:solidFill>
              <a:latin typeface="Calibri" panose="020F0502020204030204"/>
            </a:endParaRPr>
          </a:p>
        </p:txBody>
      </p:sp>
      <p:sp>
        <p:nvSpPr>
          <p:cNvPr id="63" name="TextBox 62"/>
          <p:cNvSpPr txBox="1"/>
          <p:nvPr/>
        </p:nvSpPr>
        <p:spPr>
          <a:xfrm>
            <a:off x="2543175" y="5356225"/>
            <a:ext cx="939800" cy="319088"/>
          </a:xfrm>
          <a:prstGeom prst="rect">
            <a:avLst/>
          </a:prstGeom>
          <a:noFill/>
        </p:spPr>
        <p:txBody>
          <a:bodyPr>
            <a:spAutoFit/>
          </a:bodyPr>
          <a:lstStyle/>
          <a:p>
            <a:pPr eaLnBrk="1" fontAlgn="auto" hangingPunct="1">
              <a:spcBef>
                <a:spcPts val="0"/>
              </a:spcBef>
              <a:spcAft>
                <a:spcPts val="0"/>
              </a:spcAft>
              <a:defRPr/>
            </a:pPr>
            <a:r>
              <a:rPr lang="nb-NO" sz="1471" b="0" dirty="0" err="1">
                <a:solidFill>
                  <a:prstClr val="black"/>
                </a:solidFill>
                <a:latin typeface="Calibri" panose="020F0502020204030204"/>
              </a:rPr>
              <a:t>X</a:t>
            </a:r>
            <a:r>
              <a:rPr lang="nb-NO" sz="1471" b="0" dirty="0">
                <a:solidFill>
                  <a:prstClr val="black"/>
                </a:solidFill>
                <a:latin typeface="Calibri" panose="020F0502020204030204"/>
              </a:rPr>
              <a:t>=0, t=0</a:t>
            </a:r>
            <a:endParaRPr lang="en-CA" sz="1471" b="0" dirty="0">
              <a:solidFill>
                <a:prstClr val="black"/>
              </a:solidFill>
              <a:latin typeface="Calibri" panose="020F0502020204030204"/>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nodeType="afterGroup">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3"/>
                                        </p:tgtEl>
                                        <p:attrNameLst>
                                          <p:attrName>style.visibility</p:attrName>
                                        </p:attrNameLst>
                                      </p:cBhvr>
                                      <p:to>
                                        <p:strVal val="visible"/>
                                      </p:to>
                                    </p:set>
                                  </p:childTnLst>
                                </p:cTn>
                              </p:par>
                            </p:childTnLst>
                          </p:cTn>
                        </p:par>
                        <p:par>
                          <p:cTn id="15" fill="hold" nodeType="afterGroup">
                            <p:stCondLst>
                              <p:cond delay="0"/>
                            </p:stCondLst>
                            <p:childTnLst>
                              <p:par>
                                <p:cTn id="16" presetID="22" presetClass="entr" presetSubtype="4" fill="hold" nodeType="afterEffect">
                                  <p:stCondLst>
                                    <p:cond delay="0"/>
                                  </p:stCondLst>
                                  <p:childTnLst>
                                    <p:set>
                                      <p:cBhvr>
                                        <p:cTn id="17" dur="1" fill="hold">
                                          <p:stCondLst>
                                            <p:cond delay="0"/>
                                          </p:stCondLst>
                                        </p:cTn>
                                        <p:tgtEl>
                                          <p:spTgt spid="23"/>
                                        </p:tgtEl>
                                        <p:attrNameLst>
                                          <p:attrName>style.visibility</p:attrName>
                                        </p:attrNameLst>
                                      </p:cBhvr>
                                      <p:to>
                                        <p:strVal val="visible"/>
                                      </p:to>
                                    </p:set>
                                    <p:animEffect transition="in" filter="wipe(down)">
                                      <p:cBhvr>
                                        <p:cTn id="18" dur="500"/>
                                        <p:tgtEl>
                                          <p:spTgt spid="23"/>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nodeType="clickEffect">
                                  <p:stCondLst>
                                    <p:cond delay="0"/>
                                  </p:stCondLst>
                                  <p:childTnLst>
                                    <p:set>
                                      <p:cBhvr>
                                        <p:cTn id="22" dur="1" fill="hold">
                                          <p:stCondLst>
                                            <p:cond delay="0"/>
                                          </p:stCondLst>
                                        </p:cTn>
                                        <p:tgtEl>
                                          <p:spTgt spid="35"/>
                                        </p:tgtEl>
                                        <p:attrNameLst>
                                          <p:attrName>style.visibility</p:attrName>
                                        </p:attrNameLst>
                                      </p:cBhvr>
                                      <p:to>
                                        <p:strVal val="visible"/>
                                      </p:to>
                                    </p:set>
                                    <p:animEffect transition="in" filter="fade">
                                      <p:cBhvr>
                                        <p:cTn id="23" dur="500"/>
                                        <p:tgtEl>
                                          <p:spTgt spid="35"/>
                                        </p:tgtEl>
                                      </p:cBhvr>
                                    </p:animEffect>
                                  </p:childTnLst>
                                </p:cTn>
                              </p:par>
                              <p:par>
                                <p:cTn id="24" presetID="10" presetClass="entr" presetSubtype="0" fill="hold" nodeType="withEffect">
                                  <p:stCondLst>
                                    <p:cond delay="0"/>
                                  </p:stCondLst>
                                  <p:childTnLst>
                                    <p:set>
                                      <p:cBhvr>
                                        <p:cTn id="25" dur="1" fill="hold">
                                          <p:stCondLst>
                                            <p:cond delay="0"/>
                                          </p:stCondLst>
                                        </p:cTn>
                                        <p:tgtEl>
                                          <p:spTgt spid="33"/>
                                        </p:tgtEl>
                                        <p:attrNameLst>
                                          <p:attrName>style.visibility</p:attrName>
                                        </p:attrNameLst>
                                      </p:cBhvr>
                                      <p:to>
                                        <p:strVal val="visible"/>
                                      </p:to>
                                    </p:set>
                                    <p:animEffect transition="in" filter="fade">
                                      <p:cBhvr>
                                        <p:cTn id="26" dur="500"/>
                                        <p:tgtEl>
                                          <p:spTgt spid="33"/>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88"/>
                                        </p:tgtEl>
                                        <p:attrNameLst>
                                          <p:attrName>style.visibility</p:attrName>
                                        </p:attrNameLst>
                                      </p:cBhvr>
                                      <p:to>
                                        <p:strVal val="visible"/>
                                      </p:to>
                                    </p:set>
                                    <p:animEffect transition="in" filter="fade">
                                      <p:cBhvr>
                                        <p:cTn id="29" dur="500"/>
                                        <p:tgtEl>
                                          <p:spTgt spid="88"/>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87"/>
                                        </p:tgtEl>
                                        <p:attrNameLst>
                                          <p:attrName>style.visibility</p:attrName>
                                        </p:attrNameLst>
                                      </p:cBhvr>
                                      <p:to>
                                        <p:strVal val="visible"/>
                                      </p:to>
                                    </p:set>
                                    <p:animEffect transition="in" filter="fade">
                                      <p:cBhvr>
                                        <p:cTn id="32" dur="500"/>
                                        <p:tgtEl>
                                          <p:spTgt spid="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 grpId="0"/>
      <p:bldP spid="88" grpId="0"/>
      <p:bldP spid="11" grpId="0"/>
      <p:bldP spid="6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650" name="Group 41"/>
          <p:cNvGrpSpPr>
            <a:grpSpLocks/>
          </p:cNvGrpSpPr>
          <p:nvPr/>
        </p:nvGrpSpPr>
        <p:grpSpPr bwMode="auto">
          <a:xfrm>
            <a:off x="911225" y="1014413"/>
            <a:ext cx="4433888" cy="2689225"/>
            <a:chOff x="604814" y="2593910"/>
            <a:chExt cx="5423551" cy="3289549"/>
          </a:xfrm>
        </p:grpSpPr>
        <p:grpSp>
          <p:nvGrpSpPr>
            <p:cNvPr id="27683" name="Group 42"/>
            <p:cNvGrpSpPr>
              <a:grpSpLocks/>
            </p:cNvGrpSpPr>
            <p:nvPr/>
          </p:nvGrpSpPr>
          <p:grpSpPr bwMode="auto">
            <a:xfrm rot="5400000">
              <a:off x="2415198" y="2134044"/>
              <a:ext cx="1567111" cy="5015053"/>
              <a:chOff x="8635317" y="1442306"/>
              <a:chExt cx="1567111" cy="5015053"/>
            </a:xfrm>
          </p:grpSpPr>
          <p:pic>
            <p:nvPicPr>
              <p:cNvPr id="27696" name="Picture 55"/>
              <p:cNvPicPr>
                <a:picLocks noChangeAspect="1"/>
              </p:cNvPicPr>
              <p:nvPr/>
            </p:nvPicPr>
            <p:blipFill>
              <a:blip r:embed="rId2">
                <a:extLst>
                  <a:ext uri="{28A0092B-C50C-407E-A947-70E740481C1C}">
                    <a14:useLocalDpi xmlns:a14="http://schemas.microsoft.com/office/drawing/2010/main" val="0"/>
                  </a:ext>
                </a:extLst>
              </a:blip>
              <a:srcRect l="2" r="25275"/>
              <a:stretch>
                <a:fillRect/>
              </a:stretch>
            </p:blipFill>
            <p:spPr bwMode="auto">
              <a:xfrm rot="5400000">
                <a:off x="7745616" y="2332007"/>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97" name="Picture 56"/>
              <p:cNvPicPr>
                <a:picLocks noChangeAspect="1"/>
              </p:cNvPicPr>
              <p:nvPr/>
            </p:nvPicPr>
            <p:blipFill>
              <a:blip r:embed="rId2">
                <a:extLst>
                  <a:ext uri="{28A0092B-C50C-407E-A947-70E740481C1C}">
                    <a14:useLocalDpi xmlns:a14="http://schemas.microsoft.com/office/drawing/2010/main" val="0"/>
                  </a:ext>
                </a:extLst>
              </a:blip>
              <a:srcRect l="2" r="25275"/>
              <a:stretch>
                <a:fillRect/>
              </a:stretch>
            </p:blipFill>
            <p:spPr bwMode="auto">
              <a:xfrm rot="5400000">
                <a:off x="7755043" y="4009975"/>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7684" name="Group 43"/>
            <p:cNvGrpSpPr>
              <a:grpSpLocks/>
            </p:cNvGrpSpPr>
            <p:nvPr/>
          </p:nvGrpSpPr>
          <p:grpSpPr bwMode="auto">
            <a:xfrm rot="5400000">
              <a:off x="2328785" y="2592377"/>
              <a:ext cx="1567111" cy="5015053"/>
              <a:chOff x="8635317" y="1442306"/>
              <a:chExt cx="1567111" cy="5015053"/>
            </a:xfrm>
          </p:grpSpPr>
          <p:pic>
            <p:nvPicPr>
              <p:cNvPr id="27694" name="Picture 53"/>
              <p:cNvPicPr>
                <a:picLocks noChangeAspect="1"/>
              </p:cNvPicPr>
              <p:nvPr/>
            </p:nvPicPr>
            <p:blipFill>
              <a:blip r:embed="rId2">
                <a:extLst>
                  <a:ext uri="{28A0092B-C50C-407E-A947-70E740481C1C}">
                    <a14:useLocalDpi xmlns:a14="http://schemas.microsoft.com/office/drawing/2010/main" val="0"/>
                  </a:ext>
                </a:extLst>
              </a:blip>
              <a:srcRect l="2" r="25275"/>
              <a:stretch>
                <a:fillRect/>
              </a:stretch>
            </p:blipFill>
            <p:spPr bwMode="auto">
              <a:xfrm rot="5400000">
                <a:off x="7745616" y="2332007"/>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95" name="Picture 54"/>
              <p:cNvPicPr>
                <a:picLocks noChangeAspect="1"/>
              </p:cNvPicPr>
              <p:nvPr/>
            </p:nvPicPr>
            <p:blipFill>
              <a:blip r:embed="rId2">
                <a:extLst>
                  <a:ext uri="{28A0092B-C50C-407E-A947-70E740481C1C}">
                    <a14:useLocalDpi xmlns:a14="http://schemas.microsoft.com/office/drawing/2010/main" val="0"/>
                  </a:ext>
                </a:extLst>
              </a:blip>
              <a:srcRect l="2" r="25275"/>
              <a:stretch>
                <a:fillRect/>
              </a:stretch>
            </p:blipFill>
            <p:spPr bwMode="auto">
              <a:xfrm rot="5400000">
                <a:off x="7755043" y="4009975"/>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7685" name="Group 44"/>
            <p:cNvGrpSpPr>
              <a:grpSpLocks/>
            </p:cNvGrpSpPr>
            <p:nvPr/>
          </p:nvGrpSpPr>
          <p:grpSpPr bwMode="auto">
            <a:xfrm rot="5400000">
              <a:off x="2518894" y="1718701"/>
              <a:ext cx="1567111" cy="5015053"/>
              <a:chOff x="8635317" y="1442306"/>
              <a:chExt cx="1567111" cy="5015053"/>
            </a:xfrm>
          </p:grpSpPr>
          <p:pic>
            <p:nvPicPr>
              <p:cNvPr id="27692" name="Picture 51"/>
              <p:cNvPicPr>
                <a:picLocks noChangeAspect="1"/>
              </p:cNvPicPr>
              <p:nvPr/>
            </p:nvPicPr>
            <p:blipFill>
              <a:blip r:embed="rId2">
                <a:extLst>
                  <a:ext uri="{28A0092B-C50C-407E-A947-70E740481C1C}">
                    <a14:useLocalDpi xmlns:a14="http://schemas.microsoft.com/office/drawing/2010/main" val="0"/>
                  </a:ext>
                </a:extLst>
              </a:blip>
              <a:srcRect l="2" r="25275"/>
              <a:stretch>
                <a:fillRect/>
              </a:stretch>
            </p:blipFill>
            <p:spPr bwMode="auto">
              <a:xfrm rot="5400000">
                <a:off x="7745616" y="2332007"/>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93" name="Picture 52"/>
              <p:cNvPicPr>
                <a:picLocks noChangeAspect="1"/>
              </p:cNvPicPr>
              <p:nvPr/>
            </p:nvPicPr>
            <p:blipFill>
              <a:blip r:embed="rId2">
                <a:extLst>
                  <a:ext uri="{28A0092B-C50C-407E-A947-70E740481C1C}">
                    <a14:useLocalDpi xmlns:a14="http://schemas.microsoft.com/office/drawing/2010/main" val="0"/>
                  </a:ext>
                </a:extLst>
              </a:blip>
              <a:srcRect l="2" r="25275"/>
              <a:stretch>
                <a:fillRect/>
              </a:stretch>
            </p:blipFill>
            <p:spPr bwMode="auto">
              <a:xfrm rot="5400000">
                <a:off x="7755043" y="4009975"/>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7686" name="Group 45"/>
            <p:cNvGrpSpPr>
              <a:grpSpLocks/>
            </p:cNvGrpSpPr>
            <p:nvPr/>
          </p:nvGrpSpPr>
          <p:grpSpPr bwMode="auto">
            <a:xfrm rot="5400000">
              <a:off x="2737283" y="869939"/>
              <a:ext cx="1567111" cy="5015053"/>
              <a:chOff x="8635317" y="1442306"/>
              <a:chExt cx="1567111" cy="5015053"/>
            </a:xfrm>
          </p:grpSpPr>
          <p:pic>
            <p:nvPicPr>
              <p:cNvPr id="27690" name="Picture 49"/>
              <p:cNvPicPr>
                <a:picLocks noChangeAspect="1"/>
              </p:cNvPicPr>
              <p:nvPr/>
            </p:nvPicPr>
            <p:blipFill>
              <a:blip r:embed="rId2">
                <a:extLst>
                  <a:ext uri="{28A0092B-C50C-407E-A947-70E740481C1C}">
                    <a14:useLocalDpi xmlns:a14="http://schemas.microsoft.com/office/drawing/2010/main" val="0"/>
                  </a:ext>
                </a:extLst>
              </a:blip>
              <a:srcRect l="2" r="25275"/>
              <a:stretch>
                <a:fillRect/>
              </a:stretch>
            </p:blipFill>
            <p:spPr bwMode="auto">
              <a:xfrm rot="5400000">
                <a:off x="7745616" y="2332007"/>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91" name="Picture 50"/>
              <p:cNvPicPr>
                <a:picLocks noChangeAspect="1"/>
              </p:cNvPicPr>
              <p:nvPr/>
            </p:nvPicPr>
            <p:blipFill>
              <a:blip r:embed="rId2">
                <a:extLst>
                  <a:ext uri="{28A0092B-C50C-407E-A947-70E740481C1C}">
                    <a14:useLocalDpi xmlns:a14="http://schemas.microsoft.com/office/drawing/2010/main" val="0"/>
                  </a:ext>
                </a:extLst>
              </a:blip>
              <a:srcRect l="2" r="25275"/>
              <a:stretch>
                <a:fillRect/>
              </a:stretch>
            </p:blipFill>
            <p:spPr bwMode="auto">
              <a:xfrm rot="5400000">
                <a:off x="7755043" y="4009975"/>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7687" name="Group 46"/>
            <p:cNvGrpSpPr>
              <a:grpSpLocks/>
            </p:cNvGrpSpPr>
            <p:nvPr/>
          </p:nvGrpSpPr>
          <p:grpSpPr bwMode="auto">
            <a:xfrm rot="5400000">
              <a:off x="2606879" y="1260367"/>
              <a:ext cx="1567111" cy="5015053"/>
              <a:chOff x="8635317" y="1442306"/>
              <a:chExt cx="1567111" cy="5015053"/>
            </a:xfrm>
          </p:grpSpPr>
          <p:pic>
            <p:nvPicPr>
              <p:cNvPr id="27688" name="Picture 47"/>
              <p:cNvPicPr>
                <a:picLocks noChangeAspect="1"/>
              </p:cNvPicPr>
              <p:nvPr/>
            </p:nvPicPr>
            <p:blipFill>
              <a:blip r:embed="rId2">
                <a:extLst>
                  <a:ext uri="{28A0092B-C50C-407E-A947-70E740481C1C}">
                    <a14:useLocalDpi xmlns:a14="http://schemas.microsoft.com/office/drawing/2010/main" val="0"/>
                  </a:ext>
                </a:extLst>
              </a:blip>
              <a:srcRect l="2" r="25275"/>
              <a:stretch>
                <a:fillRect/>
              </a:stretch>
            </p:blipFill>
            <p:spPr bwMode="auto">
              <a:xfrm rot="5400000">
                <a:off x="7745616" y="2332007"/>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89" name="Picture 48"/>
              <p:cNvPicPr>
                <a:picLocks noChangeAspect="1"/>
              </p:cNvPicPr>
              <p:nvPr/>
            </p:nvPicPr>
            <p:blipFill>
              <a:blip r:embed="rId2">
                <a:extLst>
                  <a:ext uri="{28A0092B-C50C-407E-A947-70E740481C1C}">
                    <a14:useLocalDpi xmlns:a14="http://schemas.microsoft.com/office/drawing/2010/main" val="0"/>
                  </a:ext>
                </a:extLst>
              </a:blip>
              <a:srcRect l="2" r="25275"/>
              <a:stretch>
                <a:fillRect/>
              </a:stretch>
            </p:blipFill>
            <p:spPr bwMode="auto">
              <a:xfrm rot="5400000">
                <a:off x="7755043" y="4009975"/>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cxnSp>
        <p:nvCxnSpPr>
          <p:cNvPr id="12" name="Straight Arrow Connector 11"/>
          <p:cNvCxnSpPr/>
          <p:nvPr/>
        </p:nvCxnSpPr>
        <p:spPr>
          <a:xfrm flipV="1">
            <a:off x="1047750" y="858838"/>
            <a:ext cx="1103313" cy="4467225"/>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nvGrpSpPr>
          <p:cNvPr id="27652" name="Group 65"/>
          <p:cNvGrpSpPr>
            <a:grpSpLocks/>
          </p:cNvGrpSpPr>
          <p:nvPr/>
        </p:nvGrpSpPr>
        <p:grpSpPr bwMode="auto">
          <a:xfrm>
            <a:off x="493713" y="2746375"/>
            <a:ext cx="4433887" cy="2689225"/>
            <a:chOff x="604814" y="2593910"/>
            <a:chExt cx="5423551" cy="3289549"/>
          </a:xfrm>
        </p:grpSpPr>
        <p:grpSp>
          <p:nvGrpSpPr>
            <p:cNvPr id="27668" name="Group 3"/>
            <p:cNvGrpSpPr>
              <a:grpSpLocks/>
            </p:cNvGrpSpPr>
            <p:nvPr/>
          </p:nvGrpSpPr>
          <p:grpSpPr bwMode="auto">
            <a:xfrm rot="5400000">
              <a:off x="2328785" y="2592377"/>
              <a:ext cx="1567111" cy="5015053"/>
              <a:chOff x="8635317" y="1442306"/>
              <a:chExt cx="1567111" cy="5015053"/>
            </a:xfrm>
          </p:grpSpPr>
          <p:pic>
            <p:nvPicPr>
              <p:cNvPr id="27681" name="Picture 1"/>
              <p:cNvPicPr>
                <a:picLocks noChangeAspect="1"/>
              </p:cNvPicPr>
              <p:nvPr/>
            </p:nvPicPr>
            <p:blipFill>
              <a:blip r:embed="rId2">
                <a:extLst>
                  <a:ext uri="{28A0092B-C50C-407E-A947-70E740481C1C}">
                    <a14:useLocalDpi xmlns:a14="http://schemas.microsoft.com/office/drawing/2010/main" val="0"/>
                  </a:ext>
                </a:extLst>
              </a:blip>
              <a:srcRect l="2" r="25275"/>
              <a:stretch>
                <a:fillRect/>
              </a:stretch>
            </p:blipFill>
            <p:spPr bwMode="auto">
              <a:xfrm rot="5400000">
                <a:off x="7745616" y="2332007"/>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82" name="Picture 2"/>
              <p:cNvPicPr>
                <a:picLocks noChangeAspect="1"/>
              </p:cNvPicPr>
              <p:nvPr/>
            </p:nvPicPr>
            <p:blipFill>
              <a:blip r:embed="rId2">
                <a:extLst>
                  <a:ext uri="{28A0092B-C50C-407E-A947-70E740481C1C}">
                    <a14:useLocalDpi xmlns:a14="http://schemas.microsoft.com/office/drawing/2010/main" val="0"/>
                  </a:ext>
                </a:extLst>
              </a:blip>
              <a:srcRect l="2" r="25275"/>
              <a:stretch>
                <a:fillRect/>
              </a:stretch>
            </p:blipFill>
            <p:spPr bwMode="auto">
              <a:xfrm rot="5400000">
                <a:off x="7755043" y="4009975"/>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7669" name="Group 4"/>
            <p:cNvGrpSpPr>
              <a:grpSpLocks/>
            </p:cNvGrpSpPr>
            <p:nvPr/>
          </p:nvGrpSpPr>
          <p:grpSpPr bwMode="auto">
            <a:xfrm rot="5400000">
              <a:off x="2415198" y="2134044"/>
              <a:ext cx="1567111" cy="5015053"/>
              <a:chOff x="8635317" y="1442306"/>
              <a:chExt cx="1567111" cy="5015053"/>
            </a:xfrm>
          </p:grpSpPr>
          <p:pic>
            <p:nvPicPr>
              <p:cNvPr id="27679" name="Picture 5"/>
              <p:cNvPicPr>
                <a:picLocks noChangeAspect="1"/>
              </p:cNvPicPr>
              <p:nvPr/>
            </p:nvPicPr>
            <p:blipFill>
              <a:blip r:embed="rId2">
                <a:extLst>
                  <a:ext uri="{28A0092B-C50C-407E-A947-70E740481C1C}">
                    <a14:useLocalDpi xmlns:a14="http://schemas.microsoft.com/office/drawing/2010/main" val="0"/>
                  </a:ext>
                </a:extLst>
              </a:blip>
              <a:srcRect l="2" r="25275"/>
              <a:stretch>
                <a:fillRect/>
              </a:stretch>
            </p:blipFill>
            <p:spPr bwMode="auto">
              <a:xfrm rot="5400000">
                <a:off x="7745616" y="2332007"/>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80" name="Picture 6"/>
              <p:cNvPicPr>
                <a:picLocks noChangeAspect="1"/>
              </p:cNvPicPr>
              <p:nvPr/>
            </p:nvPicPr>
            <p:blipFill>
              <a:blip r:embed="rId2">
                <a:extLst>
                  <a:ext uri="{28A0092B-C50C-407E-A947-70E740481C1C}">
                    <a14:useLocalDpi xmlns:a14="http://schemas.microsoft.com/office/drawing/2010/main" val="0"/>
                  </a:ext>
                </a:extLst>
              </a:blip>
              <a:srcRect l="2" r="25275"/>
              <a:stretch>
                <a:fillRect/>
              </a:stretch>
            </p:blipFill>
            <p:spPr bwMode="auto">
              <a:xfrm rot="5400000">
                <a:off x="7755043" y="4009975"/>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7670" name="Group 7"/>
            <p:cNvGrpSpPr>
              <a:grpSpLocks/>
            </p:cNvGrpSpPr>
            <p:nvPr/>
          </p:nvGrpSpPr>
          <p:grpSpPr bwMode="auto">
            <a:xfrm rot="5400000">
              <a:off x="2518894" y="1718701"/>
              <a:ext cx="1567111" cy="5015053"/>
              <a:chOff x="8635317" y="1442306"/>
              <a:chExt cx="1567111" cy="5015053"/>
            </a:xfrm>
          </p:grpSpPr>
          <p:pic>
            <p:nvPicPr>
              <p:cNvPr id="27677" name="Picture 8"/>
              <p:cNvPicPr>
                <a:picLocks noChangeAspect="1"/>
              </p:cNvPicPr>
              <p:nvPr/>
            </p:nvPicPr>
            <p:blipFill>
              <a:blip r:embed="rId2">
                <a:extLst>
                  <a:ext uri="{28A0092B-C50C-407E-A947-70E740481C1C}">
                    <a14:useLocalDpi xmlns:a14="http://schemas.microsoft.com/office/drawing/2010/main" val="0"/>
                  </a:ext>
                </a:extLst>
              </a:blip>
              <a:srcRect l="2" r="25275"/>
              <a:stretch>
                <a:fillRect/>
              </a:stretch>
            </p:blipFill>
            <p:spPr bwMode="auto">
              <a:xfrm rot="5400000">
                <a:off x="7745616" y="2332007"/>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78" name="Picture 9"/>
              <p:cNvPicPr>
                <a:picLocks noChangeAspect="1"/>
              </p:cNvPicPr>
              <p:nvPr/>
            </p:nvPicPr>
            <p:blipFill>
              <a:blip r:embed="rId2">
                <a:extLst>
                  <a:ext uri="{28A0092B-C50C-407E-A947-70E740481C1C}">
                    <a14:useLocalDpi xmlns:a14="http://schemas.microsoft.com/office/drawing/2010/main" val="0"/>
                  </a:ext>
                </a:extLst>
              </a:blip>
              <a:srcRect l="2" r="25275"/>
              <a:stretch>
                <a:fillRect/>
              </a:stretch>
            </p:blipFill>
            <p:spPr bwMode="auto">
              <a:xfrm rot="5400000">
                <a:off x="7755043" y="4009975"/>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7671" name="Group 15"/>
            <p:cNvGrpSpPr>
              <a:grpSpLocks/>
            </p:cNvGrpSpPr>
            <p:nvPr/>
          </p:nvGrpSpPr>
          <p:grpSpPr bwMode="auto">
            <a:xfrm rot="5400000">
              <a:off x="2606879" y="1260367"/>
              <a:ext cx="1567111" cy="5015053"/>
              <a:chOff x="8635317" y="1442306"/>
              <a:chExt cx="1567111" cy="5015053"/>
            </a:xfrm>
          </p:grpSpPr>
          <p:pic>
            <p:nvPicPr>
              <p:cNvPr id="27675" name="Picture 16"/>
              <p:cNvPicPr>
                <a:picLocks noChangeAspect="1"/>
              </p:cNvPicPr>
              <p:nvPr/>
            </p:nvPicPr>
            <p:blipFill>
              <a:blip r:embed="rId2">
                <a:extLst>
                  <a:ext uri="{28A0092B-C50C-407E-A947-70E740481C1C}">
                    <a14:useLocalDpi xmlns:a14="http://schemas.microsoft.com/office/drawing/2010/main" val="0"/>
                  </a:ext>
                </a:extLst>
              </a:blip>
              <a:srcRect l="2" r="25275"/>
              <a:stretch>
                <a:fillRect/>
              </a:stretch>
            </p:blipFill>
            <p:spPr bwMode="auto">
              <a:xfrm rot="5400000">
                <a:off x="7745616" y="2332007"/>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76" name="Picture 17"/>
              <p:cNvPicPr>
                <a:picLocks noChangeAspect="1"/>
              </p:cNvPicPr>
              <p:nvPr/>
            </p:nvPicPr>
            <p:blipFill>
              <a:blip r:embed="rId2">
                <a:extLst>
                  <a:ext uri="{28A0092B-C50C-407E-A947-70E740481C1C}">
                    <a14:useLocalDpi xmlns:a14="http://schemas.microsoft.com/office/drawing/2010/main" val="0"/>
                  </a:ext>
                </a:extLst>
              </a:blip>
              <a:srcRect l="2" r="25275"/>
              <a:stretch>
                <a:fillRect/>
              </a:stretch>
            </p:blipFill>
            <p:spPr bwMode="auto">
              <a:xfrm rot="5400000">
                <a:off x="7755043" y="4009975"/>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7672" name="Group 12"/>
            <p:cNvGrpSpPr>
              <a:grpSpLocks/>
            </p:cNvGrpSpPr>
            <p:nvPr/>
          </p:nvGrpSpPr>
          <p:grpSpPr bwMode="auto">
            <a:xfrm rot="5400000">
              <a:off x="2737283" y="869939"/>
              <a:ext cx="1567111" cy="5015053"/>
              <a:chOff x="8635317" y="1442306"/>
              <a:chExt cx="1567111" cy="5015053"/>
            </a:xfrm>
          </p:grpSpPr>
          <p:pic>
            <p:nvPicPr>
              <p:cNvPr id="27673" name="Picture 13"/>
              <p:cNvPicPr>
                <a:picLocks noChangeAspect="1"/>
              </p:cNvPicPr>
              <p:nvPr/>
            </p:nvPicPr>
            <p:blipFill>
              <a:blip r:embed="rId2">
                <a:extLst>
                  <a:ext uri="{28A0092B-C50C-407E-A947-70E740481C1C}">
                    <a14:useLocalDpi xmlns:a14="http://schemas.microsoft.com/office/drawing/2010/main" val="0"/>
                  </a:ext>
                </a:extLst>
              </a:blip>
              <a:srcRect l="2" r="25275"/>
              <a:stretch>
                <a:fillRect/>
              </a:stretch>
            </p:blipFill>
            <p:spPr bwMode="auto">
              <a:xfrm rot="5400000">
                <a:off x="7745616" y="2332007"/>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74" name="Picture 14"/>
              <p:cNvPicPr>
                <a:picLocks noChangeAspect="1"/>
              </p:cNvPicPr>
              <p:nvPr/>
            </p:nvPicPr>
            <p:blipFill>
              <a:blip r:embed="rId2">
                <a:extLst>
                  <a:ext uri="{28A0092B-C50C-407E-A947-70E740481C1C}">
                    <a14:useLocalDpi xmlns:a14="http://schemas.microsoft.com/office/drawing/2010/main" val="0"/>
                  </a:ext>
                </a:extLst>
              </a:blip>
              <a:srcRect l="2" r="25275"/>
              <a:stretch>
                <a:fillRect/>
              </a:stretch>
            </p:blipFill>
            <p:spPr bwMode="auto">
              <a:xfrm rot="5400000">
                <a:off x="7755043" y="4009975"/>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cxnSp>
        <p:nvCxnSpPr>
          <p:cNvPr id="23" name="Straight Connector 22"/>
          <p:cNvCxnSpPr/>
          <p:nvPr/>
        </p:nvCxnSpPr>
        <p:spPr>
          <a:xfrm flipV="1">
            <a:off x="2976563" y="1116013"/>
            <a:ext cx="0" cy="423545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H="1">
            <a:off x="7021513" y="4781550"/>
            <a:ext cx="2124075" cy="15875"/>
          </a:xfrm>
          <a:prstGeom prst="line">
            <a:avLst/>
          </a:prstGeom>
          <a:ln w="12700">
            <a:solidFill>
              <a:schemeClr val="tx1"/>
            </a:solidFill>
            <a:headEnd type="stealth"/>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7683500" y="1236663"/>
            <a:ext cx="0" cy="3997325"/>
          </a:xfrm>
          <a:prstGeom prst="line">
            <a:avLst/>
          </a:prstGeom>
          <a:ln w="12700">
            <a:solidFill>
              <a:schemeClr val="tx1"/>
            </a:solidFill>
            <a:headEnd type="stealth"/>
          </a:ln>
        </p:spPr>
        <p:style>
          <a:lnRef idx="1">
            <a:schemeClr val="accent1"/>
          </a:lnRef>
          <a:fillRef idx="0">
            <a:schemeClr val="accent1"/>
          </a:fillRef>
          <a:effectRef idx="0">
            <a:schemeClr val="accent1"/>
          </a:effectRef>
          <a:fontRef idx="minor">
            <a:schemeClr val="tx1"/>
          </a:fontRef>
        </p:style>
      </p:cxnSp>
      <p:sp>
        <p:nvSpPr>
          <p:cNvPr id="41" name="Flowchart: Connector 40"/>
          <p:cNvSpPr/>
          <p:nvPr/>
        </p:nvSpPr>
        <p:spPr>
          <a:xfrm>
            <a:off x="7635875" y="4764088"/>
            <a:ext cx="109538" cy="57150"/>
          </a:xfrm>
          <a:prstGeom prst="flowChartConnector">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en-CA" sz="1471" b="0">
              <a:solidFill>
                <a:prstClr val="white"/>
              </a:solidFill>
            </a:endParaRPr>
          </a:p>
        </p:txBody>
      </p:sp>
      <p:sp>
        <p:nvSpPr>
          <p:cNvPr id="64" name="Flowchart: Connector 63"/>
          <p:cNvSpPr/>
          <p:nvPr/>
        </p:nvSpPr>
        <p:spPr>
          <a:xfrm>
            <a:off x="7443788" y="1600200"/>
            <a:ext cx="107950" cy="57150"/>
          </a:xfrm>
          <a:prstGeom prst="flowChartConnector">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en-CA" sz="1471" b="0">
              <a:solidFill>
                <a:prstClr val="white"/>
              </a:solidFill>
            </a:endParaRPr>
          </a:p>
        </p:txBody>
      </p:sp>
      <p:grpSp>
        <p:nvGrpSpPr>
          <p:cNvPr id="76" name="Group 75"/>
          <p:cNvGrpSpPr/>
          <p:nvPr/>
        </p:nvGrpSpPr>
        <p:grpSpPr>
          <a:xfrm>
            <a:off x="7440030" y="1595783"/>
            <a:ext cx="863712" cy="2878738"/>
            <a:chOff x="10273106" y="1172102"/>
            <a:chExt cx="1056596" cy="3521616"/>
          </a:xfrm>
          <a:solidFill>
            <a:schemeClr val="tx1">
              <a:lumMod val="95000"/>
              <a:lumOff val="5000"/>
            </a:schemeClr>
          </a:solidFill>
        </p:grpSpPr>
        <p:sp>
          <p:nvSpPr>
            <p:cNvPr id="67" name="Flowchart: Connector 66"/>
            <p:cNvSpPr/>
            <p:nvPr/>
          </p:nvSpPr>
          <p:spPr>
            <a:xfrm>
              <a:off x="11197039" y="3324777"/>
              <a:ext cx="132663" cy="69929"/>
            </a:xfrm>
            <a:prstGeom prst="flowChartConnector">
              <a:avLst/>
            </a:prstGeom>
            <a:grpFill/>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en-CA" sz="1471" b="0">
                <a:solidFill>
                  <a:prstClr val="white"/>
                </a:solidFill>
              </a:endParaRPr>
            </a:p>
          </p:txBody>
        </p:sp>
        <p:sp>
          <p:nvSpPr>
            <p:cNvPr id="68" name="Flowchart: Connector 67"/>
            <p:cNvSpPr/>
            <p:nvPr/>
          </p:nvSpPr>
          <p:spPr>
            <a:xfrm>
              <a:off x="11127758" y="3741136"/>
              <a:ext cx="132663" cy="69929"/>
            </a:xfrm>
            <a:prstGeom prst="flowChartConnector">
              <a:avLst/>
            </a:prstGeom>
            <a:grpFill/>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en-CA" sz="1471" b="0">
                <a:solidFill>
                  <a:prstClr val="white"/>
                </a:solidFill>
              </a:endParaRPr>
            </a:p>
          </p:txBody>
        </p:sp>
        <p:sp>
          <p:nvSpPr>
            <p:cNvPr id="69" name="Flowchart: Connector 68"/>
            <p:cNvSpPr/>
            <p:nvPr/>
          </p:nvSpPr>
          <p:spPr>
            <a:xfrm>
              <a:off x="10951456" y="4178319"/>
              <a:ext cx="132663" cy="69929"/>
            </a:xfrm>
            <a:prstGeom prst="flowChartConnector">
              <a:avLst/>
            </a:prstGeom>
            <a:grpFill/>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en-CA" sz="1471" b="0">
                <a:solidFill>
                  <a:prstClr val="white"/>
                </a:solidFill>
              </a:endParaRPr>
            </a:p>
          </p:txBody>
        </p:sp>
        <p:sp>
          <p:nvSpPr>
            <p:cNvPr id="70" name="Flowchart: Connector 69"/>
            <p:cNvSpPr/>
            <p:nvPr/>
          </p:nvSpPr>
          <p:spPr>
            <a:xfrm>
              <a:off x="10707974" y="4623789"/>
              <a:ext cx="132663" cy="69929"/>
            </a:xfrm>
            <a:prstGeom prst="flowChartConnector">
              <a:avLst/>
            </a:prstGeom>
            <a:grpFill/>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en-CA" sz="1471" b="0">
                <a:solidFill>
                  <a:prstClr val="white"/>
                </a:solidFill>
              </a:endParaRPr>
            </a:p>
          </p:txBody>
        </p:sp>
        <p:sp>
          <p:nvSpPr>
            <p:cNvPr id="71" name="Flowchart: Connector 70"/>
            <p:cNvSpPr/>
            <p:nvPr/>
          </p:nvSpPr>
          <p:spPr>
            <a:xfrm>
              <a:off x="11135131" y="2891380"/>
              <a:ext cx="132663" cy="69929"/>
            </a:xfrm>
            <a:prstGeom prst="flowChartConnector">
              <a:avLst/>
            </a:prstGeom>
            <a:grpFill/>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en-CA" sz="1471" b="0">
                <a:solidFill>
                  <a:prstClr val="white"/>
                </a:solidFill>
              </a:endParaRPr>
            </a:p>
          </p:txBody>
        </p:sp>
        <p:sp>
          <p:nvSpPr>
            <p:cNvPr id="72" name="Flowchart: Connector 71"/>
            <p:cNvSpPr/>
            <p:nvPr/>
          </p:nvSpPr>
          <p:spPr>
            <a:xfrm>
              <a:off x="11044645" y="2443705"/>
              <a:ext cx="132663" cy="69929"/>
            </a:xfrm>
            <a:prstGeom prst="flowChartConnector">
              <a:avLst/>
            </a:prstGeom>
            <a:grpFill/>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en-CA" sz="1471" b="0">
                <a:solidFill>
                  <a:prstClr val="white"/>
                </a:solidFill>
              </a:endParaRPr>
            </a:p>
          </p:txBody>
        </p:sp>
        <p:sp>
          <p:nvSpPr>
            <p:cNvPr id="73" name="Flowchart: Connector 72"/>
            <p:cNvSpPr/>
            <p:nvPr/>
          </p:nvSpPr>
          <p:spPr>
            <a:xfrm>
              <a:off x="10854142" y="2024597"/>
              <a:ext cx="132663" cy="69929"/>
            </a:xfrm>
            <a:prstGeom prst="flowChartConnector">
              <a:avLst/>
            </a:prstGeom>
            <a:grpFill/>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en-CA" sz="1471" b="0">
                <a:solidFill>
                  <a:prstClr val="white"/>
                </a:solidFill>
              </a:endParaRPr>
            </a:p>
          </p:txBody>
        </p:sp>
        <p:sp>
          <p:nvSpPr>
            <p:cNvPr id="74" name="Flowchart: Connector 73"/>
            <p:cNvSpPr/>
            <p:nvPr/>
          </p:nvSpPr>
          <p:spPr>
            <a:xfrm>
              <a:off x="10563626" y="1576916"/>
              <a:ext cx="132663" cy="69929"/>
            </a:xfrm>
            <a:prstGeom prst="flowChartConnector">
              <a:avLst/>
            </a:prstGeom>
            <a:grpFill/>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en-CA" sz="1471" b="0">
                <a:solidFill>
                  <a:prstClr val="white"/>
                </a:solidFill>
              </a:endParaRPr>
            </a:p>
          </p:txBody>
        </p:sp>
        <p:sp>
          <p:nvSpPr>
            <p:cNvPr id="75" name="Flowchart: Connector 74"/>
            <p:cNvSpPr/>
            <p:nvPr/>
          </p:nvSpPr>
          <p:spPr>
            <a:xfrm>
              <a:off x="10273106" y="1172102"/>
              <a:ext cx="132663" cy="69929"/>
            </a:xfrm>
            <a:prstGeom prst="flowChartConnector">
              <a:avLst/>
            </a:prstGeom>
            <a:grpFill/>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en-CA" sz="1471" b="0">
                <a:solidFill>
                  <a:prstClr val="white"/>
                </a:solidFill>
              </a:endParaRPr>
            </a:p>
          </p:txBody>
        </p:sp>
      </p:grpSp>
      <p:sp>
        <p:nvSpPr>
          <p:cNvPr id="77" name="Freeform 76"/>
          <p:cNvSpPr/>
          <p:nvPr/>
        </p:nvSpPr>
        <p:spPr>
          <a:xfrm>
            <a:off x="7486650" y="1619250"/>
            <a:ext cx="771525" cy="3176588"/>
          </a:xfrm>
          <a:custGeom>
            <a:avLst/>
            <a:gdLst>
              <a:gd name="connsiteX0" fmla="*/ 0 w 943570"/>
              <a:gd name="connsiteY0" fmla="*/ 0 h 3886200"/>
              <a:gd name="connsiteX1" fmla="*/ 328612 w 943570"/>
              <a:gd name="connsiteY1" fmla="*/ 442912 h 3886200"/>
              <a:gd name="connsiteX2" fmla="*/ 585787 w 943570"/>
              <a:gd name="connsiteY2" fmla="*/ 871537 h 3886200"/>
              <a:gd name="connsiteX3" fmla="*/ 714375 w 943570"/>
              <a:gd name="connsiteY3" fmla="*/ 1071562 h 3886200"/>
              <a:gd name="connsiteX4" fmla="*/ 800100 w 943570"/>
              <a:gd name="connsiteY4" fmla="*/ 1314450 h 3886200"/>
              <a:gd name="connsiteX5" fmla="*/ 857250 w 943570"/>
              <a:gd name="connsiteY5" fmla="*/ 1528762 h 3886200"/>
              <a:gd name="connsiteX6" fmla="*/ 885825 w 943570"/>
              <a:gd name="connsiteY6" fmla="*/ 1757362 h 3886200"/>
              <a:gd name="connsiteX7" fmla="*/ 914400 w 943570"/>
              <a:gd name="connsiteY7" fmla="*/ 2014537 h 3886200"/>
              <a:gd name="connsiteX8" fmla="*/ 942975 w 943570"/>
              <a:gd name="connsiteY8" fmla="*/ 2200275 h 3886200"/>
              <a:gd name="connsiteX9" fmla="*/ 928687 w 943570"/>
              <a:gd name="connsiteY9" fmla="*/ 2414587 h 3886200"/>
              <a:gd name="connsiteX10" fmla="*/ 871537 w 943570"/>
              <a:gd name="connsiteY10" fmla="*/ 2600325 h 3886200"/>
              <a:gd name="connsiteX11" fmla="*/ 714375 w 943570"/>
              <a:gd name="connsiteY11" fmla="*/ 3057525 h 3886200"/>
              <a:gd name="connsiteX12" fmla="*/ 471487 w 943570"/>
              <a:gd name="connsiteY12" fmla="*/ 3471862 h 3886200"/>
              <a:gd name="connsiteX13" fmla="*/ 242887 w 943570"/>
              <a:gd name="connsiteY13" fmla="*/ 3886200 h 388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43570" h="3886200">
                <a:moveTo>
                  <a:pt x="0" y="0"/>
                </a:moveTo>
                <a:cubicBezTo>
                  <a:pt x="115490" y="148828"/>
                  <a:pt x="230981" y="297656"/>
                  <a:pt x="328612" y="442912"/>
                </a:cubicBezTo>
                <a:cubicBezTo>
                  <a:pt x="426243" y="588168"/>
                  <a:pt x="521493" y="766762"/>
                  <a:pt x="585787" y="871537"/>
                </a:cubicBezTo>
                <a:cubicBezTo>
                  <a:pt x="650081" y="976312"/>
                  <a:pt x="678656" y="997743"/>
                  <a:pt x="714375" y="1071562"/>
                </a:cubicBezTo>
                <a:cubicBezTo>
                  <a:pt x="750094" y="1145381"/>
                  <a:pt x="776288" y="1238250"/>
                  <a:pt x="800100" y="1314450"/>
                </a:cubicBezTo>
                <a:cubicBezTo>
                  <a:pt x="823912" y="1390650"/>
                  <a:pt x="842963" y="1454943"/>
                  <a:pt x="857250" y="1528762"/>
                </a:cubicBezTo>
                <a:cubicBezTo>
                  <a:pt x="871537" y="1602581"/>
                  <a:pt x="876300" y="1676400"/>
                  <a:pt x="885825" y="1757362"/>
                </a:cubicBezTo>
                <a:cubicBezTo>
                  <a:pt x="895350" y="1838324"/>
                  <a:pt x="904875" y="1940718"/>
                  <a:pt x="914400" y="2014537"/>
                </a:cubicBezTo>
                <a:cubicBezTo>
                  <a:pt x="923925" y="2088356"/>
                  <a:pt x="940594" y="2133600"/>
                  <a:pt x="942975" y="2200275"/>
                </a:cubicBezTo>
                <a:cubicBezTo>
                  <a:pt x="945356" y="2266950"/>
                  <a:pt x="940593" y="2347912"/>
                  <a:pt x="928687" y="2414587"/>
                </a:cubicBezTo>
                <a:cubicBezTo>
                  <a:pt x="916781" y="2481262"/>
                  <a:pt x="907256" y="2493169"/>
                  <a:pt x="871537" y="2600325"/>
                </a:cubicBezTo>
                <a:cubicBezTo>
                  <a:pt x="835818" y="2707481"/>
                  <a:pt x="781050" y="2912269"/>
                  <a:pt x="714375" y="3057525"/>
                </a:cubicBezTo>
                <a:cubicBezTo>
                  <a:pt x="647700" y="3202781"/>
                  <a:pt x="550068" y="3333750"/>
                  <a:pt x="471487" y="3471862"/>
                </a:cubicBezTo>
                <a:cubicBezTo>
                  <a:pt x="392906" y="3609974"/>
                  <a:pt x="317896" y="3748087"/>
                  <a:pt x="242887" y="3886200"/>
                </a:cubicBezTo>
              </a:path>
            </a:pathLst>
          </a:cu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CA" sz="1471" b="0">
              <a:solidFill>
                <a:prstClr val="white"/>
              </a:solidFill>
            </a:endParaRPr>
          </a:p>
        </p:txBody>
      </p:sp>
      <p:sp>
        <p:nvSpPr>
          <p:cNvPr id="87" name="TextBox 86"/>
          <p:cNvSpPr txBox="1"/>
          <p:nvPr/>
        </p:nvSpPr>
        <p:spPr>
          <a:xfrm>
            <a:off x="7673975" y="1120775"/>
            <a:ext cx="411163" cy="319088"/>
          </a:xfrm>
          <a:prstGeom prst="rect">
            <a:avLst/>
          </a:prstGeom>
          <a:noFill/>
        </p:spPr>
        <p:txBody>
          <a:bodyPr>
            <a:spAutoFit/>
          </a:bodyPr>
          <a:lstStyle/>
          <a:p>
            <a:pPr eaLnBrk="1" fontAlgn="auto" hangingPunct="1">
              <a:spcBef>
                <a:spcPts val="0"/>
              </a:spcBef>
              <a:spcAft>
                <a:spcPts val="0"/>
              </a:spcAft>
              <a:defRPr/>
            </a:pPr>
            <a:r>
              <a:rPr lang="nb-NO" sz="1471" b="0" dirty="0">
                <a:solidFill>
                  <a:prstClr val="black"/>
                </a:solidFill>
                <a:latin typeface="Calibri" panose="020F0502020204030204"/>
              </a:rPr>
              <a:t>Z</a:t>
            </a:r>
            <a:endParaRPr lang="en-CA" sz="1471" b="0" dirty="0">
              <a:solidFill>
                <a:prstClr val="black"/>
              </a:solidFill>
              <a:latin typeface="Calibri" panose="020F0502020204030204"/>
            </a:endParaRPr>
          </a:p>
        </p:txBody>
      </p:sp>
      <p:sp>
        <p:nvSpPr>
          <p:cNvPr id="88" name="TextBox 87"/>
          <p:cNvSpPr txBox="1"/>
          <p:nvPr/>
        </p:nvSpPr>
        <p:spPr>
          <a:xfrm>
            <a:off x="7989888" y="4802188"/>
            <a:ext cx="1368425" cy="319087"/>
          </a:xfrm>
          <a:prstGeom prst="rect">
            <a:avLst/>
          </a:prstGeom>
          <a:noFill/>
        </p:spPr>
        <p:txBody>
          <a:bodyPr>
            <a:spAutoFit/>
          </a:bodyPr>
          <a:lstStyle/>
          <a:p>
            <a:pPr eaLnBrk="1" fontAlgn="auto" hangingPunct="1">
              <a:spcBef>
                <a:spcPts val="0"/>
              </a:spcBef>
              <a:spcAft>
                <a:spcPts val="0"/>
              </a:spcAft>
              <a:defRPr/>
            </a:pPr>
            <a:r>
              <a:rPr lang="nb-NO" sz="1471" b="0" dirty="0">
                <a:solidFill>
                  <a:prstClr val="black"/>
                </a:solidFill>
                <a:latin typeface="Calibri" panose="020F0502020204030204"/>
              </a:rPr>
              <a:t>Amplitude</a:t>
            </a:r>
            <a:endParaRPr lang="en-CA" sz="1471" b="0" dirty="0">
              <a:solidFill>
                <a:prstClr val="black"/>
              </a:solidFill>
              <a:latin typeface="Calibri" panose="020F0502020204030204"/>
            </a:endParaRPr>
          </a:p>
        </p:txBody>
      </p:sp>
      <p:cxnSp>
        <p:nvCxnSpPr>
          <p:cNvPr id="58" name="Straight Connector 57"/>
          <p:cNvCxnSpPr/>
          <p:nvPr/>
        </p:nvCxnSpPr>
        <p:spPr>
          <a:xfrm flipH="1">
            <a:off x="239713" y="1125538"/>
            <a:ext cx="0" cy="4214812"/>
          </a:xfrm>
          <a:prstGeom prst="line">
            <a:avLst/>
          </a:prstGeom>
          <a:ln>
            <a:headEnd type="stealth" w="lg" len="lg"/>
            <a:tailEnd type="oval"/>
          </a:ln>
        </p:spPr>
        <p:style>
          <a:lnRef idx="1">
            <a:schemeClr val="accent1"/>
          </a:lnRef>
          <a:fillRef idx="0">
            <a:schemeClr val="accent1"/>
          </a:fillRef>
          <a:effectRef idx="0">
            <a:schemeClr val="accent1"/>
          </a:effectRef>
          <a:fontRef idx="minor">
            <a:schemeClr val="tx1"/>
          </a:fontRef>
        </p:style>
      </p:cxnSp>
      <p:sp>
        <p:nvSpPr>
          <p:cNvPr id="59" name="TextBox 58"/>
          <p:cNvSpPr txBox="1"/>
          <p:nvPr/>
        </p:nvSpPr>
        <p:spPr>
          <a:xfrm>
            <a:off x="239713" y="1236663"/>
            <a:ext cx="409575" cy="317500"/>
          </a:xfrm>
          <a:prstGeom prst="rect">
            <a:avLst/>
          </a:prstGeom>
          <a:noFill/>
        </p:spPr>
        <p:txBody>
          <a:bodyPr>
            <a:spAutoFit/>
          </a:bodyPr>
          <a:lstStyle/>
          <a:p>
            <a:pPr eaLnBrk="1" fontAlgn="auto" hangingPunct="1">
              <a:spcBef>
                <a:spcPts val="0"/>
              </a:spcBef>
              <a:spcAft>
                <a:spcPts val="0"/>
              </a:spcAft>
              <a:defRPr/>
            </a:pPr>
            <a:r>
              <a:rPr lang="nb-NO" sz="1471" b="0" dirty="0">
                <a:solidFill>
                  <a:srgbClr val="5B9BD5">
                    <a:lumMod val="60000"/>
                    <a:lumOff val="40000"/>
                  </a:srgbClr>
                </a:solidFill>
                <a:latin typeface="Calibri" panose="020F0502020204030204"/>
              </a:rPr>
              <a:t>Z</a:t>
            </a:r>
            <a:endParaRPr lang="en-CA" sz="1471" b="0" dirty="0">
              <a:solidFill>
                <a:srgbClr val="5B9BD5">
                  <a:lumMod val="60000"/>
                  <a:lumOff val="40000"/>
                </a:srgbClr>
              </a:solidFill>
              <a:latin typeface="Calibri" panose="020F0502020204030204"/>
            </a:endParaRPr>
          </a:p>
        </p:txBody>
      </p:sp>
      <p:cxnSp>
        <p:nvCxnSpPr>
          <p:cNvPr id="60" name="Straight Connector 59"/>
          <p:cNvCxnSpPr/>
          <p:nvPr/>
        </p:nvCxnSpPr>
        <p:spPr>
          <a:xfrm rot="10800000" flipV="1">
            <a:off x="244475" y="5340350"/>
            <a:ext cx="5145088" cy="1588"/>
          </a:xfrm>
          <a:prstGeom prst="line">
            <a:avLst/>
          </a:prstGeom>
          <a:ln>
            <a:headEnd type="stealth" w="lg" len="lg"/>
            <a:tailEnd type="oval"/>
          </a:ln>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5207000" y="5530850"/>
            <a:ext cx="411163" cy="319088"/>
          </a:xfrm>
          <a:prstGeom prst="rect">
            <a:avLst/>
          </a:prstGeom>
          <a:noFill/>
        </p:spPr>
        <p:txBody>
          <a:bodyPr>
            <a:spAutoFit/>
          </a:bodyPr>
          <a:lstStyle/>
          <a:p>
            <a:pPr eaLnBrk="1" fontAlgn="auto" hangingPunct="1">
              <a:spcBef>
                <a:spcPts val="0"/>
              </a:spcBef>
              <a:spcAft>
                <a:spcPts val="0"/>
              </a:spcAft>
              <a:defRPr/>
            </a:pPr>
            <a:r>
              <a:rPr lang="nb-NO" sz="1471" b="0" dirty="0" err="1">
                <a:solidFill>
                  <a:srgbClr val="5B9BD5">
                    <a:lumMod val="60000"/>
                    <a:lumOff val="40000"/>
                  </a:srgbClr>
                </a:solidFill>
                <a:latin typeface="Calibri" panose="020F0502020204030204"/>
              </a:rPr>
              <a:t>X</a:t>
            </a:r>
            <a:endParaRPr lang="en-CA" sz="1471" b="0" dirty="0">
              <a:solidFill>
                <a:srgbClr val="5B9BD5">
                  <a:lumMod val="60000"/>
                  <a:lumOff val="40000"/>
                </a:srgbClr>
              </a:solidFill>
              <a:latin typeface="Calibri" panose="020F0502020204030204"/>
            </a:endParaRPr>
          </a:p>
        </p:txBody>
      </p:sp>
      <p:sp>
        <p:nvSpPr>
          <p:cNvPr id="11" name="TextBox 10"/>
          <p:cNvSpPr txBox="1"/>
          <p:nvPr/>
        </p:nvSpPr>
        <p:spPr>
          <a:xfrm>
            <a:off x="1322388" y="782638"/>
            <a:ext cx="847725" cy="493712"/>
          </a:xfrm>
          <a:prstGeom prst="rect">
            <a:avLst/>
          </a:prstGeom>
          <a:noFill/>
        </p:spPr>
        <p:txBody>
          <a:bodyPr>
            <a:spAutoFit/>
          </a:bodyPr>
          <a:lstStyle/>
          <a:p>
            <a:pPr eaLnBrk="1" fontAlgn="auto" hangingPunct="1">
              <a:spcBef>
                <a:spcPts val="0"/>
              </a:spcBef>
              <a:spcAft>
                <a:spcPts val="0"/>
              </a:spcAft>
              <a:defRPr/>
            </a:pPr>
            <a:r>
              <a:rPr lang="nb-NO" sz="1308" b="0" dirty="0">
                <a:solidFill>
                  <a:srgbClr val="FF0000"/>
                </a:solidFill>
                <a:latin typeface="Calibri" panose="020F0502020204030204"/>
              </a:rPr>
              <a:t>C</a:t>
            </a:r>
            <a:r>
              <a:rPr lang="nb-NO" sz="1308" b="0" baseline="-25000" dirty="0">
                <a:solidFill>
                  <a:srgbClr val="FF0000"/>
                </a:solidFill>
                <a:latin typeface="Calibri" panose="020F0502020204030204"/>
              </a:rPr>
              <a:t>g</a:t>
            </a:r>
            <a:r>
              <a:rPr lang="nb-NO" sz="1308" b="0" dirty="0">
                <a:solidFill>
                  <a:srgbClr val="FF0000"/>
                </a:solidFill>
                <a:latin typeface="Calibri" panose="020F0502020204030204"/>
              </a:rPr>
              <a:t> </a:t>
            </a:r>
            <a:r>
              <a:rPr lang="nb-NO" sz="1308" b="0" dirty="0" err="1">
                <a:solidFill>
                  <a:srgbClr val="FF0000"/>
                </a:solidFill>
                <a:latin typeface="Calibri" panose="020F0502020204030204"/>
              </a:rPr>
              <a:t>upward</a:t>
            </a:r>
            <a:endParaRPr lang="en-CA" sz="1471" b="0" dirty="0">
              <a:solidFill>
                <a:srgbClr val="FF0000"/>
              </a:solidFill>
              <a:latin typeface="Calibri" panose="020F0502020204030204"/>
            </a:endParaRPr>
          </a:p>
        </p:txBody>
      </p:sp>
      <p:sp>
        <p:nvSpPr>
          <p:cNvPr id="63" name="TextBox 62"/>
          <p:cNvSpPr txBox="1"/>
          <p:nvPr/>
        </p:nvSpPr>
        <p:spPr>
          <a:xfrm>
            <a:off x="2543175" y="5356225"/>
            <a:ext cx="939800" cy="319088"/>
          </a:xfrm>
          <a:prstGeom prst="rect">
            <a:avLst/>
          </a:prstGeom>
          <a:noFill/>
        </p:spPr>
        <p:txBody>
          <a:bodyPr>
            <a:spAutoFit/>
          </a:bodyPr>
          <a:lstStyle/>
          <a:p>
            <a:pPr eaLnBrk="1" fontAlgn="auto" hangingPunct="1">
              <a:spcBef>
                <a:spcPts val="0"/>
              </a:spcBef>
              <a:spcAft>
                <a:spcPts val="0"/>
              </a:spcAft>
              <a:defRPr/>
            </a:pPr>
            <a:r>
              <a:rPr lang="nb-NO" sz="1471" b="0" dirty="0" err="1">
                <a:solidFill>
                  <a:prstClr val="black"/>
                </a:solidFill>
                <a:latin typeface="Calibri" panose="020F0502020204030204"/>
              </a:rPr>
              <a:t>X</a:t>
            </a:r>
            <a:r>
              <a:rPr lang="nb-NO" sz="1471" b="0" dirty="0">
                <a:solidFill>
                  <a:prstClr val="black"/>
                </a:solidFill>
                <a:latin typeface="Calibri" panose="020F0502020204030204"/>
              </a:rPr>
              <a:t>=0, t=0</a:t>
            </a:r>
            <a:endParaRPr lang="en-CA" sz="1471" b="0" dirty="0">
              <a:solidFill>
                <a:prstClr val="black"/>
              </a:solidFill>
              <a:latin typeface="Calibri" panose="020F0502020204030204"/>
            </a:endParaRPr>
          </a:p>
        </p:txBody>
      </p:sp>
    </p:spTree>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8" name="Straight Connector 107"/>
          <p:cNvCxnSpPr/>
          <p:nvPr/>
        </p:nvCxnSpPr>
        <p:spPr>
          <a:xfrm flipH="1">
            <a:off x="7021513" y="4781550"/>
            <a:ext cx="2124075" cy="15875"/>
          </a:xfrm>
          <a:prstGeom prst="line">
            <a:avLst/>
          </a:prstGeom>
          <a:ln w="12700">
            <a:solidFill>
              <a:schemeClr val="tx1"/>
            </a:solidFill>
            <a:headEnd type="stealth"/>
          </a:ln>
        </p:spPr>
        <p:style>
          <a:lnRef idx="1">
            <a:schemeClr val="accent1"/>
          </a:lnRef>
          <a:fillRef idx="0">
            <a:schemeClr val="accent1"/>
          </a:fillRef>
          <a:effectRef idx="0">
            <a:schemeClr val="accent1"/>
          </a:effectRef>
          <a:fontRef idx="minor">
            <a:schemeClr val="tx1"/>
          </a:fontRef>
        </p:style>
      </p:cxnSp>
      <p:sp>
        <p:nvSpPr>
          <p:cNvPr id="24" name="Freeform 23"/>
          <p:cNvSpPr/>
          <p:nvPr/>
        </p:nvSpPr>
        <p:spPr>
          <a:xfrm>
            <a:off x="7486650" y="1619250"/>
            <a:ext cx="771525" cy="3176588"/>
          </a:xfrm>
          <a:custGeom>
            <a:avLst/>
            <a:gdLst>
              <a:gd name="connsiteX0" fmla="*/ 0 w 943570"/>
              <a:gd name="connsiteY0" fmla="*/ 0 h 3886200"/>
              <a:gd name="connsiteX1" fmla="*/ 328612 w 943570"/>
              <a:gd name="connsiteY1" fmla="*/ 442912 h 3886200"/>
              <a:gd name="connsiteX2" fmla="*/ 585787 w 943570"/>
              <a:gd name="connsiteY2" fmla="*/ 871537 h 3886200"/>
              <a:gd name="connsiteX3" fmla="*/ 714375 w 943570"/>
              <a:gd name="connsiteY3" fmla="*/ 1071562 h 3886200"/>
              <a:gd name="connsiteX4" fmla="*/ 800100 w 943570"/>
              <a:gd name="connsiteY4" fmla="*/ 1314450 h 3886200"/>
              <a:gd name="connsiteX5" fmla="*/ 857250 w 943570"/>
              <a:gd name="connsiteY5" fmla="*/ 1528762 h 3886200"/>
              <a:gd name="connsiteX6" fmla="*/ 885825 w 943570"/>
              <a:gd name="connsiteY6" fmla="*/ 1757362 h 3886200"/>
              <a:gd name="connsiteX7" fmla="*/ 914400 w 943570"/>
              <a:gd name="connsiteY7" fmla="*/ 2014537 h 3886200"/>
              <a:gd name="connsiteX8" fmla="*/ 942975 w 943570"/>
              <a:gd name="connsiteY8" fmla="*/ 2200275 h 3886200"/>
              <a:gd name="connsiteX9" fmla="*/ 928687 w 943570"/>
              <a:gd name="connsiteY9" fmla="*/ 2414587 h 3886200"/>
              <a:gd name="connsiteX10" fmla="*/ 871537 w 943570"/>
              <a:gd name="connsiteY10" fmla="*/ 2600325 h 3886200"/>
              <a:gd name="connsiteX11" fmla="*/ 714375 w 943570"/>
              <a:gd name="connsiteY11" fmla="*/ 3057525 h 3886200"/>
              <a:gd name="connsiteX12" fmla="*/ 471487 w 943570"/>
              <a:gd name="connsiteY12" fmla="*/ 3471862 h 3886200"/>
              <a:gd name="connsiteX13" fmla="*/ 242887 w 943570"/>
              <a:gd name="connsiteY13" fmla="*/ 3886200 h 388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43570" h="3886200">
                <a:moveTo>
                  <a:pt x="0" y="0"/>
                </a:moveTo>
                <a:cubicBezTo>
                  <a:pt x="115490" y="148828"/>
                  <a:pt x="230981" y="297656"/>
                  <a:pt x="328612" y="442912"/>
                </a:cubicBezTo>
                <a:cubicBezTo>
                  <a:pt x="426243" y="588168"/>
                  <a:pt x="521493" y="766762"/>
                  <a:pt x="585787" y="871537"/>
                </a:cubicBezTo>
                <a:cubicBezTo>
                  <a:pt x="650081" y="976312"/>
                  <a:pt x="678656" y="997743"/>
                  <a:pt x="714375" y="1071562"/>
                </a:cubicBezTo>
                <a:cubicBezTo>
                  <a:pt x="750094" y="1145381"/>
                  <a:pt x="776288" y="1238250"/>
                  <a:pt x="800100" y="1314450"/>
                </a:cubicBezTo>
                <a:cubicBezTo>
                  <a:pt x="823912" y="1390650"/>
                  <a:pt x="842963" y="1454943"/>
                  <a:pt x="857250" y="1528762"/>
                </a:cubicBezTo>
                <a:cubicBezTo>
                  <a:pt x="871537" y="1602581"/>
                  <a:pt x="876300" y="1676400"/>
                  <a:pt x="885825" y="1757362"/>
                </a:cubicBezTo>
                <a:cubicBezTo>
                  <a:pt x="895350" y="1838324"/>
                  <a:pt x="904875" y="1940718"/>
                  <a:pt x="914400" y="2014537"/>
                </a:cubicBezTo>
                <a:cubicBezTo>
                  <a:pt x="923925" y="2088356"/>
                  <a:pt x="940594" y="2133600"/>
                  <a:pt x="942975" y="2200275"/>
                </a:cubicBezTo>
                <a:cubicBezTo>
                  <a:pt x="945356" y="2266950"/>
                  <a:pt x="940593" y="2347912"/>
                  <a:pt x="928687" y="2414587"/>
                </a:cubicBezTo>
                <a:cubicBezTo>
                  <a:pt x="916781" y="2481262"/>
                  <a:pt x="907256" y="2493169"/>
                  <a:pt x="871537" y="2600325"/>
                </a:cubicBezTo>
                <a:cubicBezTo>
                  <a:pt x="835818" y="2707481"/>
                  <a:pt x="781050" y="2912269"/>
                  <a:pt x="714375" y="3057525"/>
                </a:cubicBezTo>
                <a:cubicBezTo>
                  <a:pt x="647700" y="3202781"/>
                  <a:pt x="550068" y="3333750"/>
                  <a:pt x="471487" y="3471862"/>
                </a:cubicBezTo>
                <a:cubicBezTo>
                  <a:pt x="392906" y="3609974"/>
                  <a:pt x="317896" y="3748087"/>
                  <a:pt x="242887" y="3886200"/>
                </a:cubicBezTo>
              </a:path>
            </a:pathLst>
          </a:cu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CA" sz="1471" b="0">
              <a:solidFill>
                <a:prstClr val="white"/>
              </a:solidFill>
            </a:endParaRPr>
          </a:p>
        </p:txBody>
      </p:sp>
      <p:grpSp>
        <p:nvGrpSpPr>
          <p:cNvPr id="28676" name="Group 41"/>
          <p:cNvGrpSpPr>
            <a:grpSpLocks/>
          </p:cNvGrpSpPr>
          <p:nvPr/>
        </p:nvGrpSpPr>
        <p:grpSpPr bwMode="auto">
          <a:xfrm>
            <a:off x="911225" y="1014413"/>
            <a:ext cx="4433888" cy="2689225"/>
            <a:chOff x="604814" y="2593910"/>
            <a:chExt cx="5423551" cy="3289549"/>
          </a:xfrm>
        </p:grpSpPr>
        <p:grpSp>
          <p:nvGrpSpPr>
            <p:cNvPr id="28717" name="Group 42"/>
            <p:cNvGrpSpPr>
              <a:grpSpLocks/>
            </p:cNvGrpSpPr>
            <p:nvPr/>
          </p:nvGrpSpPr>
          <p:grpSpPr bwMode="auto">
            <a:xfrm rot="5400000">
              <a:off x="2415198" y="2134044"/>
              <a:ext cx="1567111" cy="5015053"/>
              <a:chOff x="8635317" y="1442306"/>
              <a:chExt cx="1567111" cy="5015053"/>
            </a:xfrm>
          </p:grpSpPr>
          <p:pic>
            <p:nvPicPr>
              <p:cNvPr id="28730" name="Picture 55"/>
              <p:cNvPicPr>
                <a:picLocks noChangeAspect="1"/>
              </p:cNvPicPr>
              <p:nvPr/>
            </p:nvPicPr>
            <p:blipFill>
              <a:blip r:embed="rId2">
                <a:lum bright="70000" contrast="-70000"/>
                <a:extLst>
                  <a:ext uri="{28A0092B-C50C-407E-A947-70E740481C1C}">
                    <a14:useLocalDpi xmlns:a14="http://schemas.microsoft.com/office/drawing/2010/main" val="0"/>
                  </a:ext>
                </a:extLst>
              </a:blip>
              <a:srcRect l="2" r="25275"/>
              <a:stretch>
                <a:fillRect/>
              </a:stretch>
            </p:blipFill>
            <p:spPr bwMode="auto">
              <a:xfrm rot="5400000">
                <a:off x="7745616" y="2332007"/>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731" name="Picture 56"/>
              <p:cNvPicPr>
                <a:picLocks noChangeAspect="1"/>
              </p:cNvPicPr>
              <p:nvPr/>
            </p:nvPicPr>
            <p:blipFill>
              <a:blip r:embed="rId2">
                <a:lum bright="70000" contrast="-70000"/>
                <a:extLst>
                  <a:ext uri="{28A0092B-C50C-407E-A947-70E740481C1C}">
                    <a14:useLocalDpi xmlns:a14="http://schemas.microsoft.com/office/drawing/2010/main" val="0"/>
                  </a:ext>
                </a:extLst>
              </a:blip>
              <a:srcRect l="2" r="25275"/>
              <a:stretch>
                <a:fillRect/>
              </a:stretch>
            </p:blipFill>
            <p:spPr bwMode="auto">
              <a:xfrm rot="5400000">
                <a:off x="7755043" y="4009975"/>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8718" name="Group 43"/>
            <p:cNvGrpSpPr>
              <a:grpSpLocks/>
            </p:cNvGrpSpPr>
            <p:nvPr/>
          </p:nvGrpSpPr>
          <p:grpSpPr bwMode="auto">
            <a:xfrm rot="5400000">
              <a:off x="2328785" y="2592377"/>
              <a:ext cx="1567111" cy="5015053"/>
              <a:chOff x="8635317" y="1442306"/>
              <a:chExt cx="1567111" cy="5015053"/>
            </a:xfrm>
          </p:grpSpPr>
          <p:pic>
            <p:nvPicPr>
              <p:cNvPr id="28728" name="Picture 53"/>
              <p:cNvPicPr>
                <a:picLocks noChangeAspect="1"/>
              </p:cNvPicPr>
              <p:nvPr/>
            </p:nvPicPr>
            <p:blipFill>
              <a:blip r:embed="rId2">
                <a:lum bright="70000" contrast="-70000"/>
                <a:extLst>
                  <a:ext uri="{28A0092B-C50C-407E-A947-70E740481C1C}">
                    <a14:useLocalDpi xmlns:a14="http://schemas.microsoft.com/office/drawing/2010/main" val="0"/>
                  </a:ext>
                </a:extLst>
              </a:blip>
              <a:srcRect l="2" r="25275"/>
              <a:stretch>
                <a:fillRect/>
              </a:stretch>
            </p:blipFill>
            <p:spPr bwMode="auto">
              <a:xfrm rot="5400000">
                <a:off x="7745616" y="2332007"/>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729" name="Picture 54"/>
              <p:cNvPicPr>
                <a:picLocks noChangeAspect="1"/>
              </p:cNvPicPr>
              <p:nvPr/>
            </p:nvPicPr>
            <p:blipFill>
              <a:blip r:embed="rId2">
                <a:lum bright="70000" contrast="-70000"/>
                <a:extLst>
                  <a:ext uri="{28A0092B-C50C-407E-A947-70E740481C1C}">
                    <a14:useLocalDpi xmlns:a14="http://schemas.microsoft.com/office/drawing/2010/main" val="0"/>
                  </a:ext>
                </a:extLst>
              </a:blip>
              <a:srcRect l="2" r="25275"/>
              <a:stretch>
                <a:fillRect/>
              </a:stretch>
            </p:blipFill>
            <p:spPr bwMode="auto">
              <a:xfrm rot="5400000">
                <a:off x="7755043" y="4009975"/>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8719" name="Group 44"/>
            <p:cNvGrpSpPr>
              <a:grpSpLocks/>
            </p:cNvGrpSpPr>
            <p:nvPr/>
          </p:nvGrpSpPr>
          <p:grpSpPr bwMode="auto">
            <a:xfrm rot="5400000">
              <a:off x="2518894" y="1718701"/>
              <a:ext cx="1567111" cy="5015053"/>
              <a:chOff x="8635317" y="1442306"/>
              <a:chExt cx="1567111" cy="5015053"/>
            </a:xfrm>
          </p:grpSpPr>
          <p:pic>
            <p:nvPicPr>
              <p:cNvPr id="28726" name="Picture 51"/>
              <p:cNvPicPr>
                <a:picLocks noChangeAspect="1"/>
              </p:cNvPicPr>
              <p:nvPr/>
            </p:nvPicPr>
            <p:blipFill>
              <a:blip r:embed="rId2">
                <a:lum bright="70000" contrast="-70000"/>
                <a:extLst>
                  <a:ext uri="{28A0092B-C50C-407E-A947-70E740481C1C}">
                    <a14:useLocalDpi xmlns:a14="http://schemas.microsoft.com/office/drawing/2010/main" val="0"/>
                  </a:ext>
                </a:extLst>
              </a:blip>
              <a:srcRect l="2" r="25275"/>
              <a:stretch>
                <a:fillRect/>
              </a:stretch>
            </p:blipFill>
            <p:spPr bwMode="auto">
              <a:xfrm rot="5400000">
                <a:off x="7745616" y="2332007"/>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727" name="Picture 52"/>
              <p:cNvPicPr>
                <a:picLocks noChangeAspect="1"/>
              </p:cNvPicPr>
              <p:nvPr/>
            </p:nvPicPr>
            <p:blipFill>
              <a:blip r:embed="rId2">
                <a:lum bright="70000" contrast="-70000"/>
                <a:extLst>
                  <a:ext uri="{28A0092B-C50C-407E-A947-70E740481C1C}">
                    <a14:useLocalDpi xmlns:a14="http://schemas.microsoft.com/office/drawing/2010/main" val="0"/>
                  </a:ext>
                </a:extLst>
              </a:blip>
              <a:srcRect l="2" r="25275"/>
              <a:stretch>
                <a:fillRect/>
              </a:stretch>
            </p:blipFill>
            <p:spPr bwMode="auto">
              <a:xfrm rot="5400000">
                <a:off x="7755043" y="4009975"/>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8720" name="Group 45"/>
            <p:cNvGrpSpPr>
              <a:grpSpLocks/>
            </p:cNvGrpSpPr>
            <p:nvPr/>
          </p:nvGrpSpPr>
          <p:grpSpPr bwMode="auto">
            <a:xfrm rot="5400000">
              <a:off x="2737283" y="869939"/>
              <a:ext cx="1567111" cy="5015053"/>
              <a:chOff x="8635317" y="1442306"/>
              <a:chExt cx="1567111" cy="5015053"/>
            </a:xfrm>
          </p:grpSpPr>
          <p:pic>
            <p:nvPicPr>
              <p:cNvPr id="28724" name="Picture 49"/>
              <p:cNvPicPr>
                <a:picLocks noChangeAspect="1"/>
              </p:cNvPicPr>
              <p:nvPr/>
            </p:nvPicPr>
            <p:blipFill>
              <a:blip r:embed="rId2">
                <a:lum bright="70000" contrast="-70000"/>
                <a:extLst>
                  <a:ext uri="{28A0092B-C50C-407E-A947-70E740481C1C}">
                    <a14:useLocalDpi xmlns:a14="http://schemas.microsoft.com/office/drawing/2010/main" val="0"/>
                  </a:ext>
                </a:extLst>
              </a:blip>
              <a:srcRect l="2" r="25275"/>
              <a:stretch>
                <a:fillRect/>
              </a:stretch>
            </p:blipFill>
            <p:spPr bwMode="auto">
              <a:xfrm rot="5400000">
                <a:off x="7745616" y="2332007"/>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725" name="Picture 50"/>
              <p:cNvPicPr>
                <a:picLocks noChangeAspect="1"/>
              </p:cNvPicPr>
              <p:nvPr/>
            </p:nvPicPr>
            <p:blipFill>
              <a:blip r:embed="rId2">
                <a:lum bright="70000" contrast="-70000"/>
                <a:extLst>
                  <a:ext uri="{28A0092B-C50C-407E-A947-70E740481C1C}">
                    <a14:useLocalDpi xmlns:a14="http://schemas.microsoft.com/office/drawing/2010/main" val="0"/>
                  </a:ext>
                </a:extLst>
              </a:blip>
              <a:srcRect l="2" r="25275"/>
              <a:stretch>
                <a:fillRect/>
              </a:stretch>
            </p:blipFill>
            <p:spPr bwMode="auto">
              <a:xfrm rot="5400000">
                <a:off x="7755043" y="4009975"/>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8721" name="Group 46"/>
            <p:cNvGrpSpPr>
              <a:grpSpLocks/>
            </p:cNvGrpSpPr>
            <p:nvPr/>
          </p:nvGrpSpPr>
          <p:grpSpPr bwMode="auto">
            <a:xfrm rot="5400000">
              <a:off x="2606879" y="1260367"/>
              <a:ext cx="1567111" cy="5015053"/>
              <a:chOff x="8635317" y="1442306"/>
              <a:chExt cx="1567111" cy="5015053"/>
            </a:xfrm>
          </p:grpSpPr>
          <p:pic>
            <p:nvPicPr>
              <p:cNvPr id="28722" name="Picture 47"/>
              <p:cNvPicPr>
                <a:picLocks noChangeAspect="1"/>
              </p:cNvPicPr>
              <p:nvPr/>
            </p:nvPicPr>
            <p:blipFill>
              <a:blip r:embed="rId2">
                <a:lum bright="70000" contrast="-70000"/>
                <a:extLst>
                  <a:ext uri="{28A0092B-C50C-407E-A947-70E740481C1C}">
                    <a14:useLocalDpi xmlns:a14="http://schemas.microsoft.com/office/drawing/2010/main" val="0"/>
                  </a:ext>
                </a:extLst>
              </a:blip>
              <a:srcRect l="2" r="25275"/>
              <a:stretch>
                <a:fillRect/>
              </a:stretch>
            </p:blipFill>
            <p:spPr bwMode="auto">
              <a:xfrm rot="5400000">
                <a:off x="7745616" y="2332007"/>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723" name="Picture 48"/>
              <p:cNvPicPr>
                <a:picLocks noChangeAspect="1"/>
              </p:cNvPicPr>
              <p:nvPr/>
            </p:nvPicPr>
            <p:blipFill>
              <a:blip r:embed="rId2">
                <a:lum bright="70000" contrast="-70000"/>
                <a:extLst>
                  <a:ext uri="{28A0092B-C50C-407E-A947-70E740481C1C}">
                    <a14:useLocalDpi xmlns:a14="http://schemas.microsoft.com/office/drawing/2010/main" val="0"/>
                  </a:ext>
                </a:extLst>
              </a:blip>
              <a:srcRect l="2" r="25275"/>
              <a:stretch>
                <a:fillRect/>
              </a:stretch>
            </p:blipFill>
            <p:spPr bwMode="auto">
              <a:xfrm rot="5400000">
                <a:off x="7755043" y="4009975"/>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grpSp>
        <p:nvGrpSpPr>
          <p:cNvPr id="28677" name="Group 65"/>
          <p:cNvGrpSpPr>
            <a:grpSpLocks/>
          </p:cNvGrpSpPr>
          <p:nvPr/>
        </p:nvGrpSpPr>
        <p:grpSpPr bwMode="auto">
          <a:xfrm>
            <a:off x="493713" y="2746375"/>
            <a:ext cx="4433887" cy="2689225"/>
            <a:chOff x="604814" y="2593910"/>
            <a:chExt cx="5423551" cy="3289549"/>
          </a:xfrm>
        </p:grpSpPr>
        <p:grpSp>
          <p:nvGrpSpPr>
            <p:cNvPr id="28702" name="Group 3"/>
            <p:cNvGrpSpPr>
              <a:grpSpLocks/>
            </p:cNvGrpSpPr>
            <p:nvPr/>
          </p:nvGrpSpPr>
          <p:grpSpPr bwMode="auto">
            <a:xfrm rot="5400000">
              <a:off x="2328785" y="2592377"/>
              <a:ext cx="1567111" cy="5015053"/>
              <a:chOff x="8635317" y="1442306"/>
              <a:chExt cx="1567111" cy="5015053"/>
            </a:xfrm>
          </p:grpSpPr>
          <p:pic>
            <p:nvPicPr>
              <p:cNvPr id="28715" name="Picture 1"/>
              <p:cNvPicPr>
                <a:picLocks noChangeAspect="1"/>
              </p:cNvPicPr>
              <p:nvPr/>
            </p:nvPicPr>
            <p:blipFill>
              <a:blip r:embed="rId2">
                <a:lum bright="70000" contrast="-70000"/>
                <a:extLst>
                  <a:ext uri="{28A0092B-C50C-407E-A947-70E740481C1C}">
                    <a14:useLocalDpi xmlns:a14="http://schemas.microsoft.com/office/drawing/2010/main" val="0"/>
                  </a:ext>
                </a:extLst>
              </a:blip>
              <a:srcRect l="2" r="25275"/>
              <a:stretch>
                <a:fillRect/>
              </a:stretch>
            </p:blipFill>
            <p:spPr bwMode="auto">
              <a:xfrm rot="5400000">
                <a:off x="7745616" y="2332007"/>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716" name="Picture 2"/>
              <p:cNvPicPr>
                <a:picLocks noChangeAspect="1"/>
              </p:cNvPicPr>
              <p:nvPr/>
            </p:nvPicPr>
            <p:blipFill>
              <a:blip r:embed="rId2">
                <a:lum bright="70000" contrast="-70000"/>
                <a:extLst>
                  <a:ext uri="{28A0092B-C50C-407E-A947-70E740481C1C}">
                    <a14:useLocalDpi xmlns:a14="http://schemas.microsoft.com/office/drawing/2010/main" val="0"/>
                  </a:ext>
                </a:extLst>
              </a:blip>
              <a:srcRect l="2" r="25275"/>
              <a:stretch>
                <a:fillRect/>
              </a:stretch>
            </p:blipFill>
            <p:spPr bwMode="auto">
              <a:xfrm rot="5400000">
                <a:off x="7755043" y="4009975"/>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8703" name="Group 4"/>
            <p:cNvGrpSpPr>
              <a:grpSpLocks/>
            </p:cNvGrpSpPr>
            <p:nvPr/>
          </p:nvGrpSpPr>
          <p:grpSpPr bwMode="auto">
            <a:xfrm rot="5400000">
              <a:off x="2415198" y="2134044"/>
              <a:ext cx="1567111" cy="5015053"/>
              <a:chOff x="8635317" y="1442306"/>
              <a:chExt cx="1567111" cy="5015053"/>
            </a:xfrm>
          </p:grpSpPr>
          <p:pic>
            <p:nvPicPr>
              <p:cNvPr id="28713" name="Picture 5"/>
              <p:cNvPicPr>
                <a:picLocks noChangeAspect="1"/>
              </p:cNvPicPr>
              <p:nvPr/>
            </p:nvPicPr>
            <p:blipFill>
              <a:blip r:embed="rId2">
                <a:lum bright="70000" contrast="-70000"/>
                <a:extLst>
                  <a:ext uri="{28A0092B-C50C-407E-A947-70E740481C1C}">
                    <a14:useLocalDpi xmlns:a14="http://schemas.microsoft.com/office/drawing/2010/main" val="0"/>
                  </a:ext>
                </a:extLst>
              </a:blip>
              <a:srcRect l="2" r="25275"/>
              <a:stretch>
                <a:fillRect/>
              </a:stretch>
            </p:blipFill>
            <p:spPr bwMode="auto">
              <a:xfrm rot="5400000">
                <a:off x="7745616" y="2332007"/>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714" name="Picture 6"/>
              <p:cNvPicPr>
                <a:picLocks noChangeAspect="1"/>
              </p:cNvPicPr>
              <p:nvPr/>
            </p:nvPicPr>
            <p:blipFill>
              <a:blip r:embed="rId2">
                <a:lum bright="70000" contrast="-70000"/>
                <a:extLst>
                  <a:ext uri="{28A0092B-C50C-407E-A947-70E740481C1C}">
                    <a14:useLocalDpi xmlns:a14="http://schemas.microsoft.com/office/drawing/2010/main" val="0"/>
                  </a:ext>
                </a:extLst>
              </a:blip>
              <a:srcRect l="2" r="25275"/>
              <a:stretch>
                <a:fillRect/>
              </a:stretch>
            </p:blipFill>
            <p:spPr bwMode="auto">
              <a:xfrm rot="5400000">
                <a:off x="7755043" y="4009975"/>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8704" name="Group 7"/>
            <p:cNvGrpSpPr>
              <a:grpSpLocks/>
            </p:cNvGrpSpPr>
            <p:nvPr/>
          </p:nvGrpSpPr>
          <p:grpSpPr bwMode="auto">
            <a:xfrm rot="5400000">
              <a:off x="2518894" y="1718701"/>
              <a:ext cx="1567111" cy="5015053"/>
              <a:chOff x="8635317" y="1442306"/>
              <a:chExt cx="1567111" cy="5015053"/>
            </a:xfrm>
          </p:grpSpPr>
          <p:pic>
            <p:nvPicPr>
              <p:cNvPr id="28711" name="Picture 8"/>
              <p:cNvPicPr>
                <a:picLocks noChangeAspect="1"/>
              </p:cNvPicPr>
              <p:nvPr/>
            </p:nvPicPr>
            <p:blipFill>
              <a:blip r:embed="rId2">
                <a:lum bright="70000" contrast="-70000"/>
                <a:extLst>
                  <a:ext uri="{28A0092B-C50C-407E-A947-70E740481C1C}">
                    <a14:useLocalDpi xmlns:a14="http://schemas.microsoft.com/office/drawing/2010/main" val="0"/>
                  </a:ext>
                </a:extLst>
              </a:blip>
              <a:srcRect l="2" r="25275"/>
              <a:stretch>
                <a:fillRect/>
              </a:stretch>
            </p:blipFill>
            <p:spPr bwMode="auto">
              <a:xfrm rot="5400000">
                <a:off x="7745616" y="2332007"/>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712" name="Picture 9"/>
              <p:cNvPicPr>
                <a:picLocks noChangeAspect="1"/>
              </p:cNvPicPr>
              <p:nvPr/>
            </p:nvPicPr>
            <p:blipFill>
              <a:blip r:embed="rId2">
                <a:lum bright="70000" contrast="-70000"/>
                <a:extLst>
                  <a:ext uri="{28A0092B-C50C-407E-A947-70E740481C1C}">
                    <a14:useLocalDpi xmlns:a14="http://schemas.microsoft.com/office/drawing/2010/main" val="0"/>
                  </a:ext>
                </a:extLst>
              </a:blip>
              <a:srcRect l="2" r="25275"/>
              <a:stretch>
                <a:fillRect/>
              </a:stretch>
            </p:blipFill>
            <p:spPr bwMode="auto">
              <a:xfrm rot="5400000">
                <a:off x="7755043" y="4009975"/>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8705" name="Group 15"/>
            <p:cNvGrpSpPr>
              <a:grpSpLocks/>
            </p:cNvGrpSpPr>
            <p:nvPr/>
          </p:nvGrpSpPr>
          <p:grpSpPr bwMode="auto">
            <a:xfrm rot="5400000">
              <a:off x="2606879" y="1260367"/>
              <a:ext cx="1567111" cy="5015053"/>
              <a:chOff x="8635317" y="1442306"/>
              <a:chExt cx="1567111" cy="5015053"/>
            </a:xfrm>
          </p:grpSpPr>
          <p:pic>
            <p:nvPicPr>
              <p:cNvPr id="28709" name="Picture 16"/>
              <p:cNvPicPr>
                <a:picLocks noChangeAspect="1"/>
              </p:cNvPicPr>
              <p:nvPr/>
            </p:nvPicPr>
            <p:blipFill>
              <a:blip r:embed="rId2">
                <a:lum bright="70000" contrast="-70000"/>
                <a:extLst>
                  <a:ext uri="{28A0092B-C50C-407E-A947-70E740481C1C}">
                    <a14:useLocalDpi xmlns:a14="http://schemas.microsoft.com/office/drawing/2010/main" val="0"/>
                  </a:ext>
                </a:extLst>
              </a:blip>
              <a:srcRect l="2" r="25275"/>
              <a:stretch>
                <a:fillRect/>
              </a:stretch>
            </p:blipFill>
            <p:spPr bwMode="auto">
              <a:xfrm rot="5400000">
                <a:off x="7745616" y="2332007"/>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710" name="Picture 17"/>
              <p:cNvPicPr>
                <a:picLocks noChangeAspect="1"/>
              </p:cNvPicPr>
              <p:nvPr/>
            </p:nvPicPr>
            <p:blipFill>
              <a:blip r:embed="rId2">
                <a:lum bright="70000" contrast="-70000"/>
                <a:extLst>
                  <a:ext uri="{28A0092B-C50C-407E-A947-70E740481C1C}">
                    <a14:useLocalDpi xmlns:a14="http://schemas.microsoft.com/office/drawing/2010/main" val="0"/>
                  </a:ext>
                </a:extLst>
              </a:blip>
              <a:srcRect l="2" r="25275"/>
              <a:stretch>
                <a:fillRect/>
              </a:stretch>
            </p:blipFill>
            <p:spPr bwMode="auto">
              <a:xfrm rot="5400000">
                <a:off x="7755043" y="4009975"/>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8706" name="Group 12"/>
            <p:cNvGrpSpPr>
              <a:grpSpLocks/>
            </p:cNvGrpSpPr>
            <p:nvPr/>
          </p:nvGrpSpPr>
          <p:grpSpPr bwMode="auto">
            <a:xfrm rot="5400000">
              <a:off x="2737283" y="869939"/>
              <a:ext cx="1567111" cy="5015053"/>
              <a:chOff x="8635317" y="1442306"/>
              <a:chExt cx="1567111" cy="5015053"/>
            </a:xfrm>
          </p:grpSpPr>
          <p:pic>
            <p:nvPicPr>
              <p:cNvPr id="28707" name="Picture 13"/>
              <p:cNvPicPr>
                <a:picLocks noChangeAspect="1"/>
              </p:cNvPicPr>
              <p:nvPr/>
            </p:nvPicPr>
            <p:blipFill>
              <a:blip r:embed="rId2">
                <a:lum bright="70000" contrast="-70000"/>
                <a:extLst>
                  <a:ext uri="{28A0092B-C50C-407E-A947-70E740481C1C}">
                    <a14:useLocalDpi xmlns:a14="http://schemas.microsoft.com/office/drawing/2010/main" val="0"/>
                  </a:ext>
                </a:extLst>
              </a:blip>
              <a:srcRect l="2" r="25275"/>
              <a:stretch>
                <a:fillRect/>
              </a:stretch>
            </p:blipFill>
            <p:spPr bwMode="auto">
              <a:xfrm rot="5400000">
                <a:off x="7745616" y="2332007"/>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708" name="Picture 14"/>
              <p:cNvPicPr>
                <a:picLocks noChangeAspect="1"/>
              </p:cNvPicPr>
              <p:nvPr/>
            </p:nvPicPr>
            <p:blipFill>
              <a:blip r:embed="rId2">
                <a:lum bright="70000" contrast="-70000"/>
                <a:extLst>
                  <a:ext uri="{28A0092B-C50C-407E-A947-70E740481C1C}">
                    <a14:useLocalDpi xmlns:a14="http://schemas.microsoft.com/office/drawing/2010/main" val="0"/>
                  </a:ext>
                </a:extLst>
              </a:blip>
              <a:srcRect l="2" r="25275"/>
              <a:stretch>
                <a:fillRect/>
              </a:stretch>
            </p:blipFill>
            <p:spPr bwMode="auto">
              <a:xfrm rot="5400000">
                <a:off x="7755043" y="4009975"/>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cxnSp>
        <p:nvCxnSpPr>
          <p:cNvPr id="23" name="Straight Connector 22"/>
          <p:cNvCxnSpPr/>
          <p:nvPr/>
        </p:nvCxnSpPr>
        <p:spPr>
          <a:xfrm flipV="1">
            <a:off x="2976563" y="1116013"/>
            <a:ext cx="0" cy="4235450"/>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H="1">
            <a:off x="7021513" y="4781550"/>
            <a:ext cx="2124075" cy="1587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4" name="Flowchart: Connector 33"/>
          <p:cNvSpPr/>
          <p:nvPr/>
        </p:nvSpPr>
        <p:spPr>
          <a:xfrm>
            <a:off x="8199438" y="3359150"/>
            <a:ext cx="107950" cy="57150"/>
          </a:xfrm>
          <a:prstGeom prst="flowChartConnector">
            <a:avLst/>
          </a:prstGeom>
          <a:solidFill>
            <a:schemeClr val="bg1">
              <a:lumMod val="95000"/>
            </a:schemeClr>
          </a:solidFill>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en-CA" sz="1471" b="0">
              <a:solidFill>
                <a:prstClr val="white"/>
              </a:solidFill>
            </a:endParaRPr>
          </a:p>
        </p:txBody>
      </p:sp>
      <p:cxnSp>
        <p:nvCxnSpPr>
          <p:cNvPr id="35" name="Straight Connector 34"/>
          <p:cNvCxnSpPr/>
          <p:nvPr/>
        </p:nvCxnSpPr>
        <p:spPr>
          <a:xfrm>
            <a:off x="7683500" y="1236663"/>
            <a:ext cx="0" cy="399732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Flowchart: Connector 36"/>
          <p:cNvSpPr/>
          <p:nvPr/>
        </p:nvSpPr>
        <p:spPr>
          <a:xfrm>
            <a:off x="8142288" y="3700463"/>
            <a:ext cx="107950" cy="57150"/>
          </a:xfrm>
          <a:prstGeom prst="flowChartConnector">
            <a:avLst/>
          </a:prstGeom>
          <a:solidFill>
            <a:schemeClr val="bg1">
              <a:lumMod val="95000"/>
            </a:schemeClr>
          </a:solidFill>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en-CA" sz="1471" b="0">
              <a:solidFill>
                <a:prstClr val="white"/>
              </a:solidFill>
            </a:endParaRPr>
          </a:p>
        </p:txBody>
      </p:sp>
      <p:sp>
        <p:nvSpPr>
          <p:cNvPr id="38" name="Flowchart: Connector 37"/>
          <p:cNvSpPr/>
          <p:nvPr/>
        </p:nvSpPr>
        <p:spPr>
          <a:xfrm>
            <a:off x="7997825" y="4057650"/>
            <a:ext cx="109538" cy="57150"/>
          </a:xfrm>
          <a:prstGeom prst="flowChartConnector">
            <a:avLst/>
          </a:prstGeom>
          <a:solidFill>
            <a:schemeClr val="bg1">
              <a:lumMod val="95000"/>
            </a:schemeClr>
          </a:solidFill>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en-CA" sz="1471" b="0">
              <a:solidFill>
                <a:prstClr val="white"/>
              </a:solidFill>
            </a:endParaRPr>
          </a:p>
        </p:txBody>
      </p:sp>
      <p:sp>
        <p:nvSpPr>
          <p:cNvPr id="39" name="Flowchart: Connector 38"/>
          <p:cNvSpPr/>
          <p:nvPr/>
        </p:nvSpPr>
        <p:spPr>
          <a:xfrm>
            <a:off x="7799388" y="4421188"/>
            <a:ext cx="107950" cy="57150"/>
          </a:xfrm>
          <a:prstGeom prst="flowChartConnector">
            <a:avLst/>
          </a:prstGeom>
          <a:solidFill>
            <a:schemeClr val="bg1">
              <a:lumMod val="95000"/>
            </a:schemeClr>
          </a:solidFill>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en-CA" sz="1471" b="0">
              <a:solidFill>
                <a:prstClr val="white"/>
              </a:solidFill>
            </a:endParaRPr>
          </a:p>
        </p:txBody>
      </p:sp>
      <p:sp>
        <p:nvSpPr>
          <p:cNvPr id="41" name="Flowchart: Connector 40"/>
          <p:cNvSpPr/>
          <p:nvPr/>
        </p:nvSpPr>
        <p:spPr>
          <a:xfrm>
            <a:off x="7635875" y="4764088"/>
            <a:ext cx="109538" cy="57150"/>
          </a:xfrm>
          <a:prstGeom prst="flowChartConnector">
            <a:avLst/>
          </a:prstGeom>
          <a:solidFill>
            <a:schemeClr val="bg1">
              <a:lumMod val="95000"/>
            </a:schemeClr>
          </a:solidFill>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en-CA" sz="1471" b="0">
              <a:solidFill>
                <a:prstClr val="white"/>
              </a:solidFill>
            </a:endParaRPr>
          </a:p>
        </p:txBody>
      </p:sp>
      <p:sp>
        <p:nvSpPr>
          <p:cNvPr id="60" name="Flowchart: Connector 59"/>
          <p:cNvSpPr/>
          <p:nvPr/>
        </p:nvSpPr>
        <p:spPr>
          <a:xfrm>
            <a:off x="8148638" y="3005138"/>
            <a:ext cx="107950" cy="57150"/>
          </a:xfrm>
          <a:prstGeom prst="flowChartConnector">
            <a:avLst/>
          </a:prstGeom>
          <a:solidFill>
            <a:schemeClr val="bg1">
              <a:lumMod val="95000"/>
            </a:schemeClr>
          </a:solidFill>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en-CA" sz="1471" b="0">
              <a:solidFill>
                <a:prstClr val="white"/>
              </a:solidFill>
            </a:endParaRPr>
          </a:p>
        </p:txBody>
      </p:sp>
      <p:sp>
        <p:nvSpPr>
          <p:cNvPr id="61" name="Flowchart: Connector 60"/>
          <p:cNvSpPr/>
          <p:nvPr/>
        </p:nvSpPr>
        <p:spPr>
          <a:xfrm>
            <a:off x="8074025" y="2638425"/>
            <a:ext cx="109538" cy="57150"/>
          </a:xfrm>
          <a:prstGeom prst="flowChartConnector">
            <a:avLst/>
          </a:prstGeom>
          <a:solidFill>
            <a:schemeClr val="bg1">
              <a:lumMod val="95000"/>
            </a:schemeClr>
          </a:solidFill>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en-CA" sz="1471" b="0">
              <a:solidFill>
                <a:prstClr val="white"/>
              </a:solidFill>
            </a:endParaRPr>
          </a:p>
        </p:txBody>
      </p:sp>
      <p:sp>
        <p:nvSpPr>
          <p:cNvPr id="62" name="Flowchart: Connector 61"/>
          <p:cNvSpPr/>
          <p:nvPr/>
        </p:nvSpPr>
        <p:spPr>
          <a:xfrm>
            <a:off x="7918450" y="2297113"/>
            <a:ext cx="109538" cy="57150"/>
          </a:xfrm>
          <a:prstGeom prst="flowChartConnector">
            <a:avLst/>
          </a:prstGeom>
          <a:solidFill>
            <a:schemeClr val="bg1">
              <a:lumMod val="95000"/>
            </a:schemeClr>
          </a:solidFill>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en-CA" sz="1471" b="0">
              <a:solidFill>
                <a:prstClr val="white"/>
              </a:solidFill>
            </a:endParaRPr>
          </a:p>
        </p:txBody>
      </p:sp>
      <p:sp>
        <p:nvSpPr>
          <p:cNvPr id="63" name="Flowchart: Connector 62"/>
          <p:cNvSpPr/>
          <p:nvPr/>
        </p:nvSpPr>
        <p:spPr>
          <a:xfrm>
            <a:off x="7681913" y="1930400"/>
            <a:ext cx="107950" cy="57150"/>
          </a:xfrm>
          <a:prstGeom prst="flowChartConnector">
            <a:avLst/>
          </a:prstGeom>
          <a:solidFill>
            <a:schemeClr val="bg1">
              <a:lumMod val="95000"/>
            </a:schemeClr>
          </a:solidFill>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en-CA" sz="1471" b="0">
              <a:solidFill>
                <a:prstClr val="white"/>
              </a:solidFill>
            </a:endParaRPr>
          </a:p>
        </p:txBody>
      </p:sp>
      <p:sp>
        <p:nvSpPr>
          <p:cNvPr id="64" name="Flowchart: Connector 63"/>
          <p:cNvSpPr/>
          <p:nvPr/>
        </p:nvSpPr>
        <p:spPr>
          <a:xfrm>
            <a:off x="7443788" y="1600200"/>
            <a:ext cx="107950" cy="57150"/>
          </a:xfrm>
          <a:prstGeom prst="flowChartConnector">
            <a:avLst/>
          </a:prstGeom>
          <a:solidFill>
            <a:schemeClr val="bg1">
              <a:lumMod val="95000"/>
            </a:schemeClr>
          </a:solidFill>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en-CA" sz="1471" b="0">
              <a:solidFill>
                <a:prstClr val="white"/>
              </a:solidFill>
            </a:endParaRPr>
          </a:p>
        </p:txBody>
      </p:sp>
      <p:cxnSp>
        <p:nvCxnSpPr>
          <p:cNvPr id="107" name="Straight Connector 106"/>
          <p:cNvCxnSpPr/>
          <p:nvPr/>
        </p:nvCxnSpPr>
        <p:spPr>
          <a:xfrm flipV="1">
            <a:off x="2976563" y="1116013"/>
            <a:ext cx="0" cy="423545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a:xfrm>
            <a:off x="7683500" y="1236663"/>
            <a:ext cx="0" cy="3997325"/>
          </a:xfrm>
          <a:prstGeom prst="line">
            <a:avLst/>
          </a:prstGeom>
          <a:ln w="12700">
            <a:solidFill>
              <a:schemeClr val="tx1"/>
            </a:solidFill>
            <a:headEnd type="stealth"/>
          </a:ln>
        </p:spPr>
        <p:style>
          <a:lnRef idx="1">
            <a:schemeClr val="accent1"/>
          </a:lnRef>
          <a:fillRef idx="0">
            <a:schemeClr val="accent1"/>
          </a:fillRef>
          <a:effectRef idx="0">
            <a:schemeClr val="accent1"/>
          </a:effectRef>
          <a:fontRef idx="minor">
            <a:schemeClr val="tx1"/>
          </a:fontRef>
        </p:style>
      </p:cxnSp>
      <p:sp>
        <p:nvSpPr>
          <p:cNvPr id="110" name="TextBox 109"/>
          <p:cNvSpPr txBox="1"/>
          <p:nvPr/>
        </p:nvSpPr>
        <p:spPr>
          <a:xfrm>
            <a:off x="2543175" y="5356225"/>
            <a:ext cx="939800" cy="319088"/>
          </a:xfrm>
          <a:prstGeom prst="rect">
            <a:avLst/>
          </a:prstGeom>
          <a:noFill/>
        </p:spPr>
        <p:txBody>
          <a:bodyPr>
            <a:spAutoFit/>
          </a:bodyPr>
          <a:lstStyle/>
          <a:p>
            <a:pPr eaLnBrk="1" fontAlgn="auto" hangingPunct="1">
              <a:spcBef>
                <a:spcPts val="0"/>
              </a:spcBef>
              <a:spcAft>
                <a:spcPts val="0"/>
              </a:spcAft>
              <a:defRPr/>
            </a:pPr>
            <a:r>
              <a:rPr lang="nb-NO" sz="1471" b="0" dirty="0" err="1">
                <a:solidFill>
                  <a:prstClr val="white">
                    <a:lumMod val="65000"/>
                  </a:prstClr>
                </a:solidFill>
                <a:latin typeface="Calibri" panose="020F0502020204030204"/>
              </a:rPr>
              <a:t>X</a:t>
            </a:r>
            <a:r>
              <a:rPr lang="nb-NO" sz="1471" b="0" dirty="0">
                <a:solidFill>
                  <a:prstClr val="white">
                    <a:lumMod val="65000"/>
                  </a:prstClr>
                </a:solidFill>
                <a:latin typeface="Calibri" panose="020F0502020204030204"/>
              </a:rPr>
              <a:t>=0, t=0</a:t>
            </a:r>
            <a:endParaRPr lang="en-CA" sz="1471" b="0" dirty="0">
              <a:solidFill>
                <a:prstClr val="white">
                  <a:lumMod val="65000"/>
                </a:prstClr>
              </a:solidFill>
              <a:latin typeface="Calibri" panose="020F0502020204030204"/>
            </a:endParaRPr>
          </a:p>
        </p:txBody>
      </p:sp>
      <p:cxnSp>
        <p:nvCxnSpPr>
          <p:cNvPr id="111" name="Straight Connector 110"/>
          <p:cNvCxnSpPr/>
          <p:nvPr/>
        </p:nvCxnSpPr>
        <p:spPr>
          <a:xfrm flipH="1">
            <a:off x="239713" y="1125538"/>
            <a:ext cx="0" cy="4214812"/>
          </a:xfrm>
          <a:prstGeom prst="line">
            <a:avLst/>
          </a:prstGeom>
          <a:ln>
            <a:headEnd type="stealth" w="lg" len="lg"/>
            <a:tailEnd type="oval"/>
          </a:ln>
        </p:spPr>
        <p:style>
          <a:lnRef idx="1">
            <a:schemeClr val="accent1"/>
          </a:lnRef>
          <a:fillRef idx="0">
            <a:schemeClr val="accent1"/>
          </a:fillRef>
          <a:effectRef idx="0">
            <a:schemeClr val="accent1"/>
          </a:effectRef>
          <a:fontRef idx="minor">
            <a:schemeClr val="tx1"/>
          </a:fontRef>
        </p:style>
      </p:cxnSp>
      <p:sp>
        <p:nvSpPr>
          <p:cNvPr id="112" name="TextBox 111"/>
          <p:cNvSpPr txBox="1"/>
          <p:nvPr/>
        </p:nvSpPr>
        <p:spPr>
          <a:xfrm>
            <a:off x="239713" y="1236663"/>
            <a:ext cx="409575" cy="317500"/>
          </a:xfrm>
          <a:prstGeom prst="rect">
            <a:avLst/>
          </a:prstGeom>
          <a:noFill/>
        </p:spPr>
        <p:txBody>
          <a:bodyPr>
            <a:spAutoFit/>
          </a:bodyPr>
          <a:lstStyle/>
          <a:p>
            <a:pPr eaLnBrk="1" fontAlgn="auto" hangingPunct="1">
              <a:spcBef>
                <a:spcPts val="0"/>
              </a:spcBef>
              <a:spcAft>
                <a:spcPts val="0"/>
              </a:spcAft>
              <a:defRPr/>
            </a:pPr>
            <a:r>
              <a:rPr lang="nb-NO" sz="1471" b="0" dirty="0">
                <a:solidFill>
                  <a:srgbClr val="5B9BD5">
                    <a:lumMod val="60000"/>
                    <a:lumOff val="40000"/>
                  </a:srgbClr>
                </a:solidFill>
                <a:latin typeface="Calibri" panose="020F0502020204030204"/>
              </a:rPr>
              <a:t>Z</a:t>
            </a:r>
            <a:endParaRPr lang="en-CA" sz="1471" b="0" dirty="0">
              <a:solidFill>
                <a:srgbClr val="5B9BD5">
                  <a:lumMod val="60000"/>
                  <a:lumOff val="40000"/>
                </a:srgbClr>
              </a:solidFill>
              <a:latin typeface="Calibri" panose="020F0502020204030204"/>
            </a:endParaRPr>
          </a:p>
        </p:txBody>
      </p:sp>
      <p:cxnSp>
        <p:nvCxnSpPr>
          <p:cNvPr id="113" name="Straight Connector 112"/>
          <p:cNvCxnSpPr/>
          <p:nvPr/>
        </p:nvCxnSpPr>
        <p:spPr>
          <a:xfrm rot="10800000" flipV="1">
            <a:off x="244475" y="5340350"/>
            <a:ext cx="5145088" cy="1588"/>
          </a:xfrm>
          <a:prstGeom prst="line">
            <a:avLst/>
          </a:prstGeom>
          <a:ln>
            <a:headEnd type="stealth" w="lg" len="lg"/>
            <a:tailEnd type="oval"/>
          </a:ln>
        </p:spPr>
        <p:style>
          <a:lnRef idx="1">
            <a:schemeClr val="accent1"/>
          </a:lnRef>
          <a:fillRef idx="0">
            <a:schemeClr val="accent1"/>
          </a:fillRef>
          <a:effectRef idx="0">
            <a:schemeClr val="accent1"/>
          </a:effectRef>
          <a:fontRef idx="minor">
            <a:schemeClr val="tx1"/>
          </a:fontRef>
        </p:style>
      </p:cxnSp>
      <p:sp>
        <p:nvSpPr>
          <p:cNvPr id="114" name="TextBox 113"/>
          <p:cNvSpPr txBox="1"/>
          <p:nvPr/>
        </p:nvSpPr>
        <p:spPr>
          <a:xfrm>
            <a:off x="5207000" y="5530850"/>
            <a:ext cx="411163" cy="319088"/>
          </a:xfrm>
          <a:prstGeom prst="rect">
            <a:avLst/>
          </a:prstGeom>
          <a:noFill/>
        </p:spPr>
        <p:txBody>
          <a:bodyPr>
            <a:spAutoFit/>
          </a:bodyPr>
          <a:lstStyle/>
          <a:p>
            <a:pPr eaLnBrk="1" fontAlgn="auto" hangingPunct="1">
              <a:spcBef>
                <a:spcPts val="0"/>
              </a:spcBef>
              <a:spcAft>
                <a:spcPts val="0"/>
              </a:spcAft>
              <a:defRPr/>
            </a:pPr>
            <a:r>
              <a:rPr lang="nb-NO" sz="1471" b="0" dirty="0" err="1">
                <a:solidFill>
                  <a:srgbClr val="5B9BD5">
                    <a:lumMod val="60000"/>
                    <a:lumOff val="40000"/>
                  </a:srgbClr>
                </a:solidFill>
                <a:latin typeface="Calibri" panose="020F0502020204030204"/>
              </a:rPr>
              <a:t>X</a:t>
            </a:r>
            <a:endParaRPr lang="en-CA" sz="1471" b="0" dirty="0">
              <a:solidFill>
                <a:srgbClr val="5B9BD5">
                  <a:lumMod val="60000"/>
                  <a:lumOff val="40000"/>
                </a:srgbClr>
              </a:solidFill>
              <a:latin typeface="Calibri" panose="020F0502020204030204"/>
            </a:endParaRPr>
          </a:p>
        </p:txBody>
      </p:sp>
      <p:sp>
        <p:nvSpPr>
          <p:cNvPr id="115" name="TextBox 114"/>
          <p:cNvSpPr txBox="1"/>
          <p:nvPr/>
        </p:nvSpPr>
        <p:spPr>
          <a:xfrm>
            <a:off x="7673975" y="1120775"/>
            <a:ext cx="411163" cy="319088"/>
          </a:xfrm>
          <a:prstGeom prst="rect">
            <a:avLst/>
          </a:prstGeom>
          <a:noFill/>
        </p:spPr>
        <p:txBody>
          <a:bodyPr>
            <a:spAutoFit/>
          </a:bodyPr>
          <a:lstStyle/>
          <a:p>
            <a:pPr eaLnBrk="1" fontAlgn="auto" hangingPunct="1">
              <a:spcBef>
                <a:spcPts val="0"/>
              </a:spcBef>
              <a:spcAft>
                <a:spcPts val="0"/>
              </a:spcAft>
              <a:defRPr/>
            </a:pPr>
            <a:r>
              <a:rPr lang="nb-NO" sz="1471" b="0" dirty="0">
                <a:solidFill>
                  <a:prstClr val="black"/>
                </a:solidFill>
                <a:latin typeface="Calibri" panose="020F0502020204030204"/>
              </a:rPr>
              <a:t>Z</a:t>
            </a:r>
            <a:endParaRPr lang="en-CA" sz="1471" b="0" dirty="0">
              <a:solidFill>
                <a:prstClr val="black"/>
              </a:solidFill>
              <a:latin typeface="Calibri" panose="020F0502020204030204"/>
            </a:endParaRPr>
          </a:p>
        </p:txBody>
      </p:sp>
      <p:sp>
        <p:nvSpPr>
          <p:cNvPr id="116" name="TextBox 115"/>
          <p:cNvSpPr txBox="1"/>
          <p:nvPr/>
        </p:nvSpPr>
        <p:spPr>
          <a:xfrm>
            <a:off x="7989888" y="4802188"/>
            <a:ext cx="1368425" cy="319087"/>
          </a:xfrm>
          <a:prstGeom prst="rect">
            <a:avLst/>
          </a:prstGeom>
          <a:noFill/>
        </p:spPr>
        <p:txBody>
          <a:bodyPr>
            <a:spAutoFit/>
          </a:bodyPr>
          <a:lstStyle/>
          <a:p>
            <a:pPr eaLnBrk="1" fontAlgn="auto" hangingPunct="1">
              <a:spcBef>
                <a:spcPts val="0"/>
              </a:spcBef>
              <a:spcAft>
                <a:spcPts val="0"/>
              </a:spcAft>
              <a:defRPr/>
            </a:pPr>
            <a:r>
              <a:rPr lang="nb-NO" sz="1471" b="0" dirty="0">
                <a:solidFill>
                  <a:prstClr val="black"/>
                </a:solidFill>
                <a:latin typeface="Calibri" panose="020F0502020204030204"/>
              </a:rPr>
              <a:t>Amplitude</a:t>
            </a:r>
            <a:endParaRPr lang="en-CA" sz="1471" b="0" dirty="0">
              <a:solidFill>
                <a:prstClr val="black"/>
              </a:solidFill>
              <a:latin typeface="Calibri" panose="020F0502020204030204"/>
            </a:endParaRPr>
          </a:p>
        </p:txBody>
      </p:sp>
      <p:cxnSp>
        <p:nvCxnSpPr>
          <p:cNvPr id="119" name="Straight Arrow Connector 118"/>
          <p:cNvCxnSpPr/>
          <p:nvPr/>
        </p:nvCxnSpPr>
        <p:spPr>
          <a:xfrm flipV="1">
            <a:off x="1047750" y="858838"/>
            <a:ext cx="1103313" cy="4467225"/>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20" name="TextBox 119"/>
          <p:cNvSpPr txBox="1"/>
          <p:nvPr/>
        </p:nvSpPr>
        <p:spPr>
          <a:xfrm>
            <a:off x="1322388" y="782638"/>
            <a:ext cx="847725" cy="493712"/>
          </a:xfrm>
          <a:prstGeom prst="rect">
            <a:avLst/>
          </a:prstGeom>
          <a:noFill/>
        </p:spPr>
        <p:txBody>
          <a:bodyPr>
            <a:spAutoFit/>
          </a:bodyPr>
          <a:lstStyle/>
          <a:p>
            <a:pPr eaLnBrk="1" fontAlgn="auto" hangingPunct="1">
              <a:spcBef>
                <a:spcPts val="0"/>
              </a:spcBef>
              <a:spcAft>
                <a:spcPts val="0"/>
              </a:spcAft>
              <a:defRPr/>
            </a:pPr>
            <a:r>
              <a:rPr lang="nb-NO" sz="1308" b="0" dirty="0">
                <a:solidFill>
                  <a:srgbClr val="FF0000"/>
                </a:solidFill>
                <a:latin typeface="Calibri" panose="020F0502020204030204"/>
              </a:rPr>
              <a:t>C</a:t>
            </a:r>
            <a:r>
              <a:rPr lang="nb-NO" sz="1308" b="0" baseline="-25000" dirty="0">
                <a:solidFill>
                  <a:srgbClr val="FF0000"/>
                </a:solidFill>
                <a:latin typeface="Calibri" panose="020F0502020204030204"/>
              </a:rPr>
              <a:t>g</a:t>
            </a:r>
            <a:r>
              <a:rPr lang="nb-NO" sz="1308" b="0" dirty="0">
                <a:solidFill>
                  <a:srgbClr val="FF0000"/>
                </a:solidFill>
                <a:latin typeface="Calibri" panose="020F0502020204030204"/>
              </a:rPr>
              <a:t> </a:t>
            </a:r>
            <a:r>
              <a:rPr lang="nb-NO" sz="1308" b="0" dirty="0" err="1">
                <a:solidFill>
                  <a:srgbClr val="FF0000"/>
                </a:solidFill>
                <a:latin typeface="Calibri" panose="020F0502020204030204"/>
              </a:rPr>
              <a:t>upward</a:t>
            </a:r>
            <a:endParaRPr lang="en-CA" sz="1471" b="0" dirty="0">
              <a:solidFill>
                <a:srgbClr val="FF0000"/>
              </a:solidFill>
              <a:latin typeface="Calibri" panose="020F0502020204030204"/>
            </a:endParaRPr>
          </a:p>
        </p:txBody>
      </p:sp>
    </p:spTree>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8" name="Straight Connector 107"/>
          <p:cNvCxnSpPr/>
          <p:nvPr/>
        </p:nvCxnSpPr>
        <p:spPr>
          <a:xfrm flipH="1">
            <a:off x="7021513" y="4781550"/>
            <a:ext cx="2124075" cy="15875"/>
          </a:xfrm>
          <a:prstGeom prst="line">
            <a:avLst/>
          </a:prstGeom>
          <a:ln w="12700">
            <a:solidFill>
              <a:schemeClr val="tx1"/>
            </a:solidFill>
            <a:headEnd type="stealth"/>
          </a:ln>
        </p:spPr>
        <p:style>
          <a:lnRef idx="1">
            <a:schemeClr val="accent1"/>
          </a:lnRef>
          <a:fillRef idx="0">
            <a:schemeClr val="accent1"/>
          </a:fillRef>
          <a:effectRef idx="0">
            <a:schemeClr val="accent1"/>
          </a:effectRef>
          <a:fontRef idx="minor">
            <a:schemeClr val="tx1"/>
          </a:fontRef>
        </p:style>
      </p:cxnSp>
      <p:sp>
        <p:nvSpPr>
          <p:cNvPr id="24" name="Freeform 23"/>
          <p:cNvSpPr/>
          <p:nvPr/>
        </p:nvSpPr>
        <p:spPr>
          <a:xfrm>
            <a:off x="7486650" y="1619250"/>
            <a:ext cx="771525" cy="3176588"/>
          </a:xfrm>
          <a:custGeom>
            <a:avLst/>
            <a:gdLst>
              <a:gd name="connsiteX0" fmla="*/ 0 w 943570"/>
              <a:gd name="connsiteY0" fmla="*/ 0 h 3886200"/>
              <a:gd name="connsiteX1" fmla="*/ 328612 w 943570"/>
              <a:gd name="connsiteY1" fmla="*/ 442912 h 3886200"/>
              <a:gd name="connsiteX2" fmla="*/ 585787 w 943570"/>
              <a:gd name="connsiteY2" fmla="*/ 871537 h 3886200"/>
              <a:gd name="connsiteX3" fmla="*/ 714375 w 943570"/>
              <a:gd name="connsiteY3" fmla="*/ 1071562 h 3886200"/>
              <a:gd name="connsiteX4" fmla="*/ 800100 w 943570"/>
              <a:gd name="connsiteY4" fmla="*/ 1314450 h 3886200"/>
              <a:gd name="connsiteX5" fmla="*/ 857250 w 943570"/>
              <a:gd name="connsiteY5" fmla="*/ 1528762 h 3886200"/>
              <a:gd name="connsiteX6" fmla="*/ 885825 w 943570"/>
              <a:gd name="connsiteY6" fmla="*/ 1757362 h 3886200"/>
              <a:gd name="connsiteX7" fmla="*/ 914400 w 943570"/>
              <a:gd name="connsiteY7" fmla="*/ 2014537 h 3886200"/>
              <a:gd name="connsiteX8" fmla="*/ 942975 w 943570"/>
              <a:gd name="connsiteY8" fmla="*/ 2200275 h 3886200"/>
              <a:gd name="connsiteX9" fmla="*/ 928687 w 943570"/>
              <a:gd name="connsiteY9" fmla="*/ 2414587 h 3886200"/>
              <a:gd name="connsiteX10" fmla="*/ 871537 w 943570"/>
              <a:gd name="connsiteY10" fmla="*/ 2600325 h 3886200"/>
              <a:gd name="connsiteX11" fmla="*/ 714375 w 943570"/>
              <a:gd name="connsiteY11" fmla="*/ 3057525 h 3886200"/>
              <a:gd name="connsiteX12" fmla="*/ 471487 w 943570"/>
              <a:gd name="connsiteY12" fmla="*/ 3471862 h 3886200"/>
              <a:gd name="connsiteX13" fmla="*/ 242887 w 943570"/>
              <a:gd name="connsiteY13" fmla="*/ 3886200 h 388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43570" h="3886200">
                <a:moveTo>
                  <a:pt x="0" y="0"/>
                </a:moveTo>
                <a:cubicBezTo>
                  <a:pt x="115490" y="148828"/>
                  <a:pt x="230981" y="297656"/>
                  <a:pt x="328612" y="442912"/>
                </a:cubicBezTo>
                <a:cubicBezTo>
                  <a:pt x="426243" y="588168"/>
                  <a:pt x="521493" y="766762"/>
                  <a:pt x="585787" y="871537"/>
                </a:cubicBezTo>
                <a:cubicBezTo>
                  <a:pt x="650081" y="976312"/>
                  <a:pt x="678656" y="997743"/>
                  <a:pt x="714375" y="1071562"/>
                </a:cubicBezTo>
                <a:cubicBezTo>
                  <a:pt x="750094" y="1145381"/>
                  <a:pt x="776288" y="1238250"/>
                  <a:pt x="800100" y="1314450"/>
                </a:cubicBezTo>
                <a:cubicBezTo>
                  <a:pt x="823912" y="1390650"/>
                  <a:pt x="842963" y="1454943"/>
                  <a:pt x="857250" y="1528762"/>
                </a:cubicBezTo>
                <a:cubicBezTo>
                  <a:pt x="871537" y="1602581"/>
                  <a:pt x="876300" y="1676400"/>
                  <a:pt x="885825" y="1757362"/>
                </a:cubicBezTo>
                <a:cubicBezTo>
                  <a:pt x="895350" y="1838324"/>
                  <a:pt x="904875" y="1940718"/>
                  <a:pt x="914400" y="2014537"/>
                </a:cubicBezTo>
                <a:cubicBezTo>
                  <a:pt x="923925" y="2088356"/>
                  <a:pt x="940594" y="2133600"/>
                  <a:pt x="942975" y="2200275"/>
                </a:cubicBezTo>
                <a:cubicBezTo>
                  <a:pt x="945356" y="2266950"/>
                  <a:pt x="940593" y="2347912"/>
                  <a:pt x="928687" y="2414587"/>
                </a:cubicBezTo>
                <a:cubicBezTo>
                  <a:pt x="916781" y="2481262"/>
                  <a:pt x="907256" y="2493169"/>
                  <a:pt x="871537" y="2600325"/>
                </a:cubicBezTo>
                <a:cubicBezTo>
                  <a:pt x="835818" y="2707481"/>
                  <a:pt x="781050" y="2912269"/>
                  <a:pt x="714375" y="3057525"/>
                </a:cubicBezTo>
                <a:cubicBezTo>
                  <a:pt x="647700" y="3202781"/>
                  <a:pt x="550068" y="3333750"/>
                  <a:pt x="471487" y="3471862"/>
                </a:cubicBezTo>
                <a:cubicBezTo>
                  <a:pt x="392906" y="3609974"/>
                  <a:pt x="317896" y="3748087"/>
                  <a:pt x="242887" y="3886200"/>
                </a:cubicBezTo>
              </a:path>
            </a:pathLst>
          </a:cu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CA" sz="1471" b="0">
              <a:solidFill>
                <a:prstClr val="white"/>
              </a:solidFill>
            </a:endParaRPr>
          </a:p>
        </p:txBody>
      </p:sp>
      <p:grpSp>
        <p:nvGrpSpPr>
          <p:cNvPr id="29700" name="Group 41"/>
          <p:cNvGrpSpPr>
            <a:grpSpLocks/>
          </p:cNvGrpSpPr>
          <p:nvPr/>
        </p:nvGrpSpPr>
        <p:grpSpPr bwMode="auto">
          <a:xfrm>
            <a:off x="911225" y="1014413"/>
            <a:ext cx="4433888" cy="2689225"/>
            <a:chOff x="604814" y="2593910"/>
            <a:chExt cx="5423551" cy="3289549"/>
          </a:xfrm>
        </p:grpSpPr>
        <p:grpSp>
          <p:nvGrpSpPr>
            <p:cNvPr id="29787" name="Group 42"/>
            <p:cNvGrpSpPr>
              <a:grpSpLocks/>
            </p:cNvGrpSpPr>
            <p:nvPr/>
          </p:nvGrpSpPr>
          <p:grpSpPr bwMode="auto">
            <a:xfrm rot="5400000">
              <a:off x="2415198" y="2134044"/>
              <a:ext cx="1567111" cy="5015053"/>
              <a:chOff x="8635317" y="1442306"/>
              <a:chExt cx="1567111" cy="5015053"/>
            </a:xfrm>
          </p:grpSpPr>
          <p:pic>
            <p:nvPicPr>
              <p:cNvPr id="29800" name="Picture 55"/>
              <p:cNvPicPr>
                <a:picLocks noChangeAspect="1"/>
              </p:cNvPicPr>
              <p:nvPr/>
            </p:nvPicPr>
            <p:blipFill>
              <a:blip r:embed="rId2">
                <a:lum bright="70000" contrast="-70000"/>
                <a:extLst>
                  <a:ext uri="{28A0092B-C50C-407E-A947-70E740481C1C}">
                    <a14:useLocalDpi xmlns:a14="http://schemas.microsoft.com/office/drawing/2010/main" val="0"/>
                  </a:ext>
                </a:extLst>
              </a:blip>
              <a:srcRect l="2" r="25275"/>
              <a:stretch>
                <a:fillRect/>
              </a:stretch>
            </p:blipFill>
            <p:spPr bwMode="auto">
              <a:xfrm rot="5400000">
                <a:off x="7745616" y="2332007"/>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801" name="Picture 56"/>
              <p:cNvPicPr>
                <a:picLocks noChangeAspect="1"/>
              </p:cNvPicPr>
              <p:nvPr/>
            </p:nvPicPr>
            <p:blipFill>
              <a:blip r:embed="rId2">
                <a:lum bright="70000" contrast="-70000"/>
                <a:extLst>
                  <a:ext uri="{28A0092B-C50C-407E-A947-70E740481C1C}">
                    <a14:useLocalDpi xmlns:a14="http://schemas.microsoft.com/office/drawing/2010/main" val="0"/>
                  </a:ext>
                </a:extLst>
              </a:blip>
              <a:srcRect l="2" r="25275"/>
              <a:stretch>
                <a:fillRect/>
              </a:stretch>
            </p:blipFill>
            <p:spPr bwMode="auto">
              <a:xfrm rot="5400000">
                <a:off x="7755043" y="4009975"/>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9788" name="Group 43"/>
            <p:cNvGrpSpPr>
              <a:grpSpLocks/>
            </p:cNvGrpSpPr>
            <p:nvPr/>
          </p:nvGrpSpPr>
          <p:grpSpPr bwMode="auto">
            <a:xfrm rot="5400000">
              <a:off x="2328785" y="2592377"/>
              <a:ext cx="1567111" cy="5015053"/>
              <a:chOff x="8635317" y="1442306"/>
              <a:chExt cx="1567111" cy="5015053"/>
            </a:xfrm>
          </p:grpSpPr>
          <p:pic>
            <p:nvPicPr>
              <p:cNvPr id="29798" name="Picture 53"/>
              <p:cNvPicPr>
                <a:picLocks noChangeAspect="1"/>
              </p:cNvPicPr>
              <p:nvPr/>
            </p:nvPicPr>
            <p:blipFill>
              <a:blip r:embed="rId2">
                <a:lum bright="70000" contrast="-70000"/>
                <a:extLst>
                  <a:ext uri="{28A0092B-C50C-407E-A947-70E740481C1C}">
                    <a14:useLocalDpi xmlns:a14="http://schemas.microsoft.com/office/drawing/2010/main" val="0"/>
                  </a:ext>
                </a:extLst>
              </a:blip>
              <a:srcRect l="2" r="25275"/>
              <a:stretch>
                <a:fillRect/>
              </a:stretch>
            </p:blipFill>
            <p:spPr bwMode="auto">
              <a:xfrm rot="5400000">
                <a:off x="7745616" y="2332007"/>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99" name="Picture 54"/>
              <p:cNvPicPr>
                <a:picLocks noChangeAspect="1"/>
              </p:cNvPicPr>
              <p:nvPr/>
            </p:nvPicPr>
            <p:blipFill>
              <a:blip r:embed="rId2">
                <a:lum bright="70000" contrast="-70000"/>
                <a:extLst>
                  <a:ext uri="{28A0092B-C50C-407E-A947-70E740481C1C}">
                    <a14:useLocalDpi xmlns:a14="http://schemas.microsoft.com/office/drawing/2010/main" val="0"/>
                  </a:ext>
                </a:extLst>
              </a:blip>
              <a:srcRect l="2" r="25275"/>
              <a:stretch>
                <a:fillRect/>
              </a:stretch>
            </p:blipFill>
            <p:spPr bwMode="auto">
              <a:xfrm rot="5400000">
                <a:off x="7755043" y="4009975"/>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9789" name="Group 44"/>
            <p:cNvGrpSpPr>
              <a:grpSpLocks/>
            </p:cNvGrpSpPr>
            <p:nvPr/>
          </p:nvGrpSpPr>
          <p:grpSpPr bwMode="auto">
            <a:xfrm rot="5400000">
              <a:off x="2518894" y="1718701"/>
              <a:ext cx="1567111" cy="5015053"/>
              <a:chOff x="8635317" y="1442306"/>
              <a:chExt cx="1567111" cy="5015053"/>
            </a:xfrm>
          </p:grpSpPr>
          <p:pic>
            <p:nvPicPr>
              <p:cNvPr id="29796" name="Picture 51"/>
              <p:cNvPicPr>
                <a:picLocks noChangeAspect="1"/>
              </p:cNvPicPr>
              <p:nvPr/>
            </p:nvPicPr>
            <p:blipFill>
              <a:blip r:embed="rId2">
                <a:lum bright="70000" contrast="-70000"/>
                <a:extLst>
                  <a:ext uri="{28A0092B-C50C-407E-A947-70E740481C1C}">
                    <a14:useLocalDpi xmlns:a14="http://schemas.microsoft.com/office/drawing/2010/main" val="0"/>
                  </a:ext>
                </a:extLst>
              </a:blip>
              <a:srcRect l="2" r="25275"/>
              <a:stretch>
                <a:fillRect/>
              </a:stretch>
            </p:blipFill>
            <p:spPr bwMode="auto">
              <a:xfrm rot="5400000">
                <a:off x="7745616" y="2332007"/>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97" name="Picture 52"/>
              <p:cNvPicPr>
                <a:picLocks noChangeAspect="1"/>
              </p:cNvPicPr>
              <p:nvPr/>
            </p:nvPicPr>
            <p:blipFill>
              <a:blip r:embed="rId2">
                <a:lum bright="70000" contrast="-70000"/>
                <a:extLst>
                  <a:ext uri="{28A0092B-C50C-407E-A947-70E740481C1C}">
                    <a14:useLocalDpi xmlns:a14="http://schemas.microsoft.com/office/drawing/2010/main" val="0"/>
                  </a:ext>
                </a:extLst>
              </a:blip>
              <a:srcRect l="2" r="25275"/>
              <a:stretch>
                <a:fillRect/>
              </a:stretch>
            </p:blipFill>
            <p:spPr bwMode="auto">
              <a:xfrm rot="5400000">
                <a:off x="7755043" y="4009975"/>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9790" name="Group 45"/>
            <p:cNvGrpSpPr>
              <a:grpSpLocks/>
            </p:cNvGrpSpPr>
            <p:nvPr/>
          </p:nvGrpSpPr>
          <p:grpSpPr bwMode="auto">
            <a:xfrm rot="5400000">
              <a:off x="2737283" y="869939"/>
              <a:ext cx="1567111" cy="5015053"/>
              <a:chOff x="8635317" y="1442306"/>
              <a:chExt cx="1567111" cy="5015053"/>
            </a:xfrm>
          </p:grpSpPr>
          <p:pic>
            <p:nvPicPr>
              <p:cNvPr id="29794" name="Picture 49"/>
              <p:cNvPicPr>
                <a:picLocks noChangeAspect="1"/>
              </p:cNvPicPr>
              <p:nvPr/>
            </p:nvPicPr>
            <p:blipFill>
              <a:blip r:embed="rId2">
                <a:lum bright="70000" contrast="-70000"/>
                <a:extLst>
                  <a:ext uri="{28A0092B-C50C-407E-A947-70E740481C1C}">
                    <a14:useLocalDpi xmlns:a14="http://schemas.microsoft.com/office/drawing/2010/main" val="0"/>
                  </a:ext>
                </a:extLst>
              </a:blip>
              <a:srcRect l="2" r="25275"/>
              <a:stretch>
                <a:fillRect/>
              </a:stretch>
            </p:blipFill>
            <p:spPr bwMode="auto">
              <a:xfrm rot="5400000">
                <a:off x="7745616" y="2332007"/>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95" name="Picture 50"/>
              <p:cNvPicPr>
                <a:picLocks noChangeAspect="1"/>
              </p:cNvPicPr>
              <p:nvPr/>
            </p:nvPicPr>
            <p:blipFill>
              <a:blip r:embed="rId2">
                <a:lum bright="70000" contrast="-70000"/>
                <a:extLst>
                  <a:ext uri="{28A0092B-C50C-407E-A947-70E740481C1C}">
                    <a14:useLocalDpi xmlns:a14="http://schemas.microsoft.com/office/drawing/2010/main" val="0"/>
                  </a:ext>
                </a:extLst>
              </a:blip>
              <a:srcRect l="2" r="25275"/>
              <a:stretch>
                <a:fillRect/>
              </a:stretch>
            </p:blipFill>
            <p:spPr bwMode="auto">
              <a:xfrm rot="5400000">
                <a:off x="7755043" y="4009975"/>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9791" name="Group 46"/>
            <p:cNvGrpSpPr>
              <a:grpSpLocks/>
            </p:cNvGrpSpPr>
            <p:nvPr/>
          </p:nvGrpSpPr>
          <p:grpSpPr bwMode="auto">
            <a:xfrm rot="5400000">
              <a:off x="2606879" y="1260367"/>
              <a:ext cx="1567111" cy="5015053"/>
              <a:chOff x="8635317" y="1442306"/>
              <a:chExt cx="1567111" cy="5015053"/>
            </a:xfrm>
          </p:grpSpPr>
          <p:pic>
            <p:nvPicPr>
              <p:cNvPr id="29792" name="Picture 47"/>
              <p:cNvPicPr>
                <a:picLocks noChangeAspect="1"/>
              </p:cNvPicPr>
              <p:nvPr/>
            </p:nvPicPr>
            <p:blipFill>
              <a:blip r:embed="rId2">
                <a:lum bright="70000" contrast="-70000"/>
                <a:extLst>
                  <a:ext uri="{28A0092B-C50C-407E-A947-70E740481C1C}">
                    <a14:useLocalDpi xmlns:a14="http://schemas.microsoft.com/office/drawing/2010/main" val="0"/>
                  </a:ext>
                </a:extLst>
              </a:blip>
              <a:srcRect l="2" r="25275"/>
              <a:stretch>
                <a:fillRect/>
              </a:stretch>
            </p:blipFill>
            <p:spPr bwMode="auto">
              <a:xfrm rot="5400000">
                <a:off x="7745616" y="2332007"/>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93" name="Picture 48"/>
              <p:cNvPicPr>
                <a:picLocks noChangeAspect="1"/>
              </p:cNvPicPr>
              <p:nvPr/>
            </p:nvPicPr>
            <p:blipFill>
              <a:blip r:embed="rId2">
                <a:lum bright="70000" contrast="-70000"/>
                <a:extLst>
                  <a:ext uri="{28A0092B-C50C-407E-A947-70E740481C1C}">
                    <a14:useLocalDpi xmlns:a14="http://schemas.microsoft.com/office/drawing/2010/main" val="0"/>
                  </a:ext>
                </a:extLst>
              </a:blip>
              <a:srcRect l="2" r="25275"/>
              <a:stretch>
                <a:fillRect/>
              </a:stretch>
            </p:blipFill>
            <p:spPr bwMode="auto">
              <a:xfrm rot="5400000">
                <a:off x="7755043" y="4009975"/>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cxnSp>
        <p:nvCxnSpPr>
          <p:cNvPr id="12" name="Straight Arrow Connector 11"/>
          <p:cNvCxnSpPr/>
          <p:nvPr/>
        </p:nvCxnSpPr>
        <p:spPr>
          <a:xfrm flipV="1">
            <a:off x="1258888" y="858838"/>
            <a:ext cx="1101725" cy="4467225"/>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nvGrpSpPr>
          <p:cNvPr id="29702" name="Group 65"/>
          <p:cNvGrpSpPr>
            <a:grpSpLocks/>
          </p:cNvGrpSpPr>
          <p:nvPr/>
        </p:nvGrpSpPr>
        <p:grpSpPr bwMode="auto">
          <a:xfrm>
            <a:off x="493713" y="2746375"/>
            <a:ext cx="4433887" cy="2689225"/>
            <a:chOff x="604814" y="2593910"/>
            <a:chExt cx="5423551" cy="3289549"/>
          </a:xfrm>
        </p:grpSpPr>
        <p:grpSp>
          <p:nvGrpSpPr>
            <p:cNvPr id="29772" name="Group 3"/>
            <p:cNvGrpSpPr>
              <a:grpSpLocks/>
            </p:cNvGrpSpPr>
            <p:nvPr/>
          </p:nvGrpSpPr>
          <p:grpSpPr bwMode="auto">
            <a:xfrm rot="5400000">
              <a:off x="2328785" y="2592377"/>
              <a:ext cx="1567111" cy="5015053"/>
              <a:chOff x="8635317" y="1442306"/>
              <a:chExt cx="1567111" cy="5015053"/>
            </a:xfrm>
          </p:grpSpPr>
          <p:pic>
            <p:nvPicPr>
              <p:cNvPr id="29785" name="Picture 1"/>
              <p:cNvPicPr>
                <a:picLocks noChangeAspect="1"/>
              </p:cNvPicPr>
              <p:nvPr/>
            </p:nvPicPr>
            <p:blipFill>
              <a:blip r:embed="rId2">
                <a:lum bright="70000" contrast="-70000"/>
                <a:extLst>
                  <a:ext uri="{28A0092B-C50C-407E-A947-70E740481C1C}">
                    <a14:useLocalDpi xmlns:a14="http://schemas.microsoft.com/office/drawing/2010/main" val="0"/>
                  </a:ext>
                </a:extLst>
              </a:blip>
              <a:srcRect l="2" r="25275"/>
              <a:stretch>
                <a:fillRect/>
              </a:stretch>
            </p:blipFill>
            <p:spPr bwMode="auto">
              <a:xfrm rot="5400000">
                <a:off x="7745616" y="2332007"/>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86" name="Picture 2"/>
              <p:cNvPicPr>
                <a:picLocks noChangeAspect="1"/>
              </p:cNvPicPr>
              <p:nvPr/>
            </p:nvPicPr>
            <p:blipFill>
              <a:blip r:embed="rId2">
                <a:lum bright="70000" contrast="-70000"/>
                <a:extLst>
                  <a:ext uri="{28A0092B-C50C-407E-A947-70E740481C1C}">
                    <a14:useLocalDpi xmlns:a14="http://schemas.microsoft.com/office/drawing/2010/main" val="0"/>
                  </a:ext>
                </a:extLst>
              </a:blip>
              <a:srcRect l="2" r="25275"/>
              <a:stretch>
                <a:fillRect/>
              </a:stretch>
            </p:blipFill>
            <p:spPr bwMode="auto">
              <a:xfrm rot="5400000">
                <a:off x="7755043" y="4009975"/>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9773" name="Group 4"/>
            <p:cNvGrpSpPr>
              <a:grpSpLocks/>
            </p:cNvGrpSpPr>
            <p:nvPr/>
          </p:nvGrpSpPr>
          <p:grpSpPr bwMode="auto">
            <a:xfrm rot="5400000">
              <a:off x="2415198" y="2134044"/>
              <a:ext cx="1567111" cy="5015053"/>
              <a:chOff x="8635317" y="1442306"/>
              <a:chExt cx="1567111" cy="5015053"/>
            </a:xfrm>
          </p:grpSpPr>
          <p:pic>
            <p:nvPicPr>
              <p:cNvPr id="29783" name="Picture 5"/>
              <p:cNvPicPr>
                <a:picLocks noChangeAspect="1"/>
              </p:cNvPicPr>
              <p:nvPr/>
            </p:nvPicPr>
            <p:blipFill>
              <a:blip r:embed="rId2">
                <a:lum bright="70000" contrast="-70000"/>
                <a:extLst>
                  <a:ext uri="{28A0092B-C50C-407E-A947-70E740481C1C}">
                    <a14:useLocalDpi xmlns:a14="http://schemas.microsoft.com/office/drawing/2010/main" val="0"/>
                  </a:ext>
                </a:extLst>
              </a:blip>
              <a:srcRect l="2" r="25275"/>
              <a:stretch>
                <a:fillRect/>
              </a:stretch>
            </p:blipFill>
            <p:spPr bwMode="auto">
              <a:xfrm rot="5400000">
                <a:off x="7745616" y="2332007"/>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84" name="Picture 6"/>
              <p:cNvPicPr>
                <a:picLocks noChangeAspect="1"/>
              </p:cNvPicPr>
              <p:nvPr/>
            </p:nvPicPr>
            <p:blipFill>
              <a:blip r:embed="rId2">
                <a:lum bright="70000" contrast="-70000"/>
                <a:extLst>
                  <a:ext uri="{28A0092B-C50C-407E-A947-70E740481C1C}">
                    <a14:useLocalDpi xmlns:a14="http://schemas.microsoft.com/office/drawing/2010/main" val="0"/>
                  </a:ext>
                </a:extLst>
              </a:blip>
              <a:srcRect l="2" r="25275"/>
              <a:stretch>
                <a:fillRect/>
              </a:stretch>
            </p:blipFill>
            <p:spPr bwMode="auto">
              <a:xfrm rot="5400000">
                <a:off x="7755043" y="4009975"/>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9774" name="Group 7"/>
            <p:cNvGrpSpPr>
              <a:grpSpLocks/>
            </p:cNvGrpSpPr>
            <p:nvPr/>
          </p:nvGrpSpPr>
          <p:grpSpPr bwMode="auto">
            <a:xfrm rot="5400000">
              <a:off x="2518894" y="1718701"/>
              <a:ext cx="1567111" cy="5015053"/>
              <a:chOff x="8635317" y="1442306"/>
              <a:chExt cx="1567111" cy="5015053"/>
            </a:xfrm>
          </p:grpSpPr>
          <p:pic>
            <p:nvPicPr>
              <p:cNvPr id="29781" name="Picture 8"/>
              <p:cNvPicPr>
                <a:picLocks noChangeAspect="1"/>
              </p:cNvPicPr>
              <p:nvPr/>
            </p:nvPicPr>
            <p:blipFill>
              <a:blip r:embed="rId2">
                <a:lum bright="70000" contrast="-70000"/>
                <a:extLst>
                  <a:ext uri="{28A0092B-C50C-407E-A947-70E740481C1C}">
                    <a14:useLocalDpi xmlns:a14="http://schemas.microsoft.com/office/drawing/2010/main" val="0"/>
                  </a:ext>
                </a:extLst>
              </a:blip>
              <a:srcRect l="2" r="25275"/>
              <a:stretch>
                <a:fillRect/>
              </a:stretch>
            </p:blipFill>
            <p:spPr bwMode="auto">
              <a:xfrm rot="5400000">
                <a:off x="7745616" y="2332007"/>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82" name="Picture 9"/>
              <p:cNvPicPr>
                <a:picLocks noChangeAspect="1"/>
              </p:cNvPicPr>
              <p:nvPr/>
            </p:nvPicPr>
            <p:blipFill>
              <a:blip r:embed="rId2">
                <a:lum bright="70000" contrast="-70000"/>
                <a:extLst>
                  <a:ext uri="{28A0092B-C50C-407E-A947-70E740481C1C}">
                    <a14:useLocalDpi xmlns:a14="http://schemas.microsoft.com/office/drawing/2010/main" val="0"/>
                  </a:ext>
                </a:extLst>
              </a:blip>
              <a:srcRect l="2" r="25275"/>
              <a:stretch>
                <a:fillRect/>
              </a:stretch>
            </p:blipFill>
            <p:spPr bwMode="auto">
              <a:xfrm rot="5400000">
                <a:off x="7755043" y="4009975"/>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9775" name="Group 15"/>
            <p:cNvGrpSpPr>
              <a:grpSpLocks/>
            </p:cNvGrpSpPr>
            <p:nvPr/>
          </p:nvGrpSpPr>
          <p:grpSpPr bwMode="auto">
            <a:xfrm rot="5400000">
              <a:off x="2606879" y="1260367"/>
              <a:ext cx="1567111" cy="5015053"/>
              <a:chOff x="8635317" y="1442306"/>
              <a:chExt cx="1567111" cy="5015053"/>
            </a:xfrm>
          </p:grpSpPr>
          <p:pic>
            <p:nvPicPr>
              <p:cNvPr id="29779" name="Picture 16"/>
              <p:cNvPicPr>
                <a:picLocks noChangeAspect="1"/>
              </p:cNvPicPr>
              <p:nvPr/>
            </p:nvPicPr>
            <p:blipFill>
              <a:blip r:embed="rId2">
                <a:lum bright="70000" contrast="-70000"/>
                <a:extLst>
                  <a:ext uri="{28A0092B-C50C-407E-A947-70E740481C1C}">
                    <a14:useLocalDpi xmlns:a14="http://schemas.microsoft.com/office/drawing/2010/main" val="0"/>
                  </a:ext>
                </a:extLst>
              </a:blip>
              <a:srcRect l="2" r="25275"/>
              <a:stretch>
                <a:fillRect/>
              </a:stretch>
            </p:blipFill>
            <p:spPr bwMode="auto">
              <a:xfrm rot="5400000">
                <a:off x="7745616" y="2332007"/>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80" name="Picture 17"/>
              <p:cNvPicPr>
                <a:picLocks noChangeAspect="1"/>
              </p:cNvPicPr>
              <p:nvPr/>
            </p:nvPicPr>
            <p:blipFill>
              <a:blip r:embed="rId2">
                <a:lum bright="70000" contrast="-70000"/>
                <a:extLst>
                  <a:ext uri="{28A0092B-C50C-407E-A947-70E740481C1C}">
                    <a14:useLocalDpi xmlns:a14="http://schemas.microsoft.com/office/drawing/2010/main" val="0"/>
                  </a:ext>
                </a:extLst>
              </a:blip>
              <a:srcRect l="2" r="25275"/>
              <a:stretch>
                <a:fillRect/>
              </a:stretch>
            </p:blipFill>
            <p:spPr bwMode="auto">
              <a:xfrm rot="5400000">
                <a:off x="7755043" y="4009975"/>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9776" name="Group 12"/>
            <p:cNvGrpSpPr>
              <a:grpSpLocks/>
            </p:cNvGrpSpPr>
            <p:nvPr/>
          </p:nvGrpSpPr>
          <p:grpSpPr bwMode="auto">
            <a:xfrm rot="5400000">
              <a:off x="2737283" y="869939"/>
              <a:ext cx="1567111" cy="5015053"/>
              <a:chOff x="8635317" y="1442306"/>
              <a:chExt cx="1567111" cy="5015053"/>
            </a:xfrm>
          </p:grpSpPr>
          <p:pic>
            <p:nvPicPr>
              <p:cNvPr id="29777" name="Picture 13"/>
              <p:cNvPicPr>
                <a:picLocks noChangeAspect="1"/>
              </p:cNvPicPr>
              <p:nvPr/>
            </p:nvPicPr>
            <p:blipFill>
              <a:blip r:embed="rId2">
                <a:lum bright="70000" contrast="-70000"/>
                <a:extLst>
                  <a:ext uri="{28A0092B-C50C-407E-A947-70E740481C1C}">
                    <a14:useLocalDpi xmlns:a14="http://schemas.microsoft.com/office/drawing/2010/main" val="0"/>
                  </a:ext>
                </a:extLst>
              </a:blip>
              <a:srcRect l="2" r="25275"/>
              <a:stretch>
                <a:fillRect/>
              </a:stretch>
            </p:blipFill>
            <p:spPr bwMode="auto">
              <a:xfrm rot="5400000">
                <a:off x="7745616" y="2332007"/>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78" name="Picture 14"/>
              <p:cNvPicPr>
                <a:picLocks noChangeAspect="1"/>
              </p:cNvPicPr>
              <p:nvPr/>
            </p:nvPicPr>
            <p:blipFill>
              <a:blip r:embed="rId2">
                <a:lum bright="70000" contrast="-70000"/>
                <a:extLst>
                  <a:ext uri="{28A0092B-C50C-407E-A947-70E740481C1C}">
                    <a14:useLocalDpi xmlns:a14="http://schemas.microsoft.com/office/drawing/2010/main" val="0"/>
                  </a:ext>
                </a:extLst>
              </a:blip>
              <a:srcRect l="2" r="25275"/>
              <a:stretch>
                <a:fillRect/>
              </a:stretch>
            </p:blipFill>
            <p:spPr bwMode="auto">
              <a:xfrm rot="5400000">
                <a:off x="7755043" y="4009975"/>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cxnSp>
        <p:nvCxnSpPr>
          <p:cNvPr id="23" name="Straight Connector 22"/>
          <p:cNvCxnSpPr/>
          <p:nvPr/>
        </p:nvCxnSpPr>
        <p:spPr>
          <a:xfrm flipV="1">
            <a:off x="2976563" y="1116013"/>
            <a:ext cx="0" cy="4235450"/>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H="1">
            <a:off x="7021513" y="4781550"/>
            <a:ext cx="2124075" cy="1587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4" name="Flowchart: Connector 33"/>
          <p:cNvSpPr/>
          <p:nvPr/>
        </p:nvSpPr>
        <p:spPr>
          <a:xfrm>
            <a:off x="8199438" y="3359150"/>
            <a:ext cx="107950" cy="57150"/>
          </a:xfrm>
          <a:prstGeom prst="flowChartConnector">
            <a:avLst/>
          </a:prstGeom>
          <a:solidFill>
            <a:schemeClr val="bg1">
              <a:lumMod val="95000"/>
            </a:schemeClr>
          </a:solidFill>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en-CA" sz="1471" b="0">
              <a:solidFill>
                <a:prstClr val="white"/>
              </a:solidFill>
            </a:endParaRPr>
          </a:p>
        </p:txBody>
      </p:sp>
      <p:cxnSp>
        <p:nvCxnSpPr>
          <p:cNvPr id="35" name="Straight Connector 34"/>
          <p:cNvCxnSpPr/>
          <p:nvPr/>
        </p:nvCxnSpPr>
        <p:spPr>
          <a:xfrm>
            <a:off x="7683500" y="1236663"/>
            <a:ext cx="0" cy="399732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Flowchart: Connector 36"/>
          <p:cNvSpPr/>
          <p:nvPr/>
        </p:nvSpPr>
        <p:spPr>
          <a:xfrm>
            <a:off x="8142288" y="3700463"/>
            <a:ext cx="107950" cy="57150"/>
          </a:xfrm>
          <a:prstGeom prst="flowChartConnector">
            <a:avLst/>
          </a:prstGeom>
          <a:solidFill>
            <a:schemeClr val="bg1">
              <a:lumMod val="95000"/>
            </a:schemeClr>
          </a:solidFill>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en-CA" sz="1471" b="0">
              <a:solidFill>
                <a:prstClr val="white"/>
              </a:solidFill>
            </a:endParaRPr>
          </a:p>
        </p:txBody>
      </p:sp>
      <p:sp>
        <p:nvSpPr>
          <p:cNvPr id="38" name="Flowchart: Connector 37"/>
          <p:cNvSpPr/>
          <p:nvPr/>
        </p:nvSpPr>
        <p:spPr>
          <a:xfrm>
            <a:off x="7997825" y="4057650"/>
            <a:ext cx="109538" cy="57150"/>
          </a:xfrm>
          <a:prstGeom prst="flowChartConnector">
            <a:avLst/>
          </a:prstGeom>
          <a:solidFill>
            <a:schemeClr val="bg1">
              <a:lumMod val="95000"/>
            </a:schemeClr>
          </a:solidFill>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en-CA" sz="1471" b="0">
              <a:solidFill>
                <a:prstClr val="white"/>
              </a:solidFill>
            </a:endParaRPr>
          </a:p>
        </p:txBody>
      </p:sp>
      <p:sp>
        <p:nvSpPr>
          <p:cNvPr id="39" name="Flowchart: Connector 38"/>
          <p:cNvSpPr/>
          <p:nvPr/>
        </p:nvSpPr>
        <p:spPr>
          <a:xfrm>
            <a:off x="7799388" y="4421188"/>
            <a:ext cx="107950" cy="57150"/>
          </a:xfrm>
          <a:prstGeom prst="flowChartConnector">
            <a:avLst/>
          </a:prstGeom>
          <a:solidFill>
            <a:schemeClr val="bg1">
              <a:lumMod val="95000"/>
            </a:schemeClr>
          </a:solidFill>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en-CA" sz="1471" b="0">
              <a:solidFill>
                <a:prstClr val="white"/>
              </a:solidFill>
            </a:endParaRPr>
          </a:p>
        </p:txBody>
      </p:sp>
      <p:sp>
        <p:nvSpPr>
          <p:cNvPr id="41" name="Flowchart: Connector 40"/>
          <p:cNvSpPr/>
          <p:nvPr/>
        </p:nvSpPr>
        <p:spPr>
          <a:xfrm>
            <a:off x="7635875" y="4764088"/>
            <a:ext cx="109538" cy="57150"/>
          </a:xfrm>
          <a:prstGeom prst="flowChartConnector">
            <a:avLst/>
          </a:prstGeom>
          <a:solidFill>
            <a:schemeClr val="bg1">
              <a:lumMod val="95000"/>
            </a:schemeClr>
          </a:solidFill>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en-CA" sz="1471" b="0">
              <a:solidFill>
                <a:prstClr val="white"/>
              </a:solidFill>
            </a:endParaRPr>
          </a:p>
        </p:txBody>
      </p:sp>
      <p:sp>
        <p:nvSpPr>
          <p:cNvPr id="60" name="Flowchart: Connector 59"/>
          <p:cNvSpPr/>
          <p:nvPr/>
        </p:nvSpPr>
        <p:spPr>
          <a:xfrm>
            <a:off x="8148638" y="3005138"/>
            <a:ext cx="107950" cy="57150"/>
          </a:xfrm>
          <a:prstGeom prst="flowChartConnector">
            <a:avLst/>
          </a:prstGeom>
          <a:solidFill>
            <a:schemeClr val="bg1">
              <a:lumMod val="95000"/>
            </a:schemeClr>
          </a:solidFill>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en-CA" sz="1471" b="0">
              <a:solidFill>
                <a:prstClr val="white"/>
              </a:solidFill>
            </a:endParaRPr>
          </a:p>
        </p:txBody>
      </p:sp>
      <p:sp>
        <p:nvSpPr>
          <p:cNvPr id="61" name="Flowchart: Connector 60"/>
          <p:cNvSpPr/>
          <p:nvPr/>
        </p:nvSpPr>
        <p:spPr>
          <a:xfrm>
            <a:off x="8074025" y="2638425"/>
            <a:ext cx="109538" cy="57150"/>
          </a:xfrm>
          <a:prstGeom prst="flowChartConnector">
            <a:avLst/>
          </a:prstGeom>
          <a:solidFill>
            <a:schemeClr val="bg1">
              <a:lumMod val="95000"/>
            </a:schemeClr>
          </a:solidFill>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en-CA" sz="1471" b="0">
              <a:solidFill>
                <a:prstClr val="white"/>
              </a:solidFill>
            </a:endParaRPr>
          </a:p>
        </p:txBody>
      </p:sp>
      <p:sp>
        <p:nvSpPr>
          <p:cNvPr id="62" name="Flowchart: Connector 61"/>
          <p:cNvSpPr/>
          <p:nvPr/>
        </p:nvSpPr>
        <p:spPr>
          <a:xfrm>
            <a:off x="7918450" y="2297113"/>
            <a:ext cx="109538" cy="57150"/>
          </a:xfrm>
          <a:prstGeom prst="flowChartConnector">
            <a:avLst/>
          </a:prstGeom>
          <a:solidFill>
            <a:schemeClr val="bg1">
              <a:lumMod val="95000"/>
            </a:schemeClr>
          </a:solidFill>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en-CA" sz="1471" b="0">
              <a:solidFill>
                <a:prstClr val="white"/>
              </a:solidFill>
            </a:endParaRPr>
          </a:p>
        </p:txBody>
      </p:sp>
      <p:sp>
        <p:nvSpPr>
          <p:cNvPr id="63" name="Flowchart: Connector 62"/>
          <p:cNvSpPr/>
          <p:nvPr/>
        </p:nvSpPr>
        <p:spPr>
          <a:xfrm>
            <a:off x="7681913" y="1930400"/>
            <a:ext cx="107950" cy="57150"/>
          </a:xfrm>
          <a:prstGeom prst="flowChartConnector">
            <a:avLst/>
          </a:prstGeom>
          <a:solidFill>
            <a:schemeClr val="bg1">
              <a:lumMod val="95000"/>
            </a:schemeClr>
          </a:solidFill>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en-CA" sz="1471" b="0">
              <a:solidFill>
                <a:prstClr val="white"/>
              </a:solidFill>
            </a:endParaRPr>
          </a:p>
        </p:txBody>
      </p:sp>
      <p:grpSp>
        <p:nvGrpSpPr>
          <p:cNvPr id="29715" name="Group 57"/>
          <p:cNvGrpSpPr>
            <a:grpSpLocks/>
          </p:cNvGrpSpPr>
          <p:nvPr/>
        </p:nvGrpSpPr>
        <p:grpSpPr bwMode="auto">
          <a:xfrm>
            <a:off x="1104900" y="1009650"/>
            <a:ext cx="4433888" cy="2689225"/>
            <a:chOff x="604814" y="2593910"/>
            <a:chExt cx="5423551" cy="3289549"/>
          </a:xfrm>
        </p:grpSpPr>
        <p:grpSp>
          <p:nvGrpSpPr>
            <p:cNvPr id="29757" name="Group 58"/>
            <p:cNvGrpSpPr>
              <a:grpSpLocks/>
            </p:cNvGrpSpPr>
            <p:nvPr/>
          </p:nvGrpSpPr>
          <p:grpSpPr bwMode="auto">
            <a:xfrm rot="5400000">
              <a:off x="2415198" y="2134044"/>
              <a:ext cx="1567111" cy="5015053"/>
              <a:chOff x="8635317" y="1442306"/>
              <a:chExt cx="1567111" cy="5015053"/>
            </a:xfrm>
          </p:grpSpPr>
          <p:pic>
            <p:nvPicPr>
              <p:cNvPr id="29770" name="Picture 77"/>
              <p:cNvPicPr>
                <a:picLocks noChangeAspect="1"/>
              </p:cNvPicPr>
              <p:nvPr/>
            </p:nvPicPr>
            <p:blipFill>
              <a:blip r:embed="rId2">
                <a:extLst>
                  <a:ext uri="{28A0092B-C50C-407E-A947-70E740481C1C}">
                    <a14:useLocalDpi xmlns:a14="http://schemas.microsoft.com/office/drawing/2010/main" val="0"/>
                  </a:ext>
                </a:extLst>
              </a:blip>
              <a:srcRect l="2" r="25275"/>
              <a:stretch>
                <a:fillRect/>
              </a:stretch>
            </p:blipFill>
            <p:spPr bwMode="auto">
              <a:xfrm rot="5400000">
                <a:off x="7745616" y="2332007"/>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71" name="Picture 78"/>
              <p:cNvPicPr>
                <a:picLocks noChangeAspect="1"/>
              </p:cNvPicPr>
              <p:nvPr/>
            </p:nvPicPr>
            <p:blipFill>
              <a:blip r:embed="rId2">
                <a:extLst>
                  <a:ext uri="{28A0092B-C50C-407E-A947-70E740481C1C}">
                    <a14:useLocalDpi xmlns:a14="http://schemas.microsoft.com/office/drawing/2010/main" val="0"/>
                  </a:ext>
                </a:extLst>
              </a:blip>
              <a:srcRect l="2" r="25275"/>
              <a:stretch>
                <a:fillRect/>
              </a:stretch>
            </p:blipFill>
            <p:spPr bwMode="auto">
              <a:xfrm rot="5400000">
                <a:off x="7755043" y="4009975"/>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9758" name="Group 64"/>
            <p:cNvGrpSpPr>
              <a:grpSpLocks/>
            </p:cNvGrpSpPr>
            <p:nvPr/>
          </p:nvGrpSpPr>
          <p:grpSpPr bwMode="auto">
            <a:xfrm rot="5400000">
              <a:off x="2328785" y="2592377"/>
              <a:ext cx="1567111" cy="5015053"/>
              <a:chOff x="8635317" y="1442306"/>
              <a:chExt cx="1567111" cy="5015053"/>
            </a:xfrm>
          </p:grpSpPr>
          <p:pic>
            <p:nvPicPr>
              <p:cNvPr id="29768" name="Picture 75"/>
              <p:cNvPicPr>
                <a:picLocks noChangeAspect="1"/>
              </p:cNvPicPr>
              <p:nvPr/>
            </p:nvPicPr>
            <p:blipFill>
              <a:blip r:embed="rId2">
                <a:extLst>
                  <a:ext uri="{28A0092B-C50C-407E-A947-70E740481C1C}">
                    <a14:useLocalDpi xmlns:a14="http://schemas.microsoft.com/office/drawing/2010/main" val="0"/>
                  </a:ext>
                </a:extLst>
              </a:blip>
              <a:srcRect l="2" r="25275"/>
              <a:stretch>
                <a:fillRect/>
              </a:stretch>
            </p:blipFill>
            <p:spPr bwMode="auto">
              <a:xfrm rot="5400000">
                <a:off x="7745616" y="2332007"/>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69" name="Picture 76"/>
              <p:cNvPicPr>
                <a:picLocks noChangeAspect="1"/>
              </p:cNvPicPr>
              <p:nvPr/>
            </p:nvPicPr>
            <p:blipFill>
              <a:blip r:embed="rId2">
                <a:extLst>
                  <a:ext uri="{28A0092B-C50C-407E-A947-70E740481C1C}">
                    <a14:useLocalDpi xmlns:a14="http://schemas.microsoft.com/office/drawing/2010/main" val="0"/>
                  </a:ext>
                </a:extLst>
              </a:blip>
              <a:srcRect l="2" r="25275"/>
              <a:stretch>
                <a:fillRect/>
              </a:stretch>
            </p:blipFill>
            <p:spPr bwMode="auto">
              <a:xfrm rot="5400000">
                <a:off x="7755043" y="4009975"/>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9759" name="Group 66"/>
            <p:cNvGrpSpPr>
              <a:grpSpLocks/>
            </p:cNvGrpSpPr>
            <p:nvPr/>
          </p:nvGrpSpPr>
          <p:grpSpPr bwMode="auto">
            <a:xfrm rot="5400000">
              <a:off x="2518894" y="1718701"/>
              <a:ext cx="1567111" cy="5015053"/>
              <a:chOff x="8635317" y="1442306"/>
              <a:chExt cx="1567111" cy="5015053"/>
            </a:xfrm>
          </p:grpSpPr>
          <p:pic>
            <p:nvPicPr>
              <p:cNvPr id="29766" name="Picture 73"/>
              <p:cNvPicPr>
                <a:picLocks noChangeAspect="1"/>
              </p:cNvPicPr>
              <p:nvPr/>
            </p:nvPicPr>
            <p:blipFill>
              <a:blip r:embed="rId2">
                <a:extLst>
                  <a:ext uri="{28A0092B-C50C-407E-A947-70E740481C1C}">
                    <a14:useLocalDpi xmlns:a14="http://schemas.microsoft.com/office/drawing/2010/main" val="0"/>
                  </a:ext>
                </a:extLst>
              </a:blip>
              <a:srcRect l="2" r="25275"/>
              <a:stretch>
                <a:fillRect/>
              </a:stretch>
            </p:blipFill>
            <p:spPr bwMode="auto">
              <a:xfrm rot="5400000">
                <a:off x="7745616" y="2332007"/>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67" name="Picture 74"/>
              <p:cNvPicPr>
                <a:picLocks noChangeAspect="1"/>
              </p:cNvPicPr>
              <p:nvPr/>
            </p:nvPicPr>
            <p:blipFill>
              <a:blip r:embed="rId2">
                <a:extLst>
                  <a:ext uri="{28A0092B-C50C-407E-A947-70E740481C1C}">
                    <a14:useLocalDpi xmlns:a14="http://schemas.microsoft.com/office/drawing/2010/main" val="0"/>
                  </a:ext>
                </a:extLst>
              </a:blip>
              <a:srcRect l="2" r="25275"/>
              <a:stretch>
                <a:fillRect/>
              </a:stretch>
            </p:blipFill>
            <p:spPr bwMode="auto">
              <a:xfrm rot="5400000">
                <a:off x="7755043" y="4009975"/>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9760" name="Group 67"/>
            <p:cNvGrpSpPr>
              <a:grpSpLocks/>
            </p:cNvGrpSpPr>
            <p:nvPr/>
          </p:nvGrpSpPr>
          <p:grpSpPr bwMode="auto">
            <a:xfrm rot="5400000">
              <a:off x="2737283" y="869939"/>
              <a:ext cx="1567111" cy="5015053"/>
              <a:chOff x="8635317" y="1442306"/>
              <a:chExt cx="1567111" cy="5015053"/>
            </a:xfrm>
          </p:grpSpPr>
          <p:pic>
            <p:nvPicPr>
              <p:cNvPr id="29764" name="Picture 71"/>
              <p:cNvPicPr>
                <a:picLocks noChangeAspect="1"/>
              </p:cNvPicPr>
              <p:nvPr/>
            </p:nvPicPr>
            <p:blipFill>
              <a:blip r:embed="rId2">
                <a:extLst>
                  <a:ext uri="{28A0092B-C50C-407E-A947-70E740481C1C}">
                    <a14:useLocalDpi xmlns:a14="http://schemas.microsoft.com/office/drawing/2010/main" val="0"/>
                  </a:ext>
                </a:extLst>
              </a:blip>
              <a:srcRect l="2" r="25275"/>
              <a:stretch>
                <a:fillRect/>
              </a:stretch>
            </p:blipFill>
            <p:spPr bwMode="auto">
              <a:xfrm rot="5400000">
                <a:off x="7745616" y="2332007"/>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65" name="Picture 72"/>
              <p:cNvPicPr>
                <a:picLocks noChangeAspect="1"/>
              </p:cNvPicPr>
              <p:nvPr/>
            </p:nvPicPr>
            <p:blipFill>
              <a:blip r:embed="rId2">
                <a:extLst>
                  <a:ext uri="{28A0092B-C50C-407E-A947-70E740481C1C}">
                    <a14:useLocalDpi xmlns:a14="http://schemas.microsoft.com/office/drawing/2010/main" val="0"/>
                  </a:ext>
                </a:extLst>
              </a:blip>
              <a:srcRect l="2" r="25275"/>
              <a:stretch>
                <a:fillRect/>
              </a:stretch>
            </p:blipFill>
            <p:spPr bwMode="auto">
              <a:xfrm rot="5400000">
                <a:off x="7755043" y="4009975"/>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9761" name="Group 68"/>
            <p:cNvGrpSpPr>
              <a:grpSpLocks/>
            </p:cNvGrpSpPr>
            <p:nvPr/>
          </p:nvGrpSpPr>
          <p:grpSpPr bwMode="auto">
            <a:xfrm rot="5400000">
              <a:off x="2606879" y="1260367"/>
              <a:ext cx="1567111" cy="5015053"/>
              <a:chOff x="8635317" y="1442306"/>
              <a:chExt cx="1567111" cy="5015053"/>
            </a:xfrm>
          </p:grpSpPr>
          <p:pic>
            <p:nvPicPr>
              <p:cNvPr id="29762" name="Picture 69"/>
              <p:cNvPicPr>
                <a:picLocks noChangeAspect="1"/>
              </p:cNvPicPr>
              <p:nvPr/>
            </p:nvPicPr>
            <p:blipFill>
              <a:blip r:embed="rId2">
                <a:extLst>
                  <a:ext uri="{28A0092B-C50C-407E-A947-70E740481C1C}">
                    <a14:useLocalDpi xmlns:a14="http://schemas.microsoft.com/office/drawing/2010/main" val="0"/>
                  </a:ext>
                </a:extLst>
              </a:blip>
              <a:srcRect l="2" r="25275"/>
              <a:stretch>
                <a:fillRect/>
              </a:stretch>
            </p:blipFill>
            <p:spPr bwMode="auto">
              <a:xfrm rot="5400000">
                <a:off x="7745616" y="2332007"/>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63" name="Picture 70"/>
              <p:cNvPicPr>
                <a:picLocks noChangeAspect="1"/>
              </p:cNvPicPr>
              <p:nvPr/>
            </p:nvPicPr>
            <p:blipFill>
              <a:blip r:embed="rId2">
                <a:extLst>
                  <a:ext uri="{28A0092B-C50C-407E-A947-70E740481C1C}">
                    <a14:useLocalDpi xmlns:a14="http://schemas.microsoft.com/office/drawing/2010/main" val="0"/>
                  </a:ext>
                </a:extLst>
              </a:blip>
              <a:srcRect l="2" r="25275"/>
              <a:stretch>
                <a:fillRect/>
              </a:stretch>
            </p:blipFill>
            <p:spPr bwMode="auto">
              <a:xfrm rot="5400000">
                <a:off x="7755043" y="4009975"/>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64" name="Flowchart: Connector 63"/>
          <p:cNvSpPr/>
          <p:nvPr/>
        </p:nvSpPr>
        <p:spPr>
          <a:xfrm>
            <a:off x="7443788" y="1600200"/>
            <a:ext cx="107950" cy="57150"/>
          </a:xfrm>
          <a:prstGeom prst="flowChartConnector">
            <a:avLst/>
          </a:prstGeom>
          <a:solidFill>
            <a:schemeClr val="bg1">
              <a:lumMod val="95000"/>
            </a:schemeClr>
          </a:solidFill>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en-CA" sz="1471" b="0">
              <a:solidFill>
                <a:prstClr val="white"/>
              </a:solidFill>
            </a:endParaRPr>
          </a:p>
        </p:txBody>
      </p:sp>
      <p:grpSp>
        <p:nvGrpSpPr>
          <p:cNvPr id="29717" name="Group 79"/>
          <p:cNvGrpSpPr>
            <a:grpSpLocks/>
          </p:cNvGrpSpPr>
          <p:nvPr/>
        </p:nvGrpSpPr>
        <p:grpSpPr bwMode="auto">
          <a:xfrm>
            <a:off x="688975" y="2754313"/>
            <a:ext cx="4433888" cy="2689225"/>
            <a:chOff x="604814" y="2593910"/>
            <a:chExt cx="5423551" cy="3289549"/>
          </a:xfrm>
        </p:grpSpPr>
        <p:grpSp>
          <p:nvGrpSpPr>
            <p:cNvPr id="29742" name="Group 80"/>
            <p:cNvGrpSpPr>
              <a:grpSpLocks/>
            </p:cNvGrpSpPr>
            <p:nvPr/>
          </p:nvGrpSpPr>
          <p:grpSpPr bwMode="auto">
            <a:xfrm rot="5400000">
              <a:off x="2328785" y="2592377"/>
              <a:ext cx="1567111" cy="5015053"/>
              <a:chOff x="8635317" y="1442306"/>
              <a:chExt cx="1567111" cy="5015053"/>
            </a:xfrm>
          </p:grpSpPr>
          <p:pic>
            <p:nvPicPr>
              <p:cNvPr id="29755" name="Picture 93"/>
              <p:cNvPicPr>
                <a:picLocks noChangeAspect="1"/>
              </p:cNvPicPr>
              <p:nvPr/>
            </p:nvPicPr>
            <p:blipFill>
              <a:blip r:embed="rId2">
                <a:extLst>
                  <a:ext uri="{28A0092B-C50C-407E-A947-70E740481C1C}">
                    <a14:useLocalDpi xmlns:a14="http://schemas.microsoft.com/office/drawing/2010/main" val="0"/>
                  </a:ext>
                </a:extLst>
              </a:blip>
              <a:srcRect l="2" r="25275"/>
              <a:stretch>
                <a:fillRect/>
              </a:stretch>
            </p:blipFill>
            <p:spPr bwMode="auto">
              <a:xfrm rot="5400000">
                <a:off x="7745616" y="2332007"/>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56" name="Picture 94"/>
              <p:cNvPicPr>
                <a:picLocks noChangeAspect="1"/>
              </p:cNvPicPr>
              <p:nvPr/>
            </p:nvPicPr>
            <p:blipFill>
              <a:blip r:embed="rId2">
                <a:extLst>
                  <a:ext uri="{28A0092B-C50C-407E-A947-70E740481C1C}">
                    <a14:useLocalDpi xmlns:a14="http://schemas.microsoft.com/office/drawing/2010/main" val="0"/>
                  </a:ext>
                </a:extLst>
              </a:blip>
              <a:srcRect l="2" r="25275"/>
              <a:stretch>
                <a:fillRect/>
              </a:stretch>
            </p:blipFill>
            <p:spPr bwMode="auto">
              <a:xfrm rot="5400000">
                <a:off x="7755043" y="4009975"/>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9743" name="Group 81"/>
            <p:cNvGrpSpPr>
              <a:grpSpLocks/>
            </p:cNvGrpSpPr>
            <p:nvPr/>
          </p:nvGrpSpPr>
          <p:grpSpPr bwMode="auto">
            <a:xfrm rot="5400000">
              <a:off x="2415198" y="2134044"/>
              <a:ext cx="1567111" cy="5015053"/>
              <a:chOff x="8635317" y="1442306"/>
              <a:chExt cx="1567111" cy="5015053"/>
            </a:xfrm>
          </p:grpSpPr>
          <p:pic>
            <p:nvPicPr>
              <p:cNvPr id="29753" name="Picture 91"/>
              <p:cNvPicPr>
                <a:picLocks noChangeAspect="1"/>
              </p:cNvPicPr>
              <p:nvPr/>
            </p:nvPicPr>
            <p:blipFill>
              <a:blip r:embed="rId2">
                <a:extLst>
                  <a:ext uri="{28A0092B-C50C-407E-A947-70E740481C1C}">
                    <a14:useLocalDpi xmlns:a14="http://schemas.microsoft.com/office/drawing/2010/main" val="0"/>
                  </a:ext>
                </a:extLst>
              </a:blip>
              <a:srcRect l="2" r="25275"/>
              <a:stretch>
                <a:fillRect/>
              </a:stretch>
            </p:blipFill>
            <p:spPr bwMode="auto">
              <a:xfrm rot="5400000">
                <a:off x="7745616" y="2332007"/>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54" name="Picture 92"/>
              <p:cNvPicPr>
                <a:picLocks noChangeAspect="1"/>
              </p:cNvPicPr>
              <p:nvPr/>
            </p:nvPicPr>
            <p:blipFill>
              <a:blip r:embed="rId2">
                <a:extLst>
                  <a:ext uri="{28A0092B-C50C-407E-A947-70E740481C1C}">
                    <a14:useLocalDpi xmlns:a14="http://schemas.microsoft.com/office/drawing/2010/main" val="0"/>
                  </a:ext>
                </a:extLst>
              </a:blip>
              <a:srcRect l="2" r="25275"/>
              <a:stretch>
                <a:fillRect/>
              </a:stretch>
            </p:blipFill>
            <p:spPr bwMode="auto">
              <a:xfrm rot="5400000">
                <a:off x="7755043" y="4009975"/>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9744" name="Group 82"/>
            <p:cNvGrpSpPr>
              <a:grpSpLocks/>
            </p:cNvGrpSpPr>
            <p:nvPr/>
          </p:nvGrpSpPr>
          <p:grpSpPr bwMode="auto">
            <a:xfrm rot="5400000">
              <a:off x="2518894" y="1718701"/>
              <a:ext cx="1567111" cy="5015053"/>
              <a:chOff x="8635317" y="1442306"/>
              <a:chExt cx="1567111" cy="5015053"/>
            </a:xfrm>
          </p:grpSpPr>
          <p:pic>
            <p:nvPicPr>
              <p:cNvPr id="29751" name="Picture 89"/>
              <p:cNvPicPr>
                <a:picLocks noChangeAspect="1"/>
              </p:cNvPicPr>
              <p:nvPr/>
            </p:nvPicPr>
            <p:blipFill>
              <a:blip r:embed="rId2">
                <a:extLst>
                  <a:ext uri="{28A0092B-C50C-407E-A947-70E740481C1C}">
                    <a14:useLocalDpi xmlns:a14="http://schemas.microsoft.com/office/drawing/2010/main" val="0"/>
                  </a:ext>
                </a:extLst>
              </a:blip>
              <a:srcRect l="2" r="25275"/>
              <a:stretch>
                <a:fillRect/>
              </a:stretch>
            </p:blipFill>
            <p:spPr bwMode="auto">
              <a:xfrm rot="5400000">
                <a:off x="7745616" y="2332007"/>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52" name="Picture 90"/>
              <p:cNvPicPr>
                <a:picLocks noChangeAspect="1"/>
              </p:cNvPicPr>
              <p:nvPr/>
            </p:nvPicPr>
            <p:blipFill>
              <a:blip r:embed="rId2">
                <a:extLst>
                  <a:ext uri="{28A0092B-C50C-407E-A947-70E740481C1C}">
                    <a14:useLocalDpi xmlns:a14="http://schemas.microsoft.com/office/drawing/2010/main" val="0"/>
                  </a:ext>
                </a:extLst>
              </a:blip>
              <a:srcRect l="2" r="25275"/>
              <a:stretch>
                <a:fillRect/>
              </a:stretch>
            </p:blipFill>
            <p:spPr bwMode="auto">
              <a:xfrm rot="5400000">
                <a:off x="7755043" y="4009975"/>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9745" name="Group 83"/>
            <p:cNvGrpSpPr>
              <a:grpSpLocks/>
            </p:cNvGrpSpPr>
            <p:nvPr/>
          </p:nvGrpSpPr>
          <p:grpSpPr bwMode="auto">
            <a:xfrm rot="5400000">
              <a:off x="2606879" y="1260367"/>
              <a:ext cx="1567111" cy="5015053"/>
              <a:chOff x="8635317" y="1442306"/>
              <a:chExt cx="1567111" cy="5015053"/>
            </a:xfrm>
          </p:grpSpPr>
          <p:pic>
            <p:nvPicPr>
              <p:cNvPr id="29749" name="Picture 87"/>
              <p:cNvPicPr>
                <a:picLocks noChangeAspect="1"/>
              </p:cNvPicPr>
              <p:nvPr/>
            </p:nvPicPr>
            <p:blipFill>
              <a:blip r:embed="rId2">
                <a:extLst>
                  <a:ext uri="{28A0092B-C50C-407E-A947-70E740481C1C}">
                    <a14:useLocalDpi xmlns:a14="http://schemas.microsoft.com/office/drawing/2010/main" val="0"/>
                  </a:ext>
                </a:extLst>
              </a:blip>
              <a:srcRect l="2" r="25275"/>
              <a:stretch>
                <a:fillRect/>
              </a:stretch>
            </p:blipFill>
            <p:spPr bwMode="auto">
              <a:xfrm rot="5400000">
                <a:off x="7745616" y="2332007"/>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50" name="Picture 88"/>
              <p:cNvPicPr>
                <a:picLocks noChangeAspect="1"/>
              </p:cNvPicPr>
              <p:nvPr/>
            </p:nvPicPr>
            <p:blipFill>
              <a:blip r:embed="rId2">
                <a:extLst>
                  <a:ext uri="{28A0092B-C50C-407E-A947-70E740481C1C}">
                    <a14:useLocalDpi xmlns:a14="http://schemas.microsoft.com/office/drawing/2010/main" val="0"/>
                  </a:ext>
                </a:extLst>
              </a:blip>
              <a:srcRect l="2" r="25275"/>
              <a:stretch>
                <a:fillRect/>
              </a:stretch>
            </p:blipFill>
            <p:spPr bwMode="auto">
              <a:xfrm rot="5400000">
                <a:off x="7755043" y="4009975"/>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9746" name="Group 84"/>
            <p:cNvGrpSpPr>
              <a:grpSpLocks/>
            </p:cNvGrpSpPr>
            <p:nvPr/>
          </p:nvGrpSpPr>
          <p:grpSpPr bwMode="auto">
            <a:xfrm rot="5400000">
              <a:off x="2737283" y="869939"/>
              <a:ext cx="1567111" cy="5015053"/>
              <a:chOff x="8635317" y="1442306"/>
              <a:chExt cx="1567111" cy="5015053"/>
            </a:xfrm>
          </p:grpSpPr>
          <p:pic>
            <p:nvPicPr>
              <p:cNvPr id="29747" name="Picture 85"/>
              <p:cNvPicPr>
                <a:picLocks noChangeAspect="1"/>
              </p:cNvPicPr>
              <p:nvPr/>
            </p:nvPicPr>
            <p:blipFill>
              <a:blip r:embed="rId2">
                <a:extLst>
                  <a:ext uri="{28A0092B-C50C-407E-A947-70E740481C1C}">
                    <a14:useLocalDpi xmlns:a14="http://schemas.microsoft.com/office/drawing/2010/main" val="0"/>
                  </a:ext>
                </a:extLst>
              </a:blip>
              <a:srcRect l="2" r="25275"/>
              <a:stretch>
                <a:fillRect/>
              </a:stretch>
            </p:blipFill>
            <p:spPr bwMode="auto">
              <a:xfrm rot="5400000">
                <a:off x="7745616" y="2332007"/>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48" name="Picture 86"/>
              <p:cNvPicPr>
                <a:picLocks noChangeAspect="1"/>
              </p:cNvPicPr>
              <p:nvPr/>
            </p:nvPicPr>
            <p:blipFill>
              <a:blip r:embed="rId2">
                <a:extLst>
                  <a:ext uri="{28A0092B-C50C-407E-A947-70E740481C1C}">
                    <a14:useLocalDpi xmlns:a14="http://schemas.microsoft.com/office/drawing/2010/main" val="0"/>
                  </a:ext>
                </a:extLst>
              </a:blip>
              <a:srcRect l="2" r="25275"/>
              <a:stretch>
                <a:fillRect/>
              </a:stretch>
            </p:blipFill>
            <p:spPr bwMode="auto">
              <a:xfrm rot="5400000">
                <a:off x="7755043" y="4009975"/>
                <a:ext cx="3337085" cy="1557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grpSp>
        <p:nvGrpSpPr>
          <p:cNvPr id="11" name="Group 10"/>
          <p:cNvGrpSpPr>
            <a:grpSpLocks/>
          </p:cNvGrpSpPr>
          <p:nvPr/>
        </p:nvGrpSpPr>
        <p:grpSpPr bwMode="auto">
          <a:xfrm>
            <a:off x="6891338" y="1608138"/>
            <a:ext cx="1304925" cy="3221037"/>
            <a:chOff x="8430004" y="1200682"/>
            <a:chExt cx="1596828" cy="3941740"/>
          </a:xfrm>
        </p:grpSpPr>
        <p:sp>
          <p:nvSpPr>
            <p:cNvPr id="96" name="Flowchart: Connector 95"/>
            <p:cNvSpPr/>
            <p:nvPr/>
          </p:nvSpPr>
          <p:spPr>
            <a:xfrm>
              <a:off x="9653850" y="3353195"/>
              <a:ext cx="132098" cy="69937"/>
            </a:xfrm>
            <a:prstGeom prst="flowChartConnector">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en-CA" sz="1471" b="0">
                <a:solidFill>
                  <a:prstClr val="white"/>
                </a:solidFill>
              </a:endParaRPr>
            </a:p>
          </p:txBody>
        </p:sp>
        <p:sp>
          <p:nvSpPr>
            <p:cNvPr id="97" name="Flowchart: Connector 96"/>
            <p:cNvSpPr/>
            <p:nvPr/>
          </p:nvSpPr>
          <p:spPr>
            <a:xfrm>
              <a:off x="9799546" y="3768933"/>
              <a:ext cx="132098" cy="69937"/>
            </a:xfrm>
            <a:prstGeom prst="flowChartConnector">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en-CA" sz="1471" b="0">
                <a:solidFill>
                  <a:prstClr val="white"/>
                </a:solidFill>
              </a:endParaRPr>
            </a:p>
          </p:txBody>
        </p:sp>
        <p:sp>
          <p:nvSpPr>
            <p:cNvPr id="98" name="Flowchart: Connector 97"/>
            <p:cNvSpPr/>
            <p:nvPr/>
          </p:nvSpPr>
          <p:spPr>
            <a:xfrm>
              <a:off x="9894734" y="4206040"/>
              <a:ext cx="132098" cy="69937"/>
            </a:xfrm>
            <a:prstGeom prst="flowChartConnector">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en-CA" sz="1471" b="0">
                <a:solidFill>
                  <a:prstClr val="white"/>
                </a:solidFill>
              </a:endParaRPr>
            </a:p>
          </p:txBody>
        </p:sp>
        <p:sp>
          <p:nvSpPr>
            <p:cNvPr id="99" name="Flowchart: Connector 98"/>
            <p:cNvSpPr/>
            <p:nvPr/>
          </p:nvSpPr>
          <p:spPr>
            <a:xfrm>
              <a:off x="9879193" y="4652861"/>
              <a:ext cx="132098" cy="69937"/>
            </a:xfrm>
            <a:prstGeom prst="flowChartConnector">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en-CA" sz="1471" b="0">
                <a:solidFill>
                  <a:prstClr val="white"/>
                </a:solidFill>
              </a:endParaRPr>
            </a:p>
          </p:txBody>
        </p:sp>
        <p:sp>
          <p:nvSpPr>
            <p:cNvPr id="100" name="Flowchart: Connector 99"/>
            <p:cNvSpPr/>
            <p:nvPr/>
          </p:nvSpPr>
          <p:spPr>
            <a:xfrm>
              <a:off x="9694645" y="5072485"/>
              <a:ext cx="132098" cy="69937"/>
            </a:xfrm>
            <a:prstGeom prst="flowChartConnector">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en-CA" sz="1471" b="0">
                <a:solidFill>
                  <a:prstClr val="white"/>
                </a:solidFill>
              </a:endParaRPr>
            </a:p>
          </p:txBody>
        </p:sp>
        <p:sp>
          <p:nvSpPr>
            <p:cNvPr id="101" name="Flowchart: Connector 100"/>
            <p:cNvSpPr/>
            <p:nvPr/>
          </p:nvSpPr>
          <p:spPr>
            <a:xfrm>
              <a:off x="9492613" y="2949113"/>
              <a:ext cx="132098" cy="69937"/>
            </a:xfrm>
            <a:prstGeom prst="flowChartConnector">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en-CA" sz="1471" b="0">
                <a:solidFill>
                  <a:prstClr val="white"/>
                </a:solidFill>
              </a:endParaRPr>
            </a:p>
          </p:txBody>
        </p:sp>
        <p:sp>
          <p:nvSpPr>
            <p:cNvPr id="102" name="Flowchart: Connector 101"/>
            <p:cNvSpPr/>
            <p:nvPr/>
          </p:nvSpPr>
          <p:spPr>
            <a:xfrm>
              <a:off x="9273098" y="2473151"/>
              <a:ext cx="132098" cy="69937"/>
            </a:xfrm>
            <a:prstGeom prst="flowChartConnector">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en-CA" sz="1471" b="0">
                <a:solidFill>
                  <a:prstClr val="white"/>
                </a:solidFill>
              </a:endParaRPr>
            </a:p>
          </p:txBody>
        </p:sp>
        <p:sp>
          <p:nvSpPr>
            <p:cNvPr id="103" name="Flowchart: Connector 102"/>
            <p:cNvSpPr/>
            <p:nvPr/>
          </p:nvSpPr>
          <p:spPr>
            <a:xfrm>
              <a:off x="9010845" y="2053527"/>
              <a:ext cx="132098" cy="69937"/>
            </a:xfrm>
            <a:prstGeom prst="flowChartConnector">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en-CA" sz="1471" b="0">
                <a:solidFill>
                  <a:prstClr val="white"/>
                </a:solidFill>
              </a:endParaRPr>
            </a:p>
          </p:txBody>
        </p:sp>
        <p:sp>
          <p:nvSpPr>
            <p:cNvPr id="104" name="Flowchart: Connector 103"/>
            <p:cNvSpPr/>
            <p:nvPr/>
          </p:nvSpPr>
          <p:spPr>
            <a:xfrm>
              <a:off x="8721396" y="1604764"/>
              <a:ext cx="132098" cy="69937"/>
            </a:xfrm>
            <a:prstGeom prst="flowChartConnector">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en-CA" sz="1471" b="0">
                <a:solidFill>
                  <a:prstClr val="white"/>
                </a:solidFill>
              </a:endParaRPr>
            </a:p>
          </p:txBody>
        </p:sp>
        <p:sp>
          <p:nvSpPr>
            <p:cNvPr id="105" name="Flowchart: Connector 104"/>
            <p:cNvSpPr/>
            <p:nvPr/>
          </p:nvSpPr>
          <p:spPr>
            <a:xfrm>
              <a:off x="8430004" y="1200682"/>
              <a:ext cx="132098" cy="69937"/>
            </a:xfrm>
            <a:prstGeom prst="flowChartConnector">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endParaRPr lang="en-CA" sz="1471" b="0">
                <a:solidFill>
                  <a:prstClr val="white"/>
                </a:solidFill>
              </a:endParaRPr>
            </a:p>
          </p:txBody>
        </p:sp>
      </p:grpSp>
      <p:sp>
        <p:nvSpPr>
          <p:cNvPr id="31" name="Freeform 30"/>
          <p:cNvSpPr/>
          <p:nvPr/>
        </p:nvSpPr>
        <p:spPr>
          <a:xfrm>
            <a:off x="6929438" y="1654175"/>
            <a:ext cx="1216025" cy="3187700"/>
          </a:xfrm>
          <a:custGeom>
            <a:avLst/>
            <a:gdLst>
              <a:gd name="connsiteX0" fmla="*/ 0 w 1487493"/>
              <a:gd name="connsiteY0" fmla="*/ 0 h 3900488"/>
              <a:gd name="connsiteX1" fmla="*/ 600075 w 1487493"/>
              <a:gd name="connsiteY1" fmla="*/ 857250 h 3900488"/>
              <a:gd name="connsiteX2" fmla="*/ 600075 w 1487493"/>
              <a:gd name="connsiteY2" fmla="*/ 857250 h 3900488"/>
              <a:gd name="connsiteX3" fmla="*/ 885825 w 1487493"/>
              <a:gd name="connsiteY3" fmla="*/ 1285875 h 3900488"/>
              <a:gd name="connsiteX4" fmla="*/ 985838 w 1487493"/>
              <a:gd name="connsiteY4" fmla="*/ 1543050 h 3900488"/>
              <a:gd name="connsiteX5" fmla="*/ 1171575 w 1487493"/>
              <a:gd name="connsiteY5" fmla="*/ 1957388 h 3900488"/>
              <a:gd name="connsiteX6" fmla="*/ 1171575 w 1487493"/>
              <a:gd name="connsiteY6" fmla="*/ 1957388 h 3900488"/>
              <a:gd name="connsiteX7" fmla="*/ 1271588 w 1487493"/>
              <a:gd name="connsiteY7" fmla="*/ 2185988 h 3900488"/>
              <a:gd name="connsiteX8" fmla="*/ 1385888 w 1487493"/>
              <a:gd name="connsiteY8" fmla="*/ 2586038 h 3900488"/>
              <a:gd name="connsiteX9" fmla="*/ 1385888 w 1487493"/>
              <a:gd name="connsiteY9" fmla="*/ 2586038 h 3900488"/>
              <a:gd name="connsiteX10" fmla="*/ 1428750 w 1487493"/>
              <a:gd name="connsiteY10" fmla="*/ 2814638 h 3900488"/>
              <a:gd name="connsiteX11" fmla="*/ 1485900 w 1487493"/>
              <a:gd name="connsiteY11" fmla="*/ 3000375 h 3900488"/>
              <a:gd name="connsiteX12" fmla="*/ 1471613 w 1487493"/>
              <a:gd name="connsiteY12" fmla="*/ 3257550 h 3900488"/>
              <a:gd name="connsiteX13" fmla="*/ 1471613 w 1487493"/>
              <a:gd name="connsiteY13" fmla="*/ 3457575 h 3900488"/>
              <a:gd name="connsiteX14" fmla="*/ 1428750 w 1487493"/>
              <a:gd name="connsiteY14" fmla="*/ 3671888 h 3900488"/>
              <a:gd name="connsiteX15" fmla="*/ 1271588 w 1487493"/>
              <a:gd name="connsiteY15" fmla="*/ 3900488 h 3900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87493" h="3900488">
                <a:moveTo>
                  <a:pt x="0" y="0"/>
                </a:moveTo>
                <a:lnTo>
                  <a:pt x="600075" y="857250"/>
                </a:lnTo>
                <a:lnTo>
                  <a:pt x="600075" y="857250"/>
                </a:lnTo>
                <a:cubicBezTo>
                  <a:pt x="647700" y="928688"/>
                  <a:pt x="821531" y="1171575"/>
                  <a:pt x="885825" y="1285875"/>
                </a:cubicBezTo>
                <a:cubicBezTo>
                  <a:pt x="950119" y="1400175"/>
                  <a:pt x="938213" y="1431131"/>
                  <a:pt x="985838" y="1543050"/>
                </a:cubicBezTo>
                <a:cubicBezTo>
                  <a:pt x="1033463" y="1654969"/>
                  <a:pt x="1171575" y="1957388"/>
                  <a:pt x="1171575" y="1957388"/>
                </a:cubicBezTo>
                <a:lnTo>
                  <a:pt x="1171575" y="1957388"/>
                </a:lnTo>
                <a:cubicBezTo>
                  <a:pt x="1188244" y="1995488"/>
                  <a:pt x="1235869" y="2081213"/>
                  <a:pt x="1271588" y="2185988"/>
                </a:cubicBezTo>
                <a:cubicBezTo>
                  <a:pt x="1307307" y="2290763"/>
                  <a:pt x="1385888" y="2586038"/>
                  <a:pt x="1385888" y="2586038"/>
                </a:cubicBezTo>
                <a:lnTo>
                  <a:pt x="1385888" y="2586038"/>
                </a:lnTo>
                <a:cubicBezTo>
                  <a:pt x="1393032" y="2624138"/>
                  <a:pt x="1412081" y="2745582"/>
                  <a:pt x="1428750" y="2814638"/>
                </a:cubicBezTo>
                <a:cubicBezTo>
                  <a:pt x="1445419" y="2883694"/>
                  <a:pt x="1478756" y="2926556"/>
                  <a:pt x="1485900" y="3000375"/>
                </a:cubicBezTo>
                <a:cubicBezTo>
                  <a:pt x="1493044" y="3074194"/>
                  <a:pt x="1473994" y="3181350"/>
                  <a:pt x="1471613" y="3257550"/>
                </a:cubicBezTo>
                <a:cubicBezTo>
                  <a:pt x="1469232" y="3333750"/>
                  <a:pt x="1478757" y="3388519"/>
                  <a:pt x="1471613" y="3457575"/>
                </a:cubicBezTo>
                <a:cubicBezTo>
                  <a:pt x="1464469" y="3526631"/>
                  <a:pt x="1462087" y="3598069"/>
                  <a:pt x="1428750" y="3671888"/>
                </a:cubicBezTo>
                <a:cubicBezTo>
                  <a:pt x="1395413" y="3745707"/>
                  <a:pt x="1333500" y="3823097"/>
                  <a:pt x="1271588" y="3900488"/>
                </a:cubicBezTo>
              </a:path>
            </a:pathLst>
          </a:custGeom>
          <a:noFill/>
          <a:ln>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CA" sz="1471" b="0">
              <a:solidFill>
                <a:prstClr val="white"/>
              </a:solidFill>
            </a:endParaRPr>
          </a:p>
        </p:txBody>
      </p:sp>
      <p:cxnSp>
        <p:nvCxnSpPr>
          <p:cNvPr id="107" name="Straight Connector 106"/>
          <p:cNvCxnSpPr/>
          <p:nvPr/>
        </p:nvCxnSpPr>
        <p:spPr>
          <a:xfrm flipV="1">
            <a:off x="2976563" y="1116013"/>
            <a:ext cx="0" cy="423545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a:xfrm>
            <a:off x="7683500" y="1236663"/>
            <a:ext cx="0" cy="3997325"/>
          </a:xfrm>
          <a:prstGeom prst="line">
            <a:avLst/>
          </a:prstGeom>
          <a:ln w="12700">
            <a:solidFill>
              <a:schemeClr val="tx1"/>
            </a:solidFill>
            <a:headEnd type="stealth"/>
          </a:ln>
        </p:spPr>
        <p:style>
          <a:lnRef idx="1">
            <a:schemeClr val="accent1"/>
          </a:lnRef>
          <a:fillRef idx="0">
            <a:schemeClr val="accent1"/>
          </a:fillRef>
          <a:effectRef idx="0">
            <a:schemeClr val="accent1"/>
          </a:effectRef>
          <a:fontRef idx="minor">
            <a:schemeClr val="tx1"/>
          </a:fontRef>
        </p:style>
      </p:cxnSp>
      <p:sp>
        <p:nvSpPr>
          <p:cNvPr id="110" name="TextBox 109"/>
          <p:cNvSpPr txBox="1"/>
          <p:nvPr/>
        </p:nvSpPr>
        <p:spPr>
          <a:xfrm>
            <a:off x="2543175" y="5356225"/>
            <a:ext cx="939800" cy="319088"/>
          </a:xfrm>
          <a:prstGeom prst="rect">
            <a:avLst/>
          </a:prstGeom>
          <a:noFill/>
        </p:spPr>
        <p:txBody>
          <a:bodyPr>
            <a:spAutoFit/>
          </a:bodyPr>
          <a:lstStyle/>
          <a:p>
            <a:pPr eaLnBrk="1" fontAlgn="auto" hangingPunct="1">
              <a:spcBef>
                <a:spcPts val="0"/>
              </a:spcBef>
              <a:spcAft>
                <a:spcPts val="0"/>
              </a:spcAft>
              <a:defRPr/>
            </a:pPr>
            <a:r>
              <a:rPr lang="nb-NO" sz="1471" b="0" dirty="0" err="1">
                <a:solidFill>
                  <a:prstClr val="black"/>
                </a:solidFill>
                <a:latin typeface="Calibri" panose="020F0502020204030204"/>
              </a:rPr>
              <a:t>X</a:t>
            </a:r>
            <a:r>
              <a:rPr lang="nb-NO" sz="1471" b="0" dirty="0">
                <a:solidFill>
                  <a:prstClr val="black"/>
                </a:solidFill>
                <a:latin typeface="Calibri" panose="020F0502020204030204"/>
              </a:rPr>
              <a:t>=0, t=1</a:t>
            </a:r>
            <a:endParaRPr lang="en-CA" sz="1471" b="0" dirty="0">
              <a:solidFill>
                <a:prstClr val="black"/>
              </a:solidFill>
              <a:latin typeface="Calibri" panose="020F0502020204030204"/>
            </a:endParaRPr>
          </a:p>
        </p:txBody>
      </p:sp>
      <p:cxnSp>
        <p:nvCxnSpPr>
          <p:cNvPr id="111" name="Straight Connector 110"/>
          <p:cNvCxnSpPr/>
          <p:nvPr/>
        </p:nvCxnSpPr>
        <p:spPr>
          <a:xfrm flipH="1">
            <a:off x="239713" y="1125538"/>
            <a:ext cx="0" cy="4214812"/>
          </a:xfrm>
          <a:prstGeom prst="line">
            <a:avLst/>
          </a:prstGeom>
          <a:ln>
            <a:headEnd type="stealth" w="lg" len="lg"/>
            <a:tailEnd type="oval"/>
          </a:ln>
        </p:spPr>
        <p:style>
          <a:lnRef idx="1">
            <a:schemeClr val="accent1"/>
          </a:lnRef>
          <a:fillRef idx="0">
            <a:schemeClr val="accent1"/>
          </a:fillRef>
          <a:effectRef idx="0">
            <a:schemeClr val="accent1"/>
          </a:effectRef>
          <a:fontRef idx="minor">
            <a:schemeClr val="tx1"/>
          </a:fontRef>
        </p:style>
      </p:cxnSp>
      <p:sp>
        <p:nvSpPr>
          <p:cNvPr id="112" name="TextBox 111"/>
          <p:cNvSpPr txBox="1"/>
          <p:nvPr/>
        </p:nvSpPr>
        <p:spPr>
          <a:xfrm>
            <a:off x="239713" y="1236663"/>
            <a:ext cx="409575" cy="317500"/>
          </a:xfrm>
          <a:prstGeom prst="rect">
            <a:avLst/>
          </a:prstGeom>
          <a:noFill/>
        </p:spPr>
        <p:txBody>
          <a:bodyPr>
            <a:spAutoFit/>
          </a:bodyPr>
          <a:lstStyle/>
          <a:p>
            <a:pPr eaLnBrk="1" fontAlgn="auto" hangingPunct="1">
              <a:spcBef>
                <a:spcPts val="0"/>
              </a:spcBef>
              <a:spcAft>
                <a:spcPts val="0"/>
              </a:spcAft>
              <a:defRPr/>
            </a:pPr>
            <a:r>
              <a:rPr lang="nb-NO" sz="1471" b="0" dirty="0">
                <a:solidFill>
                  <a:srgbClr val="5B9BD5">
                    <a:lumMod val="60000"/>
                    <a:lumOff val="40000"/>
                  </a:srgbClr>
                </a:solidFill>
                <a:latin typeface="Calibri" panose="020F0502020204030204"/>
              </a:rPr>
              <a:t>Z</a:t>
            </a:r>
            <a:endParaRPr lang="en-CA" sz="1471" b="0" dirty="0">
              <a:solidFill>
                <a:srgbClr val="5B9BD5">
                  <a:lumMod val="60000"/>
                  <a:lumOff val="40000"/>
                </a:srgbClr>
              </a:solidFill>
              <a:latin typeface="Calibri" panose="020F0502020204030204"/>
            </a:endParaRPr>
          </a:p>
        </p:txBody>
      </p:sp>
      <p:cxnSp>
        <p:nvCxnSpPr>
          <p:cNvPr id="113" name="Straight Connector 112"/>
          <p:cNvCxnSpPr/>
          <p:nvPr/>
        </p:nvCxnSpPr>
        <p:spPr>
          <a:xfrm rot="10800000" flipV="1">
            <a:off x="244475" y="5340350"/>
            <a:ext cx="5145088" cy="1588"/>
          </a:xfrm>
          <a:prstGeom prst="line">
            <a:avLst/>
          </a:prstGeom>
          <a:ln>
            <a:headEnd type="stealth" w="lg" len="lg"/>
            <a:tailEnd type="oval"/>
          </a:ln>
        </p:spPr>
        <p:style>
          <a:lnRef idx="1">
            <a:schemeClr val="accent1"/>
          </a:lnRef>
          <a:fillRef idx="0">
            <a:schemeClr val="accent1"/>
          </a:fillRef>
          <a:effectRef idx="0">
            <a:schemeClr val="accent1"/>
          </a:effectRef>
          <a:fontRef idx="minor">
            <a:schemeClr val="tx1"/>
          </a:fontRef>
        </p:style>
      </p:cxnSp>
      <p:sp>
        <p:nvSpPr>
          <p:cNvPr id="114" name="TextBox 113"/>
          <p:cNvSpPr txBox="1"/>
          <p:nvPr/>
        </p:nvSpPr>
        <p:spPr>
          <a:xfrm>
            <a:off x="5207000" y="5530850"/>
            <a:ext cx="411163" cy="319088"/>
          </a:xfrm>
          <a:prstGeom prst="rect">
            <a:avLst/>
          </a:prstGeom>
          <a:noFill/>
        </p:spPr>
        <p:txBody>
          <a:bodyPr>
            <a:spAutoFit/>
          </a:bodyPr>
          <a:lstStyle/>
          <a:p>
            <a:pPr eaLnBrk="1" fontAlgn="auto" hangingPunct="1">
              <a:spcBef>
                <a:spcPts val="0"/>
              </a:spcBef>
              <a:spcAft>
                <a:spcPts val="0"/>
              </a:spcAft>
              <a:defRPr/>
            </a:pPr>
            <a:r>
              <a:rPr lang="nb-NO" sz="1471" b="0" dirty="0" err="1">
                <a:solidFill>
                  <a:srgbClr val="5B9BD5">
                    <a:lumMod val="60000"/>
                    <a:lumOff val="40000"/>
                  </a:srgbClr>
                </a:solidFill>
                <a:latin typeface="Calibri" panose="020F0502020204030204"/>
              </a:rPr>
              <a:t>X</a:t>
            </a:r>
            <a:endParaRPr lang="en-CA" sz="1471" b="0" dirty="0">
              <a:solidFill>
                <a:srgbClr val="5B9BD5">
                  <a:lumMod val="60000"/>
                  <a:lumOff val="40000"/>
                </a:srgbClr>
              </a:solidFill>
              <a:latin typeface="Calibri" panose="020F0502020204030204"/>
            </a:endParaRPr>
          </a:p>
        </p:txBody>
      </p:sp>
      <p:sp>
        <p:nvSpPr>
          <p:cNvPr id="115" name="TextBox 114"/>
          <p:cNvSpPr txBox="1"/>
          <p:nvPr/>
        </p:nvSpPr>
        <p:spPr>
          <a:xfrm>
            <a:off x="7673975" y="1120775"/>
            <a:ext cx="411163" cy="319088"/>
          </a:xfrm>
          <a:prstGeom prst="rect">
            <a:avLst/>
          </a:prstGeom>
          <a:noFill/>
        </p:spPr>
        <p:txBody>
          <a:bodyPr>
            <a:spAutoFit/>
          </a:bodyPr>
          <a:lstStyle/>
          <a:p>
            <a:pPr eaLnBrk="1" fontAlgn="auto" hangingPunct="1">
              <a:spcBef>
                <a:spcPts val="0"/>
              </a:spcBef>
              <a:spcAft>
                <a:spcPts val="0"/>
              </a:spcAft>
              <a:defRPr/>
            </a:pPr>
            <a:r>
              <a:rPr lang="nb-NO" sz="1471" b="0" dirty="0">
                <a:solidFill>
                  <a:prstClr val="black"/>
                </a:solidFill>
                <a:latin typeface="Calibri" panose="020F0502020204030204"/>
              </a:rPr>
              <a:t>Z</a:t>
            </a:r>
            <a:endParaRPr lang="en-CA" sz="1471" b="0" dirty="0">
              <a:solidFill>
                <a:prstClr val="black"/>
              </a:solidFill>
              <a:latin typeface="Calibri" panose="020F0502020204030204"/>
            </a:endParaRPr>
          </a:p>
        </p:txBody>
      </p:sp>
      <p:sp>
        <p:nvSpPr>
          <p:cNvPr id="116" name="TextBox 115"/>
          <p:cNvSpPr txBox="1"/>
          <p:nvPr/>
        </p:nvSpPr>
        <p:spPr>
          <a:xfrm>
            <a:off x="7989888" y="4802188"/>
            <a:ext cx="1368425" cy="319087"/>
          </a:xfrm>
          <a:prstGeom prst="rect">
            <a:avLst/>
          </a:prstGeom>
          <a:noFill/>
        </p:spPr>
        <p:txBody>
          <a:bodyPr>
            <a:spAutoFit/>
          </a:bodyPr>
          <a:lstStyle/>
          <a:p>
            <a:pPr eaLnBrk="1" fontAlgn="auto" hangingPunct="1">
              <a:spcBef>
                <a:spcPts val="0"/>
              </a:spcBef>
              <a:spcAft>
                <a:spcPts val="0"/>
              </a:spcAft>
              <a:defRPr/>
            </a:pPr>
            <a:r>
              <a:rPr lang="nb-NO" sz="1471" b="0" dirty="0">
                <a:solidFill>
                  <a:prstClr val="black"/>
                </a:solidFill>
                <a:latin typeface="Calibri" panose="020F0502020204030204"/>
              </a:rPr>
              <a:t>Amplitude</a:t>
            </a:r>
            <a:endParaRPr lang="en-CA" sz="1471" b="0" dirty="0">
              <a:solidFill>
                <a:prstClr val="black"/>
              </a:solidFill>
              <a:latin typeface="Calibri" panose="020F0502020204030204"/>
            </a:endParaRPr>
          </a:p>
        </p:txBody>
      </p:sp>
      <p:sp>
        <p:nvSpPr>
          <p:cNvPr id="106" name="TextBox 105"/>
          <p:cNvSpPr txBox="1"/>
          <p:nvPr/>
        </p:nvSpPr>
        <p:spPr>
          <a:xfrm>
            <a:off x="1322388" y="782638"/>
            <a:ext cx="847725" cy="493712"/>
          </a:xfrm>
          <a:prstGeom prst="rect">
            <a:avLst/>
          </a:prstGeom>
          <a:noFill/>
        </p:spPr>
        <p:txBody>
          <a:bodyPr>
            <a:spAutoFit/>
          </a:bodyPr>
          <a:lstStyle/>
          <a:p>
            <a:pPr eaLnBrk="1" fontAlgn="auto" hangingPunct="1">
              <a:spcBef>
                <a:spcPts val="0"/>
              </a:spcBef>
              <a:spcAft>
                <a:spcPts val="0"/>
              </a:spcAft>
              <a:defRPr/>
            </a:pPr>
            <a:r>
              <a:rPr lang="nb-NO" sz="1308" b="0" dirty="0">
                <a:solidFill>
                  <a:srgbClr val="FF0000"/>
                </a:solidFill>
                <a:latin typeface="Calibri" panose="020F0502020204030204"/>
              </a:rPr>
              <a:t>C</a:t>
            </a:r>
            <a:r>
              <a:rPr lang="nb-NO" sz="1308" b="0" baseline="-25000" dirty="0">
                <a:solidFill>
                  <a:srgbClr val="FF0000"/>
                </a:solidFill>
                <a:latin typeface="Calibri" panose="020F0502020204030204"/>
              </a:rPr>
              <a:t>g</a:t>
            </a:r>
            <a:r>
              <a:rPr lang="nb-NO" sz="1308" b="0" dirty="0">
                <a:solidFill>
                  <a:srgbClr val="FF0000"/>
                </a:solidFill>
                <a:latin typeface="Calibri" panose="020F0502020204030204"/>
              </a:rPr>
              <a:t> </a:t>
            </a:r>
            <a:r>
              <a:rPr lang="nb-NO" sz="1308" b="0" dirty="0" err="1">
                <a:solidFill>
                  <a:srgbClr val="FF0000"/>
                </a:solidFill>
                <a:latin typeface="Calibri" panose="020F0502020204030204"/>
              </a:rPr>
              <a:t>upward</a:t>
            </a:r>
            <a:endParaRPr lang="en-CA" sz="1471" b="0" dirty="0">
              <a:solidFill>
                <a:srgbClr val="FF0000"/>
              </a:solidFill>
              <a:latin typeface="Calibri" panose="020F0502020204030204"/>
            </a:endParaRPr>
          </a:p>
        </p:txBody>
      </p:sp>
      <p:sp>
        <p:nvSpPr>
          <p:cNvPr id="19" name="Down Arrow 18"/>
          <p:cNvSpPr/>
          <p:nvPr/>
        </p:nvSpPr>
        <p:spPr>
          <a:xfrm>
            <a:off x="8450263" y="3054350"/>
            <a:ext cx="115887" cy="1295400"/>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CA" sz="1471" b="0">
              <a:solidFill>
                <a:prstClr val="white"/>
              </a:solidFill>
            </a:endParaRPr>
          </a:p>
        </p:txBody>
      </p:sp>
      <p:sp>
        <p:nvSpPr>
          <p:cNvPr id="117" name="TextBox 116"/>
          <p:cNvSpPr txBox="1"/>
          <p:nvPr/>
        </p:nvSpPr>
        <p:spPr>
          <a:xfrm>
            <a:off x="8499475" y="3332163"/>
            <a:ext cx="1144588" cy="495300"/>
          </a:xfrm>
          <a:prstGeom prst="rect">
            <a:avLst/>
          </a:prstGeom>
          <a:noFill/>
        </p:spPr>
        <p:txBody>
          <a:bodyPr>
            <a:spAutoFit/>
          </a:bodyPr>
          <a:lstStyle/>
          <a:p>
            <a:pPr eaLnBrk="1" fontAlgn="auto" hangingPunct="1">
              <a:spcBef>
                <a:spcPts val="0"/>
              </a:spcBef>
              <a:spcAft>
                <a:spcPts val="0"/>
              </a:spcAft>
              <a:defRPr/>
            </a:pPr>
            <a:r>
              <a:rPr lang="nb-NO" sz="1308" b="0" dirty="0" err="1">
                <a:solidFill>
                  <a:srgbClr val="FF0000"/>
                </a:solidFill>
                <a:latin typeface="Calibri" panose="020F0502020204030204"/>
              </a:rPr>
              <a:t>Downward</a:t>
            </a:r>
            <a:r>
              <a:rPr lang="nb-NO" sz="1308" b="0" dirty="0">
                <a:solidFill>
                  <a:srgbClr val="FF0000"/>
                </a:solidFill>
                <a:latin typeface="Calibri" panose="020F0502020204030204"/>
              </a:rPr>
              <a:t/>
            </a:r>
            <a:br>
              <a:rPr lang="nb-NO" sz="1308" b="0" dirty="0">
                <a:solidFill>
                  <a:srgbClr val="FF0000"/>
                </a:solidFill>
                <a:latin typeface="Calibri" panose="020F0502020204030204"/>
              </a:rPr>
            </a:br>
            <a:r>
              <a:rPr lang="nb-NO" sz="1308" b="0" dirty="0" err="1">
                <a:solidFill>
                  <a:srgbClr val="FF0000"/>
                </a:solidFill>
                <a:latin typeface="Calibri" panose="020F0502020204030204"/>
              </a:rPr>
              <a:t>Phase</a:t>
            </a:r>
            <a:r>
              <a:rPr lang="nb-NO" sz="1308" b="0" dirty="0">
                <a:solidFill>
                  <a:srgbClr val="FF0000"/>
                </a:solidFill>
                <a:latin typeface="Calibri" panose="020F0502020204030204"/>
              </a:rPr>
              <a:t> </a:t>
            </a:r>
            <a:r>
              <a:rPr lang="nb-NO" sz="1308" b="0" dirty="0" err="1">
                <a:solidFill>
                  <a:srgbClr val="FF0000"/>
                </a:solidFill>
                <a:latin typeface="Calibri" panose="020F0502020204030204"/>
              </a:rPr>
              <a:t>velocity</a:t>
            </a:r>
            <a:endParaRPr lang="nb-NO" sz="1308" b="0" dirty="0">
              <a:solidFill>
                <a:srgbClr val="FF0000"/>
              </a:solidFill>
              <a:latin typeface="Calibri" panose="020F0502020204030204"/>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up)">
                                      <p:cBhvr>
                                        <p:cTn id="7" dur="500"/>
                                        <p:tgtEl>
                                          <p:spTgt spid="31"/>
                                        </p:tgtEl>
                                      </p:cBhvr>
                                    </p:animEffect>
                                  </p:childTnLst>
                                </p:cTn>
                              </p:par>
                              <p:par>
                                <p:cTn id="8" presetID="22" presetClass="entr" presetSubtype="1" fill="hold"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wipe(up)">
                                      <p:cBhvr>
                                        <p:cTn id="10" dur="500"/>
                                        <p:tgtEl>
                                          <p:spTgt spid="11"/>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wipe(up)">
                                      <p:cBhvr>
                                        <p:cTn id="15" dur="500"/>
                                        <p:tgtEl>
                                          <p:spTgt spid="19"/>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117"/>
                                        </p:tgtEl>
                                        <p:attrNameLst>
                                          <p:attrName>style.visibility</p:attrName>
                                        </p:attrNameLst>
                                      </p:cBhvr>
                                      <p:to>
                                        <p:strVal val="visible"/>
                                      </p:to>
                                    </p:set>
                                    <p:animEffect transition="in" filter="wipe(up)">
                                      <p:cBhvr>
                                        <p:cTn id="18" dur="500"/>
                                        <p:tgtEl>
                                          <p:spTgt spid="1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117" grpId="0"/>
    </p:bldLst>
  </p:timing>
</p:sld>
</file>

<file path=ppt/theme/theme1.xml><?xml version="1.0" encoding="utf-8"?>
<a:theme xmlns:a="http://schemas.openxmlformats.org/drawingml/2006/main" name="Default Design">
  <a:themeElements>
    <a:clrScheme name="">
      <a:dk1>
        <a:srgbClr val="000000"/>
      </a:dk1>
      <a:lt1>
        <a:srgbClr val="0000FF"/>
      </a:lt1>
      <a:dk2>
        <a:srgbClr val="000000"/>
      </a:dk2>
      <a:lt2>
        <a:srgbClr val="808080"/>
      </a:lt2>
      <a:accent1>
        <a:srgbClr val="00CC99"/>
      </a:accent1>
      <a:accent2>
        <a:srgbClr val="3333CC"/>
      </a:accent2>
      <a:accent3>
        <a:srgbClr val="AAAA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400" b="1" i="0" u="none" strike="noStrike" cap="none" normalizeH="0" baseline="0" smtClean="0">
            <a:ln>
              <a:noFill/>
            </a:ln>
            <a:solidFill>
              <a:srgbClr val="FFFF00"/>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400" b="1" i="0" u="none" strike="noStrike" cap="none" normalizeH="0" baseline="0" smtClean="0">
            <a:ln>
              <a:noFill/>
            </a:ln>
            <a:solidFill>
              <a:srgbClr val="FFFF00"/>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Default Design">
  <a:themeElements>
    <a:clrScheme name="">
      <a:dk1>
        <a:srgbClr val="000000"/>
      </a:dk1>
      <a:lt1>
        <a:srgbClr val="0000FF"/>
      </a:lt1>
      <a:dk2>
        <a:srgbClr val="000000"/>
      </a:dk2>
      <a:lt2>
        <a:srgbClr val="808080"/>
      </a:lt2>
      <a:accent1>
        <a:srgbClr val="00CC99"/>
      </a:accent1>
      <a:accent2>
        <a:srgbClr val="3333CC"/>
      </a:accent2>
      <a:accent3>
        <a:srgbClr val="AAAA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400" b="1" i="0" u="none" strike="noStrike" cap="none" normalizeH="0" baseline="0" smtClean="0">
            <a:ln>
              <a:noFill/>
            </a:ln>
            <a:solidFill>
              <a:srgbClr val="FFFF00"/>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400" b="1" i="0" u="none" strike="noStrike" cap="none" normalizeH="0" baseline="0" smtClean="0">
            <a:ln>
              <a:noFill/>
            </a:ln>
            <a:solidFill>
              <a:srgbClr val="FFFF00"/>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1027</Words>
  <Application>Microsoft Office PowerPoint</Application>
  <PresentationFormat>Custom</PresentationFormat>
  <Paragraphs>196</Paragraphs>
  <Slides>22</Slides>
  <Notes>15</Notes>
  <HiddenSlides>0</HiddenSlides>
  <MMClips>0</MMClips>
  <ScaleCrop>false</ScaleCrop>
  <HeadingPairs>
    <vt:vector size="8" baseType="variant">
      <vt:variant>
        <vt:lpstr>Fonts Used</vt:lpstr>
      </vt:variant>
      <vt:variant>
        <vt:i4>5</vt:i4>
      </vt:variant>
      <vt:variant>
        <vt:lpstr>Theme</vt:lpstr>
      </vt:variant>
      <vt:variant>
        <vt:i4>3</vt:i4>
      </vt:variant>
      <vt:variant>
        <vt:lpstr>Embedded OLE Servers</vt:lpstr>
      </vt:variant>
      <vt:variant>
        <vt:i4>1</vt:i4>
      </vt:variant>
      <vt:variant>
        <vt:lpstr>Slide Titles</vt:lpstr>
      </vt:variant>
      <vt:variant>
        <vt:i4>22</vt:i4>
      </vt:variant>
    </vt:vector>
  </HeadingPairs>
  <TitlesOfParts>
    <vt:vector size="31" baseType="lpstr">
      <vt:lpstr>Arial</vt:lpstr>
      <vt:lpstr>Calibri</vt:lpstr>
      <vt:lpstr>Calibri Light</vt:lpstr>
      <vt:lpstr>Symbol</vt:lpstr>
      <vt:lpstr>Times New Roman</vt:lpstr>
      <vt:lpstr>Default Design</vt:lpstr>
      <vt:lpstr>2_Default Design</vt:lpstr>
      <vt:lpstr>Office Theme</vt:lpstr>
      <vt:lpstr>Photo Editor Photo</vt:lpstr>
      <vt:lpstr>Our Friend the Gravity Wave</vt:lpstr>
      <vt:lpstr>OUTLINE</vt:lpstr>
      <vt:lpstr>Why “Gravity” or “Buoyancy” Wave</vt:lpstr>
      <vt:lpstr>Gravity or Buoyancy waves in an atmosphere</vt:lpstr>
      <vt:lpstr>PowerPoint Presentation</vt:lpstr>
      <vt:lpstr>PowerPoint Presentation</vt:lpstr>
      <vt:lpstr>PowerPoint Presentation</vt:lpstr>
      <vt:lpstr>PowerPoint Presentation</vt:lpstr>
      <vt:lpstr>PowerPoint Presentation</vt:lpstr>
      <vt:lpstr>How to Propagate the Pressure Perturbation</vt:lpstr>
      <vt:lpstr>SMALL-SCALE STRUCTURE:   GRAVITY WAVES</vt:lpstr>
      <vt:lpstr>Gravity Wave Breaking</vt:lpstr>
      <vt:lpstr>Intrinsic vs Observed</vt:lpstr>
      <vt:lpstr>Propagation In Background Winds</vt:lpstr>
      <vt:lpstr>Propagation In Background Winds</vt:lpstr>
      <vt:lpstr>Seasonal Trend in Wave Direction</vt:lpstr>
      <vt:lpstr>Geostrophic flow</vt:lpstr>
      <vt:lpstr>New force-Gravity Wave Drag  Fpressure + FCoriolis + FDrag= 0 large scale circulation and temperature effects</vt:lpstr>
      <vt:lpstr>GRAVITY-WAVE MOMENTUM FLUX</vt:lpstr>
      <vt:lpstr>PowerPoint Presentation</vt:lpstr>
      <vt:lpstr>SEASONAL VERTICAL FLOWS ISAMS CO showing seasonal winter descent &amp; summer ascent  </vt:lpstr>
      <vt:lpstr>End of part 1, GW and effects</vt:lpstr>
    </vt:vector>
  </TitlesOfParts>
  <Company>Natural Environment Research Council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MIDDLE ATMOSPHERE: A Source and Detector  of Secular Change</dc:title>
  <dc:creator>Patrick Espy</dc:creator>
  <cp:lastModifiedBy>Patrick Joseph Espy</cp:lastModifiedBy>
  <cp:revision>132</cp:revision>
  <dcterms:created xsi:type="dcterms:W3CDTF">2002-02-16T15:53:49Z</dcterms:created>
  <dcterms:modified xsi:type="dcterms:W3CDTF">2017-10-31T08:52:31Z</dcterms:modified>
</cp:coreProperties>
</file>