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96" r:id="rId4"/>
    <p:sldMasterId id="2147483798" r:id="rId5"/>
    <p:sldMasterId id="2147483854" r:id="rId6"/>
  </p:sldMasterIdLst>
  <p:notesMasterIdLst>
    <p:notesMasterId r:id="rId91"/>
  </p:notesMasterIdLst>
  <p:handoutMasterIdLst>
    <p:handoutMasterId r:id="rId92"/>
  </p:handoutMasterIdLst>
  <p:sldIdLst>
    <p:sldId id="496" r:id="rId7"/>
    <p:sldId id="497" r:id="rId8"/>
    <p:sldId id="498" r:id="rId9"/>
    <p:sldId id="499" r:id="rId10"/>
    <p:sldId id="500" r:id="rId11"/>
    <p:sldId id="501" r:id="rId12"/>
    <p:sldId id="502" r:id="rId13"/>
    <p:sldId id="503" r:id="rId14"/>
    <p:sldId id="525" r:id="rId15"/>
    <p:sldId id="526" r:id="rId16"/>
    <p:sldId id="524" r:id="rId17"/>
    <p:sldId id="504" r:id="rId18"/>
    <p:sldId id="505" r:id="rId19"/>
    <p:sldId id="506" r:id="rId20"/>
    <p:sldId id="507" r:id="rId21"/>
    <p:sldId id="508" r:id="rId22"/>
    <p:sldId id="509" r:id="rId23"/>
    <p:sldId id="510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523" r:id="rId37"/>
    <p:sldId id="527" r:id="rId38"/>
    <p:sldId id="473" r:id="rId39"/>
    <p:sldId id="474" r:id="rId40"/>
    <p:sldId id="464" r:id="rId41"/>
    <p:sldId id="351" r:id="rId42"/>
    <p:sldId id="477" r:id="rId43"/>
    <p:sldId id="476" r:id="rId44"/>
    <p:sldId id="361" r:id="rId45"/>
    <p:sldId id="478" r:id="rId46"/>
    <p:sldId id="366" r:id="rId47"/>
    <p:sldId id="479" r:id="rId48"/>
    <p:sldId id="480" r:id="rId49"/>
    <p:sldId id="481" r:id="rId50"/>
    <p:sldId id="381" r:id="rId51"/>
    <p:sldId id="482" r:id="rId52"/>
    <p:sldId id="483" r:id="rId53"/>
    <p:sldId id="530" r:id="rId54"/>
    <p:sldId id="528" r:id="rId55"/>
    <p:sldId id="529" r:id="rId56"/>
    <p:sldId id="484" r:id="rId57"/>
    <p:sldId id="389" r:id="rId58"/>
    <p:sldId id="393" r:id="rId59"/>
    <p:sldId id="400" r:id="rId60"/>
    <p:sldId id="486" r:id="rId61"/>
    <p:sldId id="408" r:id="rId62"/>
    <p:sldId id="410" r:id="rId63"/>
    <p:sldId id="471" r:id="rId64"/>
    <p:sldId id="413" r:id="rId65"/>
    <p:sldId id="414" r:id="rId66"/>
    <p:sldId id="415" r:id="rId67"/>
    <p:sldId id="487" r:id="rId68"/>
    <p:sldId id="472" r:id="rId69"/>
    <p:sldId id="420" r:id="rId70"/>
    <p:sldId id="466" r:id="rId71"/>
    <p:sldId id="488" r:id="rId72"/>
    <p:sldId id="429" r:id="rId73"/>
    <p:sldId id="489" r:id="rId74"/>
    <p:sldId id="435" r:id="rId75"/>
    <p:sldId id="436" r:id="rId76"/>
    <p:sldId id="437" r:id="rId77"/>
    <p:sldId id="490" r:id="rId78"/>
    <p:sldId id="439" r:id="rId79"/>
    <p:sldId id="444" r:id="rId80"/>
    <p:sldId id="491" r:id="rId81"/>
    <p:sldId id="448" r:id="rId82"/>
    <p:sldId id="492" r:id="rId83"/>
    <p:sldId id="452" r:id="rId84"/>
    <p:sldId id="493" r:id="rId85"/>
    <p:sldId id="456" r:id="rId86"/>
    <p:sldId id="461" r:id="rId87"/>
    <p:sldId id="462" r:id="rId88"/>
    <p:sldId id="494" r:id="rId89"/>
    <p:sldId id="495" r:id="rId90"/>
  </p:sldIdLst>
  <p:sldSz cx="12192000" cy="6858000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80" userDrawn="1">
          <p15:clr>
            <a:srgbClr val="A4A3A4"/>
          </p15:clr>
        </p15:guide>
        <p15:guide id="3" orient="horz" pos="3744" userDrawn="1">
          <p15:clr>
            <a:srgbClr val="A4A3A4"/>
          </p15:clr>
        </p15:guide>
        <p15:guide id="4" pos="320" userDrawn="1">
          <p15:clr>
            <a:srgbClr val="A4A3A4"/>
          </p15:clr>
        </p15:guide>
        <p15:guide id="5" pos="7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EB6B"/>
    <a:srgbClr val="FF6666"/>
    <a:srgbClr val="667AFF"/>
    <a:srgbClr val="E37900"/>
    <a:srgbClr val="E30000"/>
    <a:srgbClr val="DEF0B5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9" autoAdjust="0"/>
  </p:normalViewPr>
  <p:slideViewPr>
    <p:cSldViewPr>
      <p:cViewPr varScale="1">
        <p:scale>
          <a:sx n="85" d="100"/>
          <a:sy n="85" d="100"/>
        </p:scale>
        <p:origin x="562" y="62"/>
      </p:cViewPr>
      <p:guideLst>
        <p:guide orient="horz" pos="240"/>
        <p:guide orient="horz" pos="4080"/>
        <p:guide orient="horz" pos="3744"/>
        <p:guide pos="320"/>
        <p:guide pos="7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1498" y="-86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slide" Target="slides/slide8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slide" Target="slides/slide84.xml"/><Relationship Id="rId95" Type="http://schemas.openxmlformats.org/officeDocument/2006/relationships/theme" Target="theme/theme1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4" Type="http://schemas.openxmlformats.org/officeDocument/2006/relationships/image" Target="../media/image6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750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ctr" defTabSz="954413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3225" y="0"/>
            <a:ext cx="2211388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3.</a:t>
            </a:r>
            <a:fld id="{342252DE-2732-4B82-A5BE-9116EB4B7D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76500" y="0"/>
            <a:ext cx="52451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70" tIns="45135" rIns="90270" bIns="4513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Storey: Electronics: A Systems Approach 4</a:t>
            </a:r>
            <a:r>
              <a:rPr lang="en-GB" baseline="30000"/>
              <a:t>th</a:t>
            </a:r>
            <a:r>
              <a:rPr lang="en-GB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158821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cm"/>
          <inkml:channel name="T" type="integer" max="2.14748E9" units="dev"/>
        </inkml:traceFormat>
        <inkml:channelProperties>
          <inkml:channelProperty channel="X" name="resolution" value="1113.23633" units="1/cm"/>
          <inkml:channelProperty channel="Y" name="resolution" value="1979.16138" units="1/cm"/>
          <inkml:channelProperty channel="F" name="resolution" value="11.375" units="1/cm"/>
          <inkml:channelProperty channel="T" name="resolution" value="1" units="1/dev"/>
        </inkml:channelProperties>
      </inkml:inkSource>
      <inkml:timestamp xml:id="ts0" timeString="2020-11-11T15:07:32.2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17311 5411 569 0,'0'0'245'0,"0"0"-109"0,0 0 34 0,0 0 20 15,0 0 2-15,0 0 4 0,0 0 7 16,0 0-25-16,0 0-21 0,0 0-26 0,0 0-35 15,0 0-29-15,9-25-29 0,-9 25-19 16,0 0-11-16,1 0-6 0,-1 2 2 0,1 2 7 0,3 2 7 16,-2 0 3-16,0 3 0 15,-1 4 0-15,1 2-4 0,1 1 2 0,-2 5-2 0,0-1-1 16,0 3-1-16,-1 1-2 15,1 1-3-15,-1 2-1 0,0-1-2 0,0 0-2 0,0 0 2 16,-1-3 2-16,-1 0-1 0,-2-2 4 0,1-2-1 0,0-2-2 16,-3-2-1-16,3-4-4 15,0-1 3-15,0-4 2 0,2-3 7 0,1-3 19 0,0 0 13 16,0 0 13-16,0-3-5 15,0-4-18-15,1-3-15 0,2-7-17 0,0-2-3 0,1-2 5 16,2-3 1-16,-2-3 2 0,1 1 3 16,0-3 0-16,0-1-1 0,-2-2-2 0,3-1-2 0,-2-3 1 15,0-1-3-15,1 0-3 0,-1 2 0 0,2 0-3 16,1 4 5-16,-1 1-3 0,0 2 0 15,0 0 4-15,1 5-5 0,1 0 3 0,0 3 1 0,0 3-6 16,0 3 4-16,2 4-1 16,-1 3-1-16,-1 1 3 0,1 1-6 0,0 5 1 0,-1 0-2 15,3 0-3-15,1 5 5 16,0 3-1-16,4 4 2 0,2 3 2 0,3 3-3 0,4 4 0 15,0 3-2-15,2 6-2 16,0 1 2-16,0 5 1 0,2 1 1 0,0 5 0 0,-3 0-1 16,0 0 0-16,-2-2-2 0,-4-1 1 0,0-3 0 0,-4-1 2 15,-1-1-1-15,-2-2 2 16,-2-2-1-16,-2-1 0 0,-2-5 0 0,-1 0 0 0,0-3-3 15,-2-3 1-15,-1-2 0 0,-1 0 0 16,-1-4 0-16,-1-1-1 0,2-2-4 0,-2-1-6 16,0-2-9-16,0-2-11 0,0-1-16 15,0-1-23-15,-2-2-30 0,0 1-44 0,-1-1-66 0,-3-1-144 16,1 0-284-16,2 0-861 0</inkml:trace>
  <inkml:trace contextRef="#ctx0" brushRef="#br0" timeOffset="240.0024">17488 5642 1659 0,'0'0'149'0,"0"0"-6"0,0 0 14 16,0 0-10-16,0 0-15 15,0 0 2-15,0 0-6 0,0 0-24 0,0 0-15 0,0 0-14 16,0 0-16-16,0 0-12 0,0 0-10 16,133-31-14-16,-111 29-9 0,0 0-9 0,-2 1-10 15,0 1-18-15,0 0-36 0,-1 0-59 16,0 0-87-16,0 0-204 0,-5 1-254 0,-5 1-850 0</inkml:trace>
  <inkml:trace contextRef="#ctx0" brushRef="#br0" timeOffset="1201.0121">18466 5595 0 0,'0'0'0'0,"0"0"29"16,0 0 84-16,0 0 11 0,0 0 32 0,0 0 55 15,0 0 26-15,0 0-3 0,0 0-13 16,0 0-18-16,0 0-22 0,0 0-17 0,0 0-14 0,-16-34-15 15,16 34-19-15,0 0-14 16,0 0-18-16,0 0-14 0,0 0-15 0,0 0-19 0,0 0-16 16,0 0-14-16,0 0-9 0,0 0-4 15,0 0-5-15,0 2 6 0,0 4 4 0,0 2 11 0,0 1 8 16,0 3-2-16,0 3-2 15,0 0-4-15,0 0-4 0,0 3-2 0,-1-1 1 0,-1 0-1 16,0 1 1-16,0-3-3 16,-1-1-1-16,1-2-1 0,1-3 1 0,0-2 0 0,1-4 4 15,0 0 0-15,0-1 7 0,0-2 9 0,0 0 13 0,0 0 14 16,0 0 14-16,0-5 2 15,0 1-12-15,0-4-18 0,0-1-21 0,0-5-11 0,0-2-1 16,0-2-1-16,0 0 4 16,0-1-2-16,0 0 3 0,0 0 1 0,-1 0-1 0,-1 0-1 15,-1 1 0-15,1 2-1 0,1 2 5 16,0 2-1-16,1 3 2 0,-1 2-1 0,1 3 0 15,0 2 2-15,0 2-2 0,-1 0-6 0,1 0-16 0,0 2-5 16,0 4 0-16,0 5 5 0,1 2 10 16,3 6 10-16,3 1-6 0,1 4 3 0,1 3-2 15,3-1-1-15,0 2-1 0,2-3 1 16,3 0-2-16,2-6-1 0,-1-1 1 0,0-4-1 0,1-3 2 15,1-1 0-15,-1-3 1 16,-2-3 3-16,-2-1 2 0,0-2 2 0,-2-1 4 0,-1 0 3 16,0-5 4-16,1-2 3 15,-2-2 1-15,-1-1 2 0,-1-3-1 0,-2-1-1 0,-1 0 1 16,-2 0-1-16,-1-1 1 0,-2-2-3 0,-1 1-4 0,0 0-1 15,-5-2-2-15,0 0-3 16,-3 2-1-16,-1-1-1 0,0 0-1 0,-1 4-1 0,1-1-1 16,-2 0-2-16,2 3-2 15,0-1 1-15,0 1-3 0,1 3-1 0,0 3-3 0,1-1-6 16,3 2-6-16,-2 1-12 0,2 2-13 15,2-1-19-15,1 2-37 0,-1 0-59 0,1 0-81 16,1 0-105-16,0 4-166 0,0 1-80 16,0-2-643-16</inkml:trace>
  <inkml:trace contextRef="#ctx0" brushRef="#br0" timeOffset="1501.0151">18957 5492 1914 0,'0'0'126'16,"0"0"9"-16,0 0 5 16,0 0-12-16,0 0-22 0,0 0-15 0,0 0-35 0,0 0-25 15,0 0-6-15,0 0 1 16,0 0 8-16,0 0 7 0,0 0 1 0,0 0-5 0,28 77-4 15,-20-60-9-15,-2 3-7 0,0-2-6 16,1 1-5-16,-1 1-1 0,0-1-3 0,-1-1-3 16,1-2-1-16,-2-1-6 0,2-3-7 15,0 0-9-15,-1-3-14 0,-1-1-13 0,0-1-19 0,-1-2-19 16,-1-1-25-16,1-3-24 0,-2-1-20 0,-1 0-27 15,1 0-48-15,-1-4-131 0,0 1-103 16,0-1-606-16</inkml:trace>
  <inkml:trace contextRef="#ctx0" brushRef="#br0" timeOffset="1821.0183">18854 5559 745 0,'0'0'416'0,"0"0"-260"16,0 0 56-16,0 0 24 0,0 0 7 0,0 0-12 0,0 0-27 15,0 0-49-15,0 0-39 0,0 0-34 0,0 0-28 0,0 0-25 16,0 0-13-16,-19-38-4 15,33 34 3-15,2 2 1 0,3 1 0 0,4 0-3 0,4 1-1 16,3 0-2-16,2 0 0 0,2 2 0 16,2 1 1-16,-1 2 2 0,0 1 0 0,-3 3-2 15,-1-1 1-15,-2 2-2 0,-2 1-2 16,-4 1 0-16,-3 1-4 0,-6 1 1 0,-2 1 1 0,-3 0 1 15,-3 2 3-15,-5-1 2 0,-1 1 4 0,-3 3 0 16,-6-2 1-16,-5 0-2 0,-2 1-3 16,-4-1 0-16,-3 0-4 0,-3-4-2 0,3 0 1 0,-3-3-4 15,3 0-1-15,0-3 1 16,1-2-13-16,0 0-8 0,1-1-14 0,3-5-15 0,-1 0-17 15,2 0-30-15,2-5-66 16,3-2-146-16,3 1-337 0,4 2-908 0</inkml:trace>
  <inkml:trace contextRef="#ctx0" brushRef="#br0" timeOffset="2952.0297">20119 5491 423 0,'0'0'244'15,"0"0"-36"-15,0 0 15 0,0 0 9 0,0 0 7 16,0 0-6-16,0 0-3 0,0 0-27 16,0 0-38-16,0 0-34 0,0 0-27 0,0 0-18 0,0 0-19 15,0 0-11-15,-7-19-13 0,7 19-12 0,0 0-8 16,-1 0-5-16,1 0-2 0,0 0 0 15,-1 0-3-15,1 1-6 0,-1 1-10 0,-1 2-12 0,1-1 0 16,0 3 3-16,0 4 5 16,1 5 11-16,-1 1 1 0,1 4 1 0,0 1 0 0,0 0 0 15,0-1-1-15,3-1-1 16,2-1-1-16,-1-2-1 0,3-1 1 0,2-2 0 0,-2-1 1 15,2-1 1-15,2-3 0 0,1-2 5 0,-1-3 4 0,2 0 8 16,0-3 8-16,2 0 3 0,0-1 5 16,2-5-1-16,-2-2-1 0,2-1-5 0,-3-1-3 15,1-2-4-15,-2 1-3 0,-2-1-3 16,1-1-3-16,-2 0-3 0,-1 2 0 0,0-2-1 0,-2 1 0 15,-2 0 1-15,1 1-1 16,1 2-3-16,-4-2-3 0,1 4-3 0,-1 2-1 0,-1 2-3 16,-2 0 1-16,1 3-1 15,-1 0-7-15,0 0-1 0,1 0-14 0,1 4 2 0,2 4 5 16,2 4 4-16,5 3 16 0,2 6 2 0,2 5 0 0,1 2 4 15,3 4-6-15,4 6 1 16,0-1 0-16,3 2-3 0,0 2 2 0,1-1-6 0,-1 0-2 16,1 2-2-16,-3-2-2 0,1-1 2 15,-2 0-3-15,-3-3-2 0,-3-2-4 0,-1-2 0 16,-3-4 3-16,-2-4 4 15,-3-6 3-15,-1-3 0 0,-4-2-5 0,0-5-7 0,-3 0-1 0,0 1 4 16,-4-2 8-16,-3-1 11 16,-6-2 5-16,-1-1 4 0,-5-1-2 0,-2-2-4 0,-6 0-1 15,-4 0-1-15,-1-6-2 0,-4-2 0 0,-3 1-5 0,-1-4-5 16,-4 0-7-16,1-2-6 15,0 1 0-15,1-1 5 0,4 2 6 0,2 0 5 0,2 0 3 16,3 1 2-16,5 1 2 16,1 0 0-16,4 0-1 0,6 0 3 0,4 1 3 0,2 1 3 15,4-1 5-15,4 2-6 16,1 2-10-16,0-2-10 0,7 0-8 0,3-1 1 0,2-1 6 15,5 0 5-15,3-1 6 0,3 1-1 16,3 0 1-16,2 1-4 0,1 0-5 0,0 0-8 16,1 0-7-16,0-1-14 0,1 2-23 0,0 0-25 0,0-1-37 15,-1 1-54-15,-1 0-115 0,-3 0-229 16,-6 1-122-16,-9 3-537 0</inkml:trace>
  <inkml:trace contextRef="#ctx0" brushRef="#br0" timeOffset="3422.0344">21039 5536 859 0,'0'0'204'0,"0"0"-11"0,0 0 51 15,0 0 12-15,0 0-23 0,0 0-19 0,0 0-56 16,0 0-58-16,0 0-40 0,0 0-28 16,0 0-5-16,0 0 1 0,0 0 1 0,0 0 0 0,-72-5 2 15,60 10 1-15,1 1 2 0,-2 1-3 0,-1 0-1 16,2 1-7-16,0 1-6 0,1 0 2 15,-1 1-3-15,1 4 0 0,3 0 4 0,-1 0 0 0,2 0-2 16,2 1 0-16,2 0-9 16,2-2-4-16,1 0-3 0,2-1-3 0,5 0 1 0,2-2-1 15,0 0-1-15,4-2 5 16,-1-1 0-16,3-3 5 0,1 1 3 0,0-5 0 0,2 0 2 15,0 0 0-15,0-2-3 16,1-4-1-16,-1-1-2 0,0 0-1 0,-4-1 1 0,-1 0 1 16,-3-2 4-16,-2-1 0 0,0 1 2 0,-4-4 3 0,-3 3-2 15,-1-1 0-15,0-2-5 16,-1 0-5-16,-4 1-3 0,-3 1-6 0,-1 0-4 0,0 2-2 15,-3 0 0-15,0 2 1 0,-2 1 3 16,-1 0-3-16,0 2-4 0,0 1-11 0,1 2-10 16,-1 1-11-16,2 1-24 0,0 0-26 15,1 0-58-15,4 0-109 0,-1 3-195 0,4 0-178 0,2-1-736 0</inkml:trace>
  <inkml:trace contextRef="#ctx0" brushRef="#br0" timeOffset="4392.0441">21299 5498 1613 0,'0'0'130'16,"0"0"13"-16,0 0 3 0,0 0-8 15,0 0-12-15,0 0-20 0,0 0-23 0,0 0-24 16,0 0-11-16,0 0-6 0,0 0-11 16,0 0-10-16,0 0-6 0,0 0-6 0,-44 16 3 0,43-7 6 15,1 2-2-15,-1 0 3 16,1 3-2-16,0 0-4 0,0 1 6 0,0 0-5 0,5 2-1 15,-1-2 0-15,2 0-8 16,0-1 2-16,1 0-3 0,0-1-1 0,0-3 8 0,2 0-5 16,-1-1-3-16,1-4-2 0,1 0-3 0,-1-1 5 0,0-2 8 15,-2-2 6-15,3 0 12 16,0 0-6-16,0 0-1 0,4-5-1 0,-2-2-7 0,2 0 0 15,0-1-6-15,0-3-2 16,-3 2-2-16,0-2-6 0,0 0 1 0,-2-1-3 0,-2-1-2 16,-2 0 4-16,1 0 2 0,-3 0 2 15,0 1 4-15,-1 0 4 0,-2 2 2 0,0 1 5 16,0 2-4-16,0 1 2 0,-2 1 2 15,0 3-3-15,1 1-1 0,-1 1-7 0,0 0-10 0,-2 0-4 16,2 0-12-16,0 1-9 0,0 2-4 0,-2 3 1 16,0 1 2-16,0 3 13 0,-1 0 5 15,2 0 1-15,0 2 2 0,3-1-1 0,0 1 2 0,0 1 2 16,5-2 1-16,1-1-1 15,0-1-1-15,2 0 1 0,2-3 4 0,-1 0 1 0,0-2 6 16,2 1 4-16,0-2 4 16,0-3 8-16,2 0 1 0,2 0 1 0,-1-5 1 0,1-1-6 15,0-1-3-15,-1 0-2 0,3-4 0 0,-2 2 1 0,1-4-2 16,0 1-1-16,-1-2 2 15,1 1-5-15,-1-1-3 0,-1 4-3 0,1 0-2 0,-3 0-2 16,2 2 0-16,-1 0 0 16,-2 2 1-16,0 1 0 0,-1 2 0 0,-2 2-3 0,0 1-2 15,-1 0-3-15,0 0 0 0,-1 4 0 16,0 3 1-16,1 2 2 0,1 0 5 0,-2 1 4 15,1 2 1-15,1 0 2 0,2 3-1 16,-2-3-1-16,0 2-1 0,1-3 0 0,-1 1-2 0,-1-3 1 16,-1 0-1-16,1-1 1 0,-2-2-1 0,0-1 1 0,-1-2-2 15,0 2 2-15,-2-4 0 16,0 2-1-16,-1-3 3 0,-1 2 2 0,1-2 3 0,-1 0 10 15,0 0 8-15,0 0 14 16,0 0 8-16,0-3 1 0,0-2-9 0,0 1-23 0,-1-3-16 16,0-2-15-16,-1 0-7 15,1-1 4-15,-1 0-4 0,1-2 0 0,-2 2 6 0,1-1-4 16,1 1 5-16,0-1 2 0,0 3 1 15,1 0 2-15,0 2-6 0,0 0 3 0,0 2 1 16,0 0 2-16,1 2 5 0,1 0 3 0,0-1 0 0,2 1 3 16,-1 0 2-16,1 0-2 0,1 1 2 15,0 1 0-15,1 0 1 0,1 0 3 0,1 0 4 16,3 0 8-16,2 3 5 0,0-1 2 15,1 0 2-15,1 1-2 0,2-2-2 0,-2 1 1 0,3-1-3 16,1 0-1-16,-3-1 1 16,1 2-6-16,-2-2-6 0,2 0-2 0,-4 0-1 0,2 0-5 15,-3 0 3-15,-1 0-6 0,0 0-1 0,-2 0-1 0,-1 0-11 16,1 0-3-16,-2-2-17 15,1 0-27-15,0 0-34 0,2-2-82 0,-2 1-194 0,-2-1-671 16,-1 2-613-16</inkml:trace>
  <inkml:trace contextRef="#ctx0" brushRef="#br0" timeOffset="5473.055">23341 5211 197 0,'0'0'267'0,"0"0"-13"0,0 0 11 16,0 0 16-16,0 0-12 16,0 0-15-16,0 0-34 0,0 0-44 0,0 0-26 0,0 0-24 15,0 0-14-15,0 0-9 0,0 0-13 0,16-29-4 0,-15 27-10 16,-1-1-5-16,3-1-7 15,-3 2-10-15,0-2-6 0,0 3-7 0,0-1-4 0,0 2 0 16,0-1-6-16,-5-1-6 16,1 1-10-16,-2 0-10 0,-2-1-6 0,-2 1-17 0,-1-1 4 0,-2 2-2 15,-4 0-3-15,-2 0 9 16,-3 5-2-16,-2 2 2 0,0 1 4 0,-2 2 1 0,3-1 6 15,-2 3-1-15,2 0 1 0,2 0-1 0,1 1-3 16,2-2 0-16,3 1-2 0,0 0-3 16,5-3-1-16,1 2-4 0,3-3-4 0,3 0-3 0,1 1 2 15,2-3 2-15,2 0 1 16,3 0-5-16,4 0 7 0,1-1 2 0,4-2 6 0,3-1 10 15,3-1-4-15,0-1-1 0,3 0-1 16,0-1-6-16,0-3 3 0,-2 0-5 0,0-1-1 16,-2 2 2-16,-5 1-8 0,-1-2 2 15,-3 4-1-15,-2-2-3 0,-3 1 0 0,-3 1-4 0,-2 0-2 16,0 0 1-16,0 0 2 0,-4 1-3 0,-1 3 12 15,-3 2 10-15,-4 3 5 0,0 1 12 16,-4 5-5-16,0 0-1 0,-2 0-2 0,2 1-2 0,0-2-2 16,2 2-2-16,1-2-3 15,2 2-1-15,1 0 0 0,2 0 0 0,2-1 0 0,2-1 3 16,3 2 1-16,1-3 3 15,0 0-2-15,5-1-5 0,1-2-2 0,5-1-3 0,2-1 5 16,1-2 6-16,1-2 2 0,4-3 3 16,0 2-1-16,3-2-6 0,0-1-5 0,2 0-11 15,-3 0-13-15,1 0-18 0,-1-4-21 0,-2 1-27 0,0-1-38 16,0 0-51-16,-2-2-84 0,2 2-126 15,-4-1-116-15,-5 2-426 0</inkml:trace>
  <inkml:trace contextRef="#ctx0" brushRef="#br0" timeOffset="5743.0577">23814 5250 1771 0,'0'0'135'0,"0"0"-57"0,0 0-33 0,0 0-10 16,0 0-5-16,0 0 10 15,0 0 14-15,0 0 3 0,0 0-3 0,0 0-5 0,0 0-6 16,0 0-6-16,-63 123-5 15,54-101-6-15,1 0-10 0,-2 2-8 0,2 1-5 0,-1 0-4 16,-1-2-4-16,2-2-3 0,0-2-5 0,3-3-5 0,1-4-9 16,1 1-10-16,0-2-15 15,2-3-35-15,1 0-45 0,0-2-51 0,0-2-78 0,0-1-92 16,0-2-68-16,0 1-9 15,0-1-55-15</inkml:trace>
  <inkml:trace contextRef="#ctx0" brushRef="#br0" timeOffset="5973.06">23495 5334 1609 0,'0'0'-17'0,"0"0"14"0,0 0 72 0,0 0 109 0,0 0 35 15,0 0-14-15,0 0-41 16,0 0-36-16,0 0-18 0,0 0-24 0,114 116-12 0,-94-103-2 15,1 2-13-15,2-2-10 16,-2-1-6-16,3 1-13 0,-3-1-9 0,-1-1-7 0,-1 0-9 0,-2 0 2 16,-1-2-6-16,-2 0-6 0,0-2-10 0,0-1-20 15,-2 0-31-15,-1-3-41 16,3-1-52-16,-2-1-93 0,2-1-197 0,-4 0-165 0,-3 0-645 0</inkml:trace>
  <inkml:trace contextRef="#ctx0" brushRef="#br0" timeOffset="6293.0632">24055 5073 2049 0,'0'0'72'0,"0"0"-29"0,0 0-6 16,0 0 23-16,0 0 29 16,0 0 9-16,0 0-6 0,0 0-10 0,0 0-9 0,85 123-12 0,-71-97-7 15,0-1-8-15,-2 2-11 16,2 1-10-16,-4 1-10 0,-2 0-5 0,1 0-3 15,1-1-4-15,-1-2 0 0,0-3-3 0,1-3-4 0,-2-3 2 0,1-3-4 16,-2-2 1-16,2-2-3 16,-2-2-6-16,0-1-14 0,-2-2-21 0,1-3-34 15,-3 1-41-15,-1 0-44 0,0-3-73 16,0 0-112-16,-2 0-117 0,0 0-204 0,0 0-51 0</inkml:trace>
  <inkml:trace contextRef="#ctx0" brushRef="#br0" timeOffset="7894.0793">23995 5311 680 0,'0'0'621'0,"0"0"-581"15,0 0 53-15,0 0 76 0,0 0 90 0,0 0-10 0,0 0-44 16,0 0-53-16,0 0-39 0,0 0-18 15,0 0-16-15,130 18-6 0,-108-18-7 0,0 2-9 16,1-1-8-16,0 1-12 0,0-2-3 0,-1 1-5 0,-1 0-5 0,1 1-1 16,-2 0-9-16,-2 1-4 15,1 1-4-15,0 2-3 0,-3 0-3 0,2-1 0 16,-2 3 0-16,-2 0-4 0,-1 1 4 15,1 3-4-15,-2 0 0 0,-1 1-2 0,1 1-2 0,-2 0-1 16,-1-2-3-16,1 3-2 0,-2-1-4 16,-1 0 1-16,-1-3 2 0,2-2 2 0,-3 1 5 15,1-2 1-15,-2-2 0 0,1-2-2 16,-2 0 1-16,-1-2-2 0,1-1 5 0,-1-1 5 0,-1 0 11 15,0 0 15-15,-1 0 16 0,1-3-2 0,0-2-4 16,0-3-13-16,0-2-12 0,1-2 7 16,-2-1-5-16,0-2-2 0,0-3-5 0,0-1-7 0,0-1-2 15,0-2-2-15,0 1 0 16,0 1 5-16,0 1-3 0,0 1 4 0,0 5-1 0,0-1-3 15,0 5 0-15,0 2-1 16,0 3-1-16,1 1 2 0,0 1-5 0,0 2-1 0,0 0-5 16,0 0-7-16,3 0 1 0,-1 3 2 0,1 0 6 0,4 3 8 15,-1-1 2-15,0 2 3 16,2 0 0-16,3 1-3 0,1-1 3 0,2-1 2 0,0 1 0 15,1 0 6-15,1-2-4 16,2 0 0-16,-1 0 0 0,2-2-5 0,-1 0 3 0,0-1 3 16,2 0 0-16,-1-1 3 0,0-1-3 15,0 0-1-15,-1 0 0 0,-1-1-4 0,0-1 3 16,-2-2-1-16,1 0 2 0,-2 0-4 15,0-2 3-15,-3 2 1 0,-1-1 2 0,-3-1 2 0,-3-1 1 16,-1 0-4-16,-2-1-1 16,-2-1-3-16,0 0-3 0,0-1-7 0,0-1-7 0,-4-1-9 15,-3 0-9-15,-2 0-6 0,-2 2-1 0,0 0 1 0,-4-1 3 16,2 3 4-16,-3 2 4 15,-1 2 4-15,0 3-1 0,1 1 4 0,-1 0 2 0,3 6 11 16,-2 1-2-16,4 1 1 16,0 2 4-16,3 2 3 0,0 1 6 0,1 4 5 0,1 0 3 15,3 1-3-15,2 4 2 0,2-3 2 16,0 1-1-16,0-1 4 0,3 1-1 0,2-3 3 15,2-2 5-15,2-1 3 0,0-2 3 0,3-3 1 0,0 2-2 16,1-4-2-16,1-1-5 0,1-2 0 16,0-2-3-16,1 1-2 0,0-3 1 0,2 0-1 15,1 0-1-15,0-3-2 0,-2-2-2 16,3 1 1-16,-2-2-3 0,1 0 0 0,0-2 1 0,-1 0-2 15,0-3 3-15,0-1-3 16,0 1-1-16,0-2-3 0,-2 1 0 0,1-1-4 0,-2 1 0 16,2 2 0-16,-4 1-2 15,0 2 1-15,-3 3 0 0,-4 0-2 0,-1 3-4 0,-2 0-5 16,-2 1-5-16,0 0-3 0,0 6 0 0,2 1 3 0,-2 0 5 15,0 4 4-15,-1 0 5 16,0 2 5-16,0 0 2 0,0 1 0 0,0-1-2 0,1 0 2 16,1-1-3-16,0 0 1 15,1-4 1-15,0 0 2 0,0-1-1 0,1-1 1 0,-1-2-1 16,0 0 1-16,2-1 0 0,-1-1 3 15,0 0 3-15,1-2 6 0,-1 0 3 0,1 0 7 16,0 0 0-16,3-4-3 0,-1 0-1 16,-1-3-7-16,2-2-6 0,1-1-3 0,-1-3-6 0,0 1-4 15,-1-1-3-15,2-2-4 0,-2 2-1 0,1-2 3 16,-3 0 2-16,2 4-1 0,-3 3 1 15,0 2 0-15,-1 4-1 0,-2 1-3 0,-1 1-6 0,0 0-15 16,0 0-8-16,0 3 0 16,0 3 7-16,0 2 17 0,0 2 11 0,1 2 5 0,-1-2 4 15,0 3 0-15,0-1 1 16,0-1 1-16,1 1-1 0,0-3 0 0,3 1 1 0,-2-2 0 15,1-1-1-15,1 1-1 0,0-2 0 0,0-2-1 0,0-1 4 16,0 1-1-16,0-2 2 16,0-1 5-16,0-1 0 0,2 0 2 0,-1 0 3 0,1 0-3 15,0 0 1-15,0-3-4 16,2-2-2-16,0-1-4 0,-2 0-4 0,1-2-2 0,-1-1-3 15,1 1-5-15,-1-3 2 0,0 1-3 16,-2 0-1-16,0-1 1 0,0 3-8 0,0-3 0 0,-1 4-2 16,0 0 0-16,-1 2 7 15,-1 2 6-15,-1 0 2 0,0 3 1 0,0 0-12 0,0 0-13 16,0 0-21-16,0 5-12 0,-2-1 9 0,1 4 14 0,-2-1 22 15,1 2 17-15,0 0-2 16,-1 0 1-16,2 1 0 0,1-2-4 0,0 1 5 0,0 0 0 16,1-2 0-16,4 1 11 15,1-2-2-15,0 0 6 0,2-2 8 0,3 1-3 0,0-2 6 16,1 0 1-16,2-1-1 15,-1-2 7-15,2 0-3 0,-1 0-4 0,3 0-7 0,-2 0-6 16,2-3-5-16,-2-1-3 0,4-1-1 16,0 3-1-16,-1-4 0 0,0 1-2 0,-1-2 0 15,1 1-4-15,-1-4 4 0,-1 3-1 0,-1 0 0 0,-1-1 2 16,-2-2-3-16,1 1-1 0,-5-2-1 15,0 1-2-15,-1-2 0 0,-1 0-2 0,-2 1-1 16,-2 0-1-16,-2 3-1 0,0 2 0 16,-1 1-4-16,-6 2-10 0,-2 0-7 0,-2 2-2 0,-3 1 7 15,-3 0 13-15,0 6 7 16,-2 2 6-16,0 1 2 0,2 3 0 0,-1 0 0 0,3 3 1 15,2-2 2-15,1-1 3 0,3 1 1 0,1-1 3 0,3-2 2 16,3 0 4-16,1 2 4 16,1-3 8-16,1 1-1 0,5-1 2 0,1 0 0 0,3-2-4 15,3 0 1-15,0 0-3 16,4 0-2-16,1-2 0 0,0 0-8 0,3-2-2 0,-1-2-5 15,0-1-7-15,1 0-6 16,-2 0-9-16,2 0-17 0,-1 0-20 0,0-1-33 0,1-1-62 16,0-2-106-16,-6 2-564 0,-4 0-880 0</inkml:trace>
  <inkml:trace contextRef="#ctx0" brushRef="#br0" timeOffset="8845.0889">26665 5065 693 0,'0'0'264'0,"0"0"-50"0,0 0-4 16,0 0-2-16,0 0-2 0,0 0-20 0,0 0-34 0,0 0-37 15,0 0-23-15,0 0-26 16,0 0-20-16,0 0-22 0,0 0-25 0,0 0-8 0,6 7 3 16,-2 0 7-16,1 4 12 15,2 2 4-15,0 1 0 0,1 5-5 0,0 1-2 0,3 0-5 16,-2 1-4-16,1-1-3 0,0 2-3 15,-2-2 1-15,0-3-5 0,0-1-5 0,0-1-9 16,0 0-13-16,-1-3-24 0,-1 0-25 16,1-3-25-16,-1-1-26 0,-3-3-17 0,0-2-35 0,-1-1-63 15,0-2-99-15,-2 0-23 0,1 0-364 16</inkml:trace>
  <inkml:trace contextRef="#ctx0" brushRef="#br0" timeOffset="9245.0929">26301 4942 242 0,'0'0'227'0,"0"0"36"0,0 0 31 16,0 0-3-16,0 0-24 0,0 0-49 0,0 0-28 15,0 0-30-15,0 0-21 0,0 0-17 16,0 0-12-16,129-89-6 0,-102 78-8 0,3-1-6 0,5 0-16 16,1 1-17-16,5 2-16 15,1 0-11-15,6 1-4 0,-1 2-7 0,3 3-3 0,-1 1-7 16,0 2-6-16,1 0-3 0,-3 8-4 15,-2 2 1-15,-1 3-2 0,-4 0-2 0,-4 4-2 16,-2 2-3-16,-6 0-8 0,-3 2-3 0,-5 0-3 0,-7 2-7 16,-2-1 3-16,-4 0-2 0,-4-1 4 15,-2 2 3-15,-1-3 6 0,-3-1 17 0,-5-1 4 16,-5-2 8-16,-3-1 8 0,-4 0-5 15,-3-4 1-15,0 1-4 0,-4 0-7 0,0-2-5 0,-1-1-6 16,0 0-5-16,0-1-11 16,-1-1-13-16,0 0-21 0,2-3-23 0,-2 1-25 0,3-2-34 15,0-2-55-15,1-1-88 16,3 0-148-16,7 0-64 0,4 0-512 0</inkml:trace>
  <inkml:trace contextRef="#ctx0" brushRef="#br0" timeOffset="9915.0996">27524 5384 729 0,'0'0'250'16,"0"0"-24"-16,0 0-8 0,0 0-26 0,0 0-27 0,0 0-7 16,0 0-2-16,0 0-6 15,0 0-17-15,0 0-19 0,0 0-21 0,0 0-15 0,0 0-12 16,0 0-8-16,-78-89-10 15,71 85-11-15,0-1-10 0,-2 1-7 0,3 1-9 0,-2 2-7 16,1 0-7-16,-3 1-9 16,2 0-8-16,-2 0-2 0,-2 4-1 0,2 1-1 0,0 1 3 15,2 4-2-15,-2-1-1 0,3 3 3 16,0 1 6-16,2 2 10 0,-2-1 3 0,4 0-3 15,1-1-4-15,0 1-3 0,2-3 9 0,0 1 9 0,2-1 7 16,2-2 0-16,0-2-5 0,4-2-8 16,-1 0 0-16,1-3 2 0,-1 1 5 0,3-3 4 0,-1 0 5 15,1 0-2-15,2 0-2 16,0-1-2-16,1-3-1 0,-1-1-3 0,0-2 1 0,0 0-1 15,1-1-1-15,0-2 0 16,-3 0-2-16,0 0-6 0,1-1-4 0,-2 1-5 0,0 1-6 16,1 2 0-16,-4 0-2 0,0 2-2 0,-2 2 5 0,0 1 1 15,-2 1-2-15,0 1-11 16,-1 0-11-16,1 0 2 0,3 5 8 0,-2 0 18 0,2 3 11 15,-1 0 7-15,2 3-1 16,-1 1 0-16,3-1-4 0,0 1 0 0,1 0 0 0,1-2 1 0,2-2 3 16,0-1 5-1,3-2 5-15,0-1-1 0,0-2-7 0,1-1-4 0,1-1-7 16,-2 0-6-16,2 0-3 0,-1-4-12 15,2-1-24-15,0-4-29 0,0 0-45 0,-1-3-70 0,0-1-109 16,0-1-135-16,-5 3-47 0,-5 2-414 0</inkml:trace>
  <inkml:trace contextRef="#ctx0" brushRef="#br0" timeOffset="10165.1021">27844 4930 1984 0,'0'0'131'0,"0"0"-2"0,0 0-17 0,0 0-40 15,0 0-31-15,0 0-19 16,0 0-12-16,0 0 2 0,0 0 9 0,0 0 3 0,0 0 12 15,0 0 14-15,0 0-2 0,-5 123-7 0,13-99-12 0,3 2-16 16,-1 0 1-16,2 2 2 16,2 0 0-16,-1-2-4 0,3 3-3 0,-2-3-4 0,1-1-2 15,0-5-2-15,-1 3-2 0,0-3-4 16,-2-2-3-16,0-1-7 0,-2-2-5 0,0-2-7 15,0-2-7-15,-2-5-10 0,-3 0-13 16,0-3-18-16,-3 0-23 0,-1-3-21 0,-1 0-16 0,0 0-18 16,-1 0-42-16,-5-1-204 0,2-3-374 0,0 2 80 0</inkml:trace>
  <inkml:trace contextRef="#ctx0" brushRef="#br0" timeOffset="10525.1057">27708 5205 2552 0,'0'0'60'0,"0"0"-71"16,0 0-2-16,0 0 48 15,0 0 40-15,0 0 10 0,0 0-3 0,0 0-18 0,124 36-16 16,-99-30-1-16,1-2-2 0,1 1 4 0,2-2-4 0,-1 1-8 16,0-2-9-16,-2 1-12 15,-1 0-6-15,-2-2-8 0,0 1-2 0,-1-2-4 0,-2 0-8 16,-3 0-17-16,-1 0-20 0,-2 0-27 15,-2 0-27-15,-1-2-23 0,-2 0-29 0,-1-2-23 16,-1 2-14-16,-4-2-16 0,-1 0-8 16,-1-1-18-16,-1-1 8 0,0 1 32 0,0-1 34 0,0 0 51 15,0 1 50-15,-2 1 61 0,1 1 108 16,0 1 111-16,1 1 69 0,0 1 14 0,0 0-62 15,0 0-95-15,0 0-84 0,2 4-37 0,1 2 0 0,1 2 24 16,1 1 35-16,2 1 8 0,1 1-16 16,-1 2-20-16,0-1-29 0,1 2-19 0,0-1-5 15,-1 2 1-15,0-2-2 0,1 1 1 16,-2-2-5-16,3 2-5 0,-1-3-10 0,0 0-13 15,2-3-16-15,0-2-29 0,1 0-53 16,2-3-114-16,-1-1-222 0,-2-2-177 0,-2 0-490 0</inkml:trace>
  <inkml:trace contextRef="#ctx0" brushRef="#br0" timeOffset="12006.1206">28652 5346 1364 0,'0'0'199'0,"0"0"5"0,0 0 6 0,0 0-1 0,0 0-25 16,0 0-25-16,0 0-28 0,0 0-33 15,0 0-29-15,0 0-20 0,0 0-18 0,0 0-15 0,0 0-8 16,0 0-4-16,9 2 0 16,-5-1 7-16,-1 2 6 0,2-2 3 0,1 1 2 0,2-1 0 15,1 2 0-15,0-3 7 16,1 0 5-16,1 0 2 0,0 0 2 0,2 0-6 0,0 0-7 15,3-2-3-15,0-2-9 0,1-1 0 0,0 0-3 0,0 1-3 16,-2-1 1-16,-1-1-1 16,-3 1-2-16,-2-1 3 0,1 0-4 0,-2-2-1 0,-1 0-3 15,-2-1-3-15,-1 1-2 0,-2 0-5 16,-2-3-7-16,0 2-5 0,0-2-6 0,-6 0-9 15,0 0-5-15,-2 1 0 0,-2 1-2 16,-1 2 4-16,-1 2 3 0,-2 1 0 0,0 2 4 0,-2 2 3 16,1 0 3-16,-1 6 2 15,3 1 1-15,-1 3 4 0,2 3 3 0,0 0 9 0,1 3 5 16,2-1 1-16,0 2 4 0,3 0-2 0,2 0 4 0,3 0 1 15,1-2 3-15,1 1-2 16,5-4-3-16,2-2 2 0,-1 0 2 0,2-3 10 0,1 1 6 16,0-4-1-16,1-1-1 15,3-2-3-15,-1-1 0 0,4 0-2 0,-3 0 0 0,4-3-3 16,-3-1-4-16,2-2-1 15,0-1-2-15,0-1-3 0,0 0-1 0,1 0 0 0,-1-1-3 16,-1 1 2-16,1 0-3 0,-3-1-2 16,0 1-1-16,1 0-2 0,-1 2 0 0,1 1-2 15,-1 0-4-15,1 3 0 0,-3 0-7 0,0 2-6 0,-2 0-6 16,-3 0-3-16,-1 3 0 0,0 4 5 15,-3 0 6-15,-1 4 5 0,1 0 6 0,-2 2 8 16,0-1 3-16,1 3 2 0,-1 1 0 16,1-1-1-16,1 0 0 0,0-2-1 0,0-3 0 0,3-2 0 15,-3-1-1-15,2-2 1 16,-2-1 2-16,1-2 2 0,0 2 6 0,-1-4 6 0,2 0 6 15,-1 0 6-15,0-3-3 0,1 0-5 0,0-3-8 0,2-1-13 16,0-3-13-16,-1 0-11 16,0-1-13-16,0-4-13 0,0 0-13 0,1-1-21 0,-3-1-26 15,0 1-38-15,2 1-20 16,-2 0-9-16,0 2 30 0,0 4 53 0,1 0 47 0,-2 2 41 15,-1 4 3-15,-1 1-23 16,-1 2-49-16,1 0-55 0,-1 0 12 0,0 2 54 0,0 2 74 16,0 3 78-16,0 2 18 0,0-1 2 15,0 2 3-15,0 2 9 0,0-1-2 0,0 1-13 0,0-3-20 16,0 3-21-16,3-2-17 0,0 0-6 0,1 1-2 15,2-4 8-15,2 0 18 0,1-2 7 16,1-2 5-16,2 0-4 0,1-3-14 0,3 0-6 0,0 0-8 16,3 0-8-16,0-2-3 15,1-2-2-15,2-2 7 0,0-1 4 0,4-4 0 0,2 1-6 16,2 1-7-16,-2-2-4 15,2 2-5-15,-2 1-3 0,-1-2-5 0,-3 1-5 0,-2 0-4 16,-1 2 1-16,-1-2-1 16,-2 3 1-16,-1 0 1 0,-5 0-2 0,-2 3 0 0,-2-1-1 15,-3 3-4-15,-3 0 4 0,-2 1 0 0,0 0 0 0,0 0-1 16,-2 0-13-16,-1 0-13 15,-2 0-9-15,0 0-2 0,0 2 17 0,0 0 12 0,-1 0 14 16,1-2 4-16,-2 3-1 0,-1 0-1 16,3-3-1-16,0 2-5 0,0 1 1 0,0-2-1 15,-1 1 1-15,1-1 2 0,0 1 1 16,-1-1 0-16,1 1 1 0,-1-1-2 0,-2 2 1 0,3-2 0 15,-2 2 0-15,2 0-1 0,-3 0-1 0,2 0-1 16,1 0-3-16,0 2-2 0,0-1 0 16,0 2 1-16,0 0 1 0,1 1 3 0,0 0-2 0,1 3 0 15,0-1 2-15,1 0 0 16,1 2-2-16,1-1-2 0,0-1 0 0,1 0 4 0,3-2 3 15,1 1 5-15,2-2 6 16,2 1 5-16,1-2 3 0,2 0-3 0,2-3-1 0,2 2-5 16,3-3-4-16,2 0 1 15,1-1 1-15,3 0-1 0,2 0-2 0,1 0-2 0,1-1 0 16,-2-2 1-16,3-1 1 0,0-1 3 0,1 0 1 0,3-3-1 15,-1 0-1-15,0-3-3 16,-1-1-4-16,0-2-4 0,-2-3-2 0,-2 2-5 0,-1-2-4 16,-4-1-3-16,-3 1-7 0,-1 0 1 15,-5 1 4-15,0 2 2 0,-6 2 15 0,-2 2 9 16,-5 3 6-16,-1 2-1 0,0-1-8 15,-8 2-15-15,-2-1-14 0,-5 4-5 0,-2-1 0 0,-5 2 11 16,-2 0 10-16,-3 5 5 16,-1 2 2-16,2 1-2 0,-2 0 2 0,-1 3-4 0,2 0 4 15,3 0-1-15,3 2 3 0,5-1 1 0,4 1 1 0,3 0 0 16,3-2 0-16,2 2 1 15,3-3 6-15,1 2 9 0,5-1 6 0,1 0 8 0,3-1 1 16,5-1-2-16,0 0 0 16,4-3-5-16,1 0-6 0,1-1-6 0,-1-2-6 0,0-1-5 15,0 1-5-15,-2-2-4 0,-1-1-2 16,1 0-9-16,-2 0-8 0,0 0-12 0,-2-4-21 15,1 1-29-15,-4-2-54 0,-4 1-98 0,0 0-360 0,-4 1-1029 0</inkml:trace>
  <inkml:trace contextRef="#ctx0" brushRef="#br0" timeOffset="12256.1231">28405 4960 2885 0,'0'0'795'0,"0"0"-788"0,0 0-13 15,0 0-19-15,0 0-12 0,0 0-9 0,0 0 0 16,0 0-6-16,0 0-14 0,0 0-24 16,0 0-61-16,0 0-82 0,0 0-196 0,0 0-1107 0</inkml:trace>
  <inkml:trace contextRef="#ctx0" brushRef="#br0" timeOffset="12817.1288">30622 4679 1339 0,'0'0'247'0,"0"0"-1"0,0 0-15 15,0 0-30-15,0 0-52 0,0 0-58 0,0 0-56 16,0 0-29-16,0 0-5 0,0 0 13 16,0 0 23-16,0 0 17 0,0 0 3 0,0 0-1 0,59 141-10 15,-47-111-14-15,-2 2-9 16,0 1-9-16,0 3-4 0,-1 1-3 0,-2 1-3 0,-1 0-5 15,-1-1-5-15,1-2-6 16,-1 1-10-16,0-3-13 0,1-4-12 0,1-3-8 0,1-1-22 16,0-5-53-16,1-2-65 0,2-1-128 0,-2-5-259 0,-3-5-833 0</inkml:trace>
  <inkml:trace contextRef="#ctx0" brushRef="#br0" timeOffset="13077.1314">31040 5756 3458 0,'0'0'14'0,"0"0"-74"0,0 0-12 16,0 0 7-16,0 0-25 0,0 0-47 0,0 0-131 0,0 0-415 15,0 0-953-15</inkml:trace>
  <inkml:trace contextRef="#ctx0" brushRef="#br0" timeOffset="14167.1423">31220 4770 1189 0,'0'0'160'0,"0"0"-37"16,0 0-31-16,0 0-32 0,0 0-30 0,0 0-18 0,0 0-8 16,0 0 7-16,0 0 15 15,0 0 6-15,0 0-3 0,0 0-1 0,58 58 1 0,-45-42 7 16,0 1 1-16,2 0 0 15,-3 2-3-15,1 0-2 0,0 1-5 0,0 3-8 0,-1 0-4 16,0 0-7-16,2 0-7 0,-2-1-2 0,1 0-7 0,-2-1-5 16,-1 0-2-16,-1 0-9 15,-2 0-13-15,-2-1-30 0,1 0-39 0,-2 0-47 0,0-2-42 16,-1 1-60-16,-1-1-81 0,-2-5-13 15,1-5-163-15</inkml:trace>
  <inkml:trace contextRef="#ctx0" brushRef="#br0" timeOffset="14407.1447">31591 5584 2413 0,'0'0'36'0,"0"0"-32"0,0 0 18 0,0 0 15 0,0 0-2 16,0 0-5-16,0 0-17 0,0 0-10 0,0 0-12 0,0 0-13 15,0 0-18-15,0 0-30 0,118 34-46 16,-108-32-76-16,1-2-164 0,-2 1-215 0,-4-1-646 0</inkml:trace>
  <inkml:trace contextRef="#ctx0" brushRef="#br0" timeOffset="14768.1484">31973 4838 2437 0,'0'0'166'0,"0"0"-76"16,0 0-41-16,0 0-38 16,0 0-9-16,0 0 5 0,0 0 1 0,0 0 9 0,0 0-1 15,0 0-5-15,0 0-1 16,0 0-6-16,0 0-2 0,101 118 4 0,-89-101-7 0,-2 1-1 15,-1 2-6-15,0 0-14 0,-1 2-16 16,0 1-31-16,0 0-52 0,0 6-63 0,-1-3-93 16,-2 6-117-16,0-1-161 0,-3-7-45 15,0-8 35-15</inkml:trace>
  <inkml:trace contextRef="#ctx0" brushRef="#br0" timeOffset="15168.1524">32410 5818 3194 0,'0'0'73'0,"0"0"-59"0,0 0-15 0,0 0-12 16,0 0-18-16,0 0-48 0,0 0-90 15,0 0-119-15,0 0-118 0,0 0-304 0,0 0-812 0</inkml:trace>
  <inkml:trace contextRef="#ctx0" brushRef="#br0" timeOffset="21623.2174">4778 7256 0 0,'0'0'0'0,"0"0"0"0,0 0 0 16,0 0 0-16,0 0 60 0,0 0 3 0,0 0-9 15,0 0 0-15,0 0 2 0,0 0-7 16,0 0 0-16,0 0 5 0,0 0 0 0,0-2 0 0,0 2-9 16,0-1-7-16,0 1 3 15,0-2 4-15,0 2 3 0,0 0-6 0,0-1-11 0,0 1-9 16,0 0-4-16,0-1 1 15,0 1-4-15,0 0-1 0,0 0-1 0,0 0 1 0,0 0 5 16,0 0 6-16,0 0 5 0,0 0 2 0,0 0-2 0,0 0-7 16,0 0-8-16,0 0-7 15,0 0-2-15,0 0 3 0,0 0 5 0,0 0 3 0,0 0 0 16,0 0-3-16,0 0-4 15,0 0-4-15,0 0-1 0,0 0-5 0,0 0-2 0,0 0-3 16,0 0-2-16,0 0-1 0,0 0 0 16,0 0-4-16,0 0-2 0,0 0-7 0,0 0-8 15,0 0 1-15,0 0 10 0,0 2 11 16,0 1 14-16,0 1 5 0,2 1-2 0,0 0-5 0,0 1 1 15,1 2 0-15,0 1-2 0,-1 2 3 0,1 1-3 0,2 2-1 16,-1 1-1-16,1 3-2 16,-1 4 1-16,2 3-1 0,2 3 1 0,-3 2-1 0,2 1-1 15,-2 1 0-15,0 0-1 0,1-4 2 16,-1-2-2-16,-2-3-1 0,2-4 3 0,-2-2 0 15,0-3 1-15,1-1 5 0,-2-1-2 16,1-3 1-16,-2-1 0 0,0-3-4 0,-1-2 5 0,1-1 19 16,-1-1 34-16,0-1 44 0,0 0 39 0,2 0 30 15,-2 0-3-15,0-3-33 0,0-3-38 16,0-1-38-16,0-3-9 0,0-2 22 0,-3-5 15 0,0 1 6 15,-2-2-11-15,-1-3-21 16,0-1-7-16,0-1-10 0,-1 0-5 0,-3-2-1 0,2-2-14 16,-1 2-5-16,0 0-5 15,0 0-8-15,1 0-1 0,0 3 0 0,0-2-4 0,3 2 3 16,-1 1-5-16,2 2 0 15,-1 1 0-15,3 0-6 0,0 1 6 0,-1 0-2 0,3 4 3 16,0-1 3-16,0 1-4 0,0 2 3 0,3 0 1 0,1 1-2 16,1 2 3-16,-1-1 0 15,2 1-1-15,0 2 3 0,2 0-1 0,-1-1-1 0,-1 1 0 16,3 0-1-16,1 3-1 0,0 0-2 15,3 1 2-15,2 1 1 0,1 1-1 0,1 0 2 16,3 4-2-16,1 2-3 0,3 4 3 16,0-1-4-16,2 4 3 0,0 2-2 0,1 4-2 0,-1 1 1 15,1 4-2-15,-1 2-1 16,-1 4 0-16,-1 2 2 0,-2 2-1 0,0 0-1 0,-2 1 0 15,-4-4-1-15,2-1 1 0,-3-1 6 0,-2-6-2 0,-1-1 4 16,-2-3-2-16,1-1 2 16,-3-3 0-16,-1 0 1 0,-1-2 1 0,0-1-3 0,-3-2-2 15,-1-1 2-15,-2-1 0 16,0-2-1-16,0-1-1 0,0 0-5 0,0 0-9 0,-2-1-10 15,-2 1-17-15,-2-1-26 16,2 0-37-16,-3-2-66 0,-1 1-107 0,-2 0-207 0,4-1-232 0,0-1-310 16</inkml:trace>
  <inkml:trace contextRef="#ctx0" brushRef="#br0" timeOffset="21923.2204">4853 7549 940 0,'0'0'183'0,"0"0"35"0,0 0 12 16,0 0-12-16,0 0-23 0,0 0-25 0,0 0-23 0,0 0-15 15,118-52-26-15,-95 49-20 0,3 1-17 0,-1-1-16 0,3 2-11 16,-2-1-9-16,1 2-9 16,0 0-4-16,-1 0-7 0,1 0-5 0,-1 0-5 0,0 0-1 15,-1 3-5-15,-1 0-3 16,-2 2-5-16,0-1-9 0,-2 1-16 0,-1-1-25 0,-1-1-36 15,-3 3-51-15,2 0-74 0,-4 0-133 16,-3-1-210-16,-2-3-803 0</inkml:trace>
  <inkml:trace contextRef="#ctx0" brushRef="#br0" timeOffset="22393.2251">5611 7489 1191 0,'0'0'126'16,"0"0"-29"-16,0 0-38 15,0 0-20-15,0 0-2 0,0 0 16 0,0 0 28 0,0 0 16 16,0 0-2-16,0 0-8 16,0 0-12-16,0 0-3 0,0 0-3 0,0 0-3 0,36 120-6 15,-25-107-13-15,1 1-13 16,1-1-15-16,-1-1-4 0,1-4 0 0,1-2 4 0,-1-1 8 15,0-2 6-15,-1-1 4 0,1-2 5 0,-1 0 0 0,-1-2 2 16,1-3 1-16,-2-3 0 16,1-1 2-16,-1-3-3 0,0 1-3 0,-2-3 0 0,-1 0-2 15,-2-1 2-15,-2-1-1 0,0 0-1 16,-2 0 0-16,-1-2-9 0,0 0-6 0,-2-1-9 15,-4 1-6-15,-3 0 1 0,0 0-3 16,-1 2 1-16,-1-1 2 0,0 3-6 0,1 0 2 0,0 2-3 16,1 1-1-16,0 4 0 0,2 0-4 0,0 1 1 15,1 3-2-15,3 0-6 0,0 3-7 16,1 0-14-16,0 0-18 0,1 0-32 0,1 0-21 0,0 0-29 15,0 4-30-15,0 2-62 16,0 3-90-16,5 0-154 0,-2-2-115 0,0-2-527 0</inkml:trace>
  <inkml:trace contextRef="#ctx0" brushRef="#br0" timeOffset="23554.2368">6250 7534 55 0,'0'0'360'0,"0"0"-95"0,0 0 11 0,0 0-11 0,0 0-4 15,0 0-15-15,0 0-28 16,0 0-31-16,0 0-26 0,0 0-23 0,0 0-24 0,0 0-16 15,0 0-16-15,-36-77-14 0,29 73-11 0,0-2-10 0,0 1-6 16,-2 1-3-16,-1 0-8 16,0 1-2-16,0 0-4 0,-1 3-6 0,0 0-2 0,1 0-1 15,-2 0-6-15,2 3-3 16,-1 2-4-16,-1 2-2 0,0 3-2 0,0 0 2 0,0 4-3 15,1 1 1-15,1 0-1 0,2 0-4 16,4 1 2-16,0-1 0 0,3-1-2 0,1 1 3 16,1 0-2-16,4 1-2 0,3-3 0 0,2-1-6 0,0 0 3 15,2-1 1-15,2-4 2 0,1-1 5 16,0-3-2-16,1-2 2 0,0-1-2 0,-1 0-3 0,1-3 0 15,-1 0 1-15,0-3 3 16,-1-2 5-16,-1 0 1 0,-1 1 5 0,0-2-1 0,-2 0-1 16,-2 0 2-16,-1 0-1 0,-3-1 2 15,1 1 6-15,-4 0-1 0,0 1-2 0,-1 0 0 16,0 1-7-16,-1 0-2 0,-1 1-2 15,-2 1-2-15,1 1 4 0,1 2-3 0,0 1 1 0,-2 1 0 16,2 0-4-16,1 0-6 16,-1 0-11-16,0 3-10 0,0 1 0 0,1 4 1 0,0 0 11 15,0 1 10-15,1 2 4 0,0 0 7 0,3 1 1 0,2-2 3 16,1 2 1-16,2-2 2 15,2-1-1-15,0 0 1 0,1-1 0 0,1-2 0 0,2 1-1 16,0-3-1-16,1-1-1 16,0-1 0-16,-2-1-2 0,2-1 2 0,-3 0 4 0,1-1-1 15,1-4 4-15,-2 0-1 16,0-2-4-16,-1 0 2 0,-1-2-1 0,0 0 2 0,-1 2 0 15,-1-3 0-15,-2 1-1 0,2 0-2 0,-2-2-1 0,-1 2-3 16,-1 0 1-16,-2-1-3 16,0 1 2-16,-2-1-5 0,0 2-2 0,0-1-1 0,0 1-2 15,-1 1 2-15,-1 0 2 16,-2 1 1-16,2 1 1 0,0 2 0 0,-1 2 0 0,0-1-1 15,0 2-5-15,1 0-3 0,-1 0-3 16,0 0-2-16,1 0-3 0,0 0 0 0,0 0-3 16,1 2-2-16,1 2-1 0,-2-1 1 15,2 3 4-15,-1 0 6 0,1 0 6 0,0 3 3 0,0-2 0 16,0 2 0-16,1 0 2 0,2 0 2 0,0 0 1 15,1 0 2-15,3 0-2 0,-1 0 1 16,0 2 0-16,1-3 0 0,2 0 1 0,0 1-1 0,0-3-1 16,1 0 2-16,2-2-2 15,-2 1 5-15,2-4 1 0,-1 1 1 0,0-2 4 0,2 0 0 16,1-2-5-16,0-4-1 15,2 0-3-15,0 0 1 0,0-1 0 0,1 0 1 0,-1-4 2 16,2 4 0-16,-2-4 3 16,2 2 1-16,-2-2 4 0,1 0 0 0,0 0 1 0,-1-2 3 15,0-1 2-15,-2 0 5 0,-1-3 4 0,1 0-2 0,-3-1 1 16,2 0-4-16,-5-2 1 15,0-2-5-15,-1-3-2 0,-2 1-3 0,-2-1-8 0,-3-3-1 0,0-1-2 16,-4-1-2-16,-3 0 4 16,-2 1 0-16,-2-3-4 0,-3 6 1 0,0-2-2 15,-2 6 1-15,2 3 2 0,-2 2 0 16,4 5 2-16,1 5-2 0,0 1-8 0,2 4-8 0,-1 2-5 15,0 0-4-15,-1 1 0 0,1 6 1 0,-2 4 3 16,2 3 6-16,0 4 1 0,1 2 6 16,4 3 0-16,0 2 2 0,4 4 0 0,1 4 2 0,0 0 0 15,2 3-2-15,4-1 1 16,2 2 2-16,1-5 0 0,0 0 2 0,2-4-1 0,3-2 1 15,-1-2-2-15,1-2 1 0,1-2-1 16,2-1 1-16,-2-3-2 0,2 0 0 0,-2-2 0 16,1-3-6-16,-1-1 8 15,1-1-5-15,-2-2-2 0,1-3 2 0,-2-1-18 0,0-2-6 0,-2-1-8 16,0 0-8-16,-1 0-12 0,-1 0-18 0,-1 0-24 15,-1 0-48-15,0-1-42 16,-2 1-74-16,-2-2-156 0,-1 1-202 0,-2 1-838 0</inkml:trace>
  <inkml:trace contextRef="#ctx0" brushRef="#br0" timeOffset="23744.2387">6431 7351 2851 0,'0'0'250'15,"0"0"-232"-15,0 0-31 0,0 0-15 0,0 0-9 0,0 0 7 16,0 0 18-16,0 0 13 16,0 0 1-16,0 0-15 0,0 0-30 0,0 0-65 0,0 0-133 15,0 0-311-15,79 28-1024 0</inkml:trace>
  <inkml:trace contextRef="#ctx0" brushRef="#br0" timeOffset="24534.2466">7389 7478 300 0,'0'0'250'16,"0"0"30"-16,0 0-19 16,0 0-28-16,0 0-29 0,0 0-27 0,0 0-25 0,0 0-12 15,0 0-8-15,0 0-17 0,0 0-6 16,0 0-7-16,0 0-7 0,0 0-3 0,-22-54-8 15,20 52-9-15,0-3-8 0,0 2-7 0,0 0-10 0,0 0-8 16,-1 1-6-16,1 0-6 0,0 1-5 16,-1 0-4-16,-3-1-3 0,0 1-7 0,1 1-4 15,-2 0-5-15,2 0-5 16,-4 0-1-16,2 1-5 0,-1 3-1 0,0 2 0 0,-1 1 0 15,1 4 7-15,0-1-3 0,1 2 2 16,0 1 1-16,1 3-7 0,2 0 6 0,0 0-1 16,3 4-3-16,1-2 6 0,0-1-5 15,0-1-2-15,5-1-1 0,1-1-4 0,3-1 3 0,2-2 2 16,0-2 0-16,2 1 4 0,-2-4-2 0,0-2-1 15,1-2 1-15,-2-1-2 0,-2-1 6 16,1 0 3-16,-2-6 7 0,0 1 7 0,0-2-4 0,2-1 0 16,-2-1-3-16,1-1-4 0,-1 1 3 15,1-1-1-15,-3-1 1 0,0 1 3 0,-1 0-2 16,0-1-1-16,0 3-1 0,-2-1-4 15,0 3 1-15,0 2-2 0,1 1 0 0,-3 0 3 0,1 3-4 16,-1 0-2-16,0 0-8 16,0 0-13-16,0 0-7 0,0 4 4 0,1 0 6 0,2 3 13 15,2 2 8-15,0 0 2 0,2 2-2 0,2 2 0 0,0-1 1 16,1 0 0-1,1-1 2-15,0 0-2 0,1-4-1 0,0-1 1 0,-1-1 1 0,0-2 1 16,0-3 0-16,-1 0-4 16,0 0-7-16,1-5-17 0,-1-2-29 0,2-1-47 0,0-2-66 15,0-3-127-15,2-1-219 16,-5 2-141-16,-2 4-492 0</inkml:trace>
  <inkml:trace contextRef="#ctx0" brushRef="#br0" timeOffset="24996.2514">7551 7166 1926 0,'0'0'54'0,"0"0"-109"16,0 0-9-16,0 0 37 0,0 0 72 0,0 0 76 0,0 0 11 16,0 0-3-16,0 0-29 15,0 0-17-15,0 0-7 0,0 0-8 0,83 133-17 0,-68-115-11 16,3 3-11-16,1 2-6 0,-2 2-5 0,0 2-3 0,-2 0-6 15,0-2-7-15,-2-1-3 16,-3-3-1-16,1-3 0 0,-3-3 3 0,0-2 0 0,-2-5-1 16,-1-3-1-16,-3 0 1 15,1-5 4-15,-3 0 19 0,1 0 29 0,-1 0 31 0,0 0 30 16,0-3 2-16,0-3-32 15,0-3-34-15,-4-3-32 0,0 0-17 0,-1-3 2 0,-1 2 4 16,2-2-1-16,-1 0-4 0,2 1-1 16,-1 1-1-16,3 1 0 0,0 2 0 0,1 2-2 0,0 2-5 15,0 1-3-15,4 2-8 16,0 0-1-16,2 2-2 0,1 1-2 0,2 0 6 0,1 3 3 15,2 1 5-15,3 3 6 0,-1 2-1 0,3 1 2 0,0 2 0 16,0 1-3-16,2 2 2 16,-2-1-1-16,0 3-3 0,-1-3 1 0,-2 0 1 0,-1-1 1 15,-3 0-3-15,0-2-2 16,-3 0-1-16,-1-4 2 0,-2 1 1 0,-1-2-2 0,-3-2-1 15,0 1 1-15,-2 1 7 16,-4-2 9-16,-2 2 8 0,-3-2 3 0,-1 1-4 0,-3-3-2 16,-1 0-7-16,-2 0-5 0,0-2-5 0,0 0-14 0,2 0-18 15,-1 0-31-15,2-2-64 16,0-1-120-16,2-1-165 0,4 1-237 0,2 0-840 0</inkml:trace>
  <inkml:trace contextRef="#ctx0" brushRef="#br0" timeOffset="25907.2606">8070 7072 532 0,'0'0'384'15,"0"0"-42"-15,0 0-12 16,0 0-28-16,0 0-34 0,0 0-37 0,0 0-36 0,0 0-36 16,0 0-38-16,0 0-33 0,0 0-33 15,0 0-28-15,0 0-26 0,0 0-10 0,2 6-2 16,1 1 3-16,2 4 9 0,1 2 7 15,1 2 1-15,0 3 1 0,0 3-1 0,4 1 1 0,0 3-3 16,-1 0-1-16,2 1-1 0,-2 1-6 0,0 2-3 16,1-2 0-16,-1 0 0 0,0-1 4 15,1-1-3-15,-2-5-1 0,0-2-4 0,2-3-5 0,-2-1-7 16,-1 0-9-16,0-6-15 15,2 3-24-15,-3-5-42 0,-1 0-62 0,1-2-78 0,0-1-119 16,1-1-182-16,-4-1-195 16,0-1 74-16</inkml:trace>
  <inkml:trace contextRef="#ctx0" brushRef="#br0" timeOffset="26387.2654">8424 7506 1320 0,'0'0'290'0,"0"0"-61"0,0 0-40 16,0 0-35-16,0 0-39 0,0 0-27 0,0 0-22 0,0 0-19 16,0 0-18-16,0 0-8 0,0 0 2 0,0 0 3 15,0 0 11-15,0 0 6 0,21 11 0 16,-11-8 3-16,0 1-1 0,0 0 2 0,3-3 2 0,-1 1-2 15,1-2-1-15,2 0-3 16,-1 0-4-16,2 0-5 0,-1-3-1 0,1-1-2 0,-1-1 1 16,1-1-4-16,-2 0-3 15,1 0-4-15,-2 0-8 0,0-1 1 0,-2 1-1 0,-2-1 1 16,1 0 2-16,-3 2-1 0,0-2 2 15,-3 0-3-15,1 1-1 0,-1-1 0 0,-2 0-1 16,-2 0-2-16,0-1-7 0,0 0-10 0,-6 1-7 0,-1-1-3 16,-1 2-2-16,-1-1 0 0,-2 4-1 15,1 2-3-15,-2 1-1 0,-3 0-1 0,1 0 4 16,-1 5 6-16,0 4 1 0,0 0 6 15,2-1 2-15,0 4 3 0,3 0 2 0,0 1-2 0,1 2 2 16,3 0-1-16,0-1 0 16,4 3 3-16,1-4 1 0,1 0 5 0,0 0 1 0,4 0 3 15,4-2 1-15,2 0 2 16,1-2 5-16,1-3 1 0,4 2-2 0,-1-2 1 0,2-3-7 15,0 1-1-15,1-2-4 0,1-2-7 0,-1 0 1 0,1 0-5 16,0 0-10-16,1-5-8 16,0 1-28-16,-3-1-44 0,1-1-86 0,-1 3-157 0,-5-1-390 15,-4 2-887-15</inkml:trace>
  <inkml:trace contextRef="#ctx0" brushRef="#br0" timeOffset="28899.2907">9516 7422 0 0,'0'0'0'0,"0"0"15"0,0 0 129 0,0 0 57 0,0 0 30 16,0 0 13-16,0 0 1 16,0 0-22-16,0 0-17 0,0 0-32 0,0 0-20 0,0 0-14 15,0 0-13-15,0 0-12 0,7-19-11 0,-7 16-14 0,0 2-13 16,0-1-11-16,0 0-8 0,0 1-11 15,0-1-4-15,0 2-4 0,0-1-3 0,-1-1-2 16,0 1 1-16,-2-1-2 0,1-1-3 16,-1 2-6-16,-2-2-4 0,0-1-7 0,-4 3-6 0,-1-2-5 15,-1-1-2-15,-2 2-1 16,-1 0 0-16,0 2 2 0,-1-2 1 0,1 2 1 0,0 0 1 15,-1 0 0-15,3 0-2 0,1 0-2 0,0 0-4 0,2 2-6 16,1 1-3-16,0 0-9 16,3 3-2-16,-1 4 4 0,2-1-3 0,-1 2 5 0,3 4 5 15,1 1-3-15,1 2 7 16,0 2-2-16,6-2-1 0,2 1 6 0,3-1-5 0,2 0 1 15,0-2-2-15,3-1-3 0,-2-2 6 16,2-1 5-16,-1-4 4 0,2-1 10 0,-2-1-9 16,2-2 2-16,-3-4 3 0,3 0-1 15,-4 0 6-15,2-2 3 0,-3-2 1 0,0-2 10 0,-2-1-2 16,-2-1 2-16,0-1 2 0,-1 2-6 0,-2-3 3 15,-1 1 1-15,1 0-6 0,-2-1 4 16,0-1-12-16,0 0-2 0,0-1-3 0,-2 2-9 0,0-1 4 16,-1-1-1-16,0 1-2 15,0 2 6-15,0 2-4 0,0-2 2 0,0 3 1 0,0 2-5 16,0 2 4-16,-1-1-5 0,1 3-10 15,0 0-9-15,0 0-20 0,0 0-30 0,0 5 4 16,0 1 12-16,5 1 24 16,1 3 33-16,2 0 7 0,3 2-2 0,-1 1 1 0,2-2-2 0,1-3 4 15,2 3 2-15,0-4 4 0,2-1 5 0,1 0 2 16,1-1 5-16,-1-2 0 15,1-3-2-15,-1 0 2 0,0 0-1 0,-2-5-1 0,2 1-2 0,-1-4-3 16,1 2-4-16,-1-3-3 16,1-1 0-16,0-2 0 0,-3-2 6 0,1 0-1 15,-3 1-2-15,-1-3-3 0,-1 0-1 16,-1 0 0-16,-1-2-1 0,-2-2 2 0,-2 1 3 0,-1-2-4 15,-3-1 0-15,-1 1-5 0,0-4-5 0,-3 0-5 16,-3 0-5-16,-2-1-2 0,-2 2 4 16,0 0-4-16,0 1 7 0,-1 3 3 0,0 3 0 0,-1 2 8 15,2 3 4-15,-1 2 0 16,0 5 4-16,2 0-13 0,1 4-9 0,1 1-9 0,0 0-12 15,1 6-1-15,1 4 4 0,-1 5 7 16,3 5 9-16,-1 5 7 0,4 5 4 0,0 2 0 16,5 4-1-16,3 0 3 0,2 4-1 15,3-4-1-15,-1 0-3 0,4-1-2 0,-2-6 2 0,2-2 0 16,-2-5-1-16,2 0 0 15,-2-4-4-15,1-4-1 0,-2 0-3 0,-1-4-1 0,-1-2-2 16,-2-2-3-16,-1-3-8 0,-2 0-6 0,-2-3-14 0,-1 0-15 16,-2 0-17-16,-1 0-13 15,0 0-22-15,0-3-51 0,0-2-131 0,-3-4-274 0,-2 3-257 16,1 0-4-16</inkml:trace>
  <inkml:trace contextRef="#ctx0" brushRef="#br0" timeOffset="29059.2923">9722 7316 2447 0,'0'0'87'0,"0"0"-43"15,0 0-30-15,0 0 0 0,0 0 27 0,0 0 32 16,0 0-2-16,0 0 2 0,125-2-17 16,-94 2-9-16,1 0-10 0,1 0-24 0,0 0-10 0,-2 0-4 15,2-1-11-15,-3-2-27 16,-1 0-59-16,1 0-132 0,-7 1-278 0,-9 0-1067 0</inkml:trace>
  <inkml:trace contextRef="#ctx0" brushRef="#br0" timeOffset="29659.2983">10721 7109 412 0,'0'0'269'0,"0"0"24"0,0 0-29 0,0 0-27 0,0 0-14 16,0 0-23-16,0 0-15 0,0 0-27 0,0 0-34 0,0 0-30 15,0 0-37-15,0 0-37 16,0 0-28-16,-10 2-6 0,11 9 6 0,2 3 19 0,3 6 13 15,-1 2 8-15,4 2-4 16,1 2 8-16,0 0-4 0,2 1-13 0,-1 2-5 0,0-1-16 16,3 0-5-16,-3 3 2 15,2-4-4-15,-2-2-4 0,0-2-4 0,1-3-10 0,0-5-9 16,-2-2-7-16,-2-4-5 0,0-2-5 15,-2-3-7-15,-3-2-22 0,-1-1-18 0,-1-1-9 16,-1 0 12-16,0 0-28 0,0-5-61 0,-2-1-124 0,-3-2-114 16,-1 1-46-16,3 1-9 0</inkml:trace>
  <inkml:trace contextRef="#ctx0" brushRef="#br0" timeOffset="30509.3068">10569 7288 1265 0,'0'0'294'0,"0"0"-83"0,0 0-10 15,0 0-47-15,0 0-58 16,0 0-33-16,0 0-16 0,0 0 4 0,0 0 12 0,0 0 12 15,0 0 2-15,0 0-7 0,0 0-10 0,0 0-14 0,104-52-8 16,-83 49-3-16,2-2-1 16,1 1 4-16,-2-3 2 0,1 1 0 0,1-1-5 0,1-3-3 15,-1 1-7-15,0-2-2 16,-1 0-4-16,-1 1-4 0,-1-2-2 0,-3 0-3 0,0 2-2 15,-5 1-1-15,0-1-1 0,-3 1 3 16,-2 2-3-16,-1 1 2 0,-4 0-1 0,0 1 0 16,-2 3 2-16,-1 0-3 0,0 2 1 0,0 0-3 0,0 0-15 15,-1 4-16-15,-2-1-26 0,0 3-2 16,0 3 8-16,0 6 16 0,0 7 24 0,-1 5 5 15,2 3 0-15,0 4 2 0,2 3 0 16,0-1-6-16,2 0 8 0,5-2 0 0,0-1-1 0,2-5 9 16,3-4-8-16,0-4 1 15,2-2 1-15,1-5-8 0,1-1 5 0,-1-5 0 0,0-1 1 16,-1-1 4-16,0-3-1 15,-2-2-1-15,1 0 4 0,-1 0-3 0,-1-5 4 0,1-3 1 16,-1 3-5-16,-1-4-1 0,1-2-2 0,-2 0-3 0,0-1-1 16,-2-2-5-16,0 0 4 15,0 1-3-15,-3-2-1 0,1 2-3 0,-2-1-4 0,0 1-5 16,0 0 0-16,-2 3-1 0,0 2 3 15,-1 1 3-15,0 3 4 0,0-1 6 0,0 2-1 16,0 2 4-16,0 1-4 0,0 0-5 16,0 0-4-16,0 0-19 0,0 0-25 0,0 1-12 0,0 4 6 15,2-1 18-15,2 2 31 16,1 0 21-16,-1 3 2 0,3 0 4 0,2 0 5 0,1 0 5 15,0 0 2-15,3 0 2 0,0-2 0 0,3-1 2 0,1 0-5 16,-1 0-1-16,0 1-5 16,1-2-2-16,1 0-3 0,1-1-1 0,0-1 3 0,-2-1 2 15,1 1 2-15,0-3 1 16,1 0-1-16,0 0-2 0,0 0-1 0,0-2-1 0,-2-1-3 15,2-2 4-15,0 0-7 16,-3-1 1-16,0 0-3 0,-2-2-4 0,-2 3 1 0,0-2-1 16,-3 2-2-16,0-3 2 0,-2 2 2 0,-1 0 2 0,-3-2 0 15,0 1-1-15,-2-1 1 16,-1-1-3-16,0-1-3 0,-5 2-6 0,0-3-5 0,-5 2-6 15,1-2 1-15,-2 3 6 0,-3-2 4 16,1 2 3-16,-3 2 1 0,0 2-7 0,-1 1 0 16,2 3-3-16,-2 0 1 0,2 5 4 15,-2 2 3-15,1 4 6 0,1 0 2 0,2 1 1 0,-1 4 1 16,4 0-1-16,3 1 1 15,1 1-1-15,1 1-1 0,2 0 2 0,3 0 1 0,0-1 4 16,3-1 5-16,4-2 3 0,1-3 4 0,3 2 6 0,2-4 0 16,3 0 2-16,2-1 3 15,2-2-4-15,3-1-1 0,1-2-5 0,1-3-6 0,1 1-5 16,-2-2-6-16,1 0-5 15,0 0-3-15,-1-3-6 0,0-1-3 0,-1-2-11 0,0-1-13 16,0 2-15-16,-2-2-33 16,-1 3-46-16,-1 0-69 0,-1 1-175 0,-4 0-332 0,-6 3-848 0</inkml:trace>
  <inkml:trace contextRef="#ctx0" brushRef="#br0" timeOffset="33031.3322">12612 7310 0 0,'0'0'0'0,"0"0"0"0,0 0 0 0,0 0 0 15,0 0 0-15,0 0 0 16,0 0 0-16,0 0 0 0,0 0 0 0,0 0 0 0,0 0 0 15,0 0 0-15,0 0 0 16,0 0 0-16,-4-2 0 0,4 2 0 0,0 0 0 0,0 0 0 16,0 0 0-16,0 0 0 15,0 0 0-15,0 0 0 0,0 0 0 0,0 0 0 0,0 0 0 16,0 0 0-16</inkml:trace>
  <inkml:trace contextRef="#ctx0" brushRef="#br0" timeOffset="33531.3372">12612 7310 0 0,'-5'0'0'0,"5"-2"64"0,0 1 19 16,0 0 8-16,0 0 17 15,0-1 35-15,0 1 11 0,0-1 12 0,0 1 8 0,0-2 1 16,1 1-4-16,-1 0-19 16,0 0-18-16,0 0-21 0,2 2-13 0,-2-2-7 0,2-1-5 15,-2 2-2-15,0-1-9 16,1 0-6-16,-1 1-8 0,0-2-8 0,1 1-3 0,-1 1-4 15,0-1-2-15,1 2-6 0,-1-1-3 16,0 1-4-16,0 0-3 0,0 0 0 0,0 0 1 16,0 0 1-16,0 0 3 0,0 0-6 0,0 0-5 0,0 0-3 15,0 0-7-15,0 0-4 0,0 0-2 16,0 0-2-16,0 0-4 0,0 0-1 0,0 0-2 15,0 0 1-15,0 0-6 0,0 1-5 16,0 1-14-16,0-1-18 0,0 2-4 0,0 2 8 0,2 1 14 16,3 5 24-16,0 3 3 15,3 3 1-15,2 4-1 0,1 4-2 0,1 5 2 0,4 1-1 16,-2 5 0-16,3 2-1 15,-2 2-2-15,3 3 0 0,0 1-4 0,-3 1-3 0,2-2-9 16,-2-1-10-16,0-5-13 0,-2-1-19 0,0-3-16 0,0-4-5 16,-1-3-4-16,0-6 9 15,-2-4 12-15,-2-2 7 0,-1-1 4 0,-1-3-4 0,-2-3-4 16,-2 1-14-16,-1-2-21 0,-1-3-27 15,0 1-74-15,0-2-143 0,0-1-115 0,0 0-186 0</inkml:trace>
  <inkml:trace contextRef="#ctx0" brushRef="#br0" timeOffset="34061.3425">12389 7408 223 0,'0'0'426'0,"0"0"-268"0,0 0 59 0,0 0 21 16,0 0-25-16,0 0-4 0,0 0-26 15,0 0-31-15,0 0-12 0,0 0-3 0,-40-120-22 0,38 110-15 16,1-1-15-16,1 2-34 15,0 2 0-15,0 0-3 0,0 1-10 0,0 1-11 0,0 1-5 16,2-1-5-16,0 0-3 0,1-1-2 0,3 0-3 0,2-1 2 16,0 0 0-16,5-1 1 15,2 0 1-15,3-2-1 0,4 0-2 0,4 0-3 0,4 1-1 16,1 1-2-16,3 2-2 15,3 2-3-15,0 4-3 0,3 0-3 0,-1 2-1 0,0 6 0 16,-1 4 0-16,-1 0 1 0,-2 3 2 16,-3 1-4-16,-4 3 3 0,-5-1-2 0,-2 2-4 15,-4 1 1-15,-5-1-4 0,-3 1 2 0,-4 1 2 0,-3-1 0 16,-2 0 5-16,-4 2 1 0,-4-4 4 15,-2-1 4-15,-4 0 1 0,-2-1 3 0,-4-1 1 16,0-3-1-16,-3 1-1 0,-1-3 0 16,-1-2-5-16,3 0-1 0,0-1-8 0,0-1-8 0,1-1-12 15,1-1-19-15,0-1-22 16,2-2-28-16,-1-1-41 0,3-1-46 0,1 0-67 0,3-4-144 15,2 1-112-15,4 0-612 0</inkml:trace>
  <inkml:trace contextRef="#ctx0" brushRef="#br0" timeOffset="34611.348">13172 7342 1252 0,'0'0'233'0,"0"0"-104"16,0 0-29-16,0 0-26 15,0 0-18-15,0 0 2 0,0 0 7 0,0 0 0 0,0 0 0 16,0 0 2-16,0 0-7 16,0 0-8-16,0 0-5 0,0 0-7 0,75 49-10 0,-65-40-6 15,1 1-9-15,-1 0-4 0,0 2-3 0,3-3-2 0,-5 0 0 16,0-2-2-16,1-1 1 15,-5-2 1-15,1-2 0 0,-3 1 0 0,-2-3 1 0,1 2 11 16,-1-2 22-16,0 0 30 0,0 0 30 16,0 0 19-16,0-3-17 0,-2-1-28 0,-4-2-35 15,1-1-32-15,-3 2-8 0,2-6-6 16,-3 2 2-16,0-1 0 0,-2-2 1 0,1 0 6 0,-1-1 1 15,-2-2 1-15,1 1 2 16,-1 1-4-16,1-1 2 0,3-1 2 0,0 4-1 0,2-1 3 16,4 3 0-16,2 1-5 0,1 0-1 0,0 2-12 0,1 2-7 15,3-2-5-15,2 3-4 16,2 1 6-16,2 1 3 0,1-1 8 0,2 2 3 0,2 0 1 15,0 0-3-15,2 3-3 16,3-1-4-16,0 1-2 0,1 3-5 0,1-2-2 0,0 0-9 16,-1 2-7-16,1-1-15 15,-1-2-21-15,-2 2-16 0,0 0-26 0,-1-2-34 0,-2 1-35 16,0 1-52-16,-3-2-45 0,2 1-56 15,-3-1-53-15,-3 0 36 0,-4-2-145 0</inkml:trace>
  <inkml:trace contextRef="#ctx0" brushRef="#br0" timeOffset="35102.353">13663 7290 548 0,'0'0'294'0,"0"0"-25"0,0 0-25 0,0 0-32 16,0 0-21-16,0 0-16 16,0 0-16-16,0 0-13 0,0 0-21 0,0 0-21 0,0 0-27 15,0 0-20-15,0 0-13 16,0 0-9-16,-115-27-12 0,106 32-5 0,-1 2-6 0,0 1-5 0,1 2-3 15,-1 1 2-15,2 2 0 0,2 2 2 0,0 0 5 16,2 1-3-16,-1 0 1 0,4 2-2 16,1-4 2-16,0 3-1 0,5-1-2 0,1-1-3 0,2-2 2 15,1-3 0-15,3 0 1 16,-1-3 2-16,0-2-4 0,4 0 2 0,-1-3-5 15,2-2-1-15,-1 0 3 0,3 0-2 16,-1 0 0-16,-2-1-1 0,0-3 0 0,-2-1-5 0,-2-2 1 16,1-1-2-16,-2 1 2 15,-2-3 0-15,0 1 2 0,-1 1 0 0,-2-3 4 0,-2 1-4 16,-1-2 2-16,-2 1 0 0,0 2-1 0,0-2 0 0,0 0 3 15,-2 1-1-15,-1 2 1 16,0 2-1-16,-1 0-1 0,2 2 3 0,-2 2-4 0,1 1 1 16,2 1-3-16,0 0-13 0,0 0-17 15,1 0-12-15,0 4-2 0,0 2 10 0,0 1 18 16,0 3 16-16,1 0 7 15,3 1 2-15,1 0 1 0,1 1 1 0,1-1 2 0,1 1 3 0,3-2 0 16,0 0 3-16,3-3-1 16,0 0-2-16,3 0-5 0,0-1-3 0,3-1-3 0,0-2-2 15,1 0-8-15,0-3-7 0,-1 0-8 0,1 0-13 0,-2 0-22 16,0-3-27-16,-1 0-37 15,-1-2-45-15,0-1-61 0,0 0-83 0,2 0-131 0,-6-1-60 16,-3 4-416-16</inkml:trace>
  <inkml:trace contextRef="#ctx0" brushRef="#br0" timeOffset="35422.3562">14230 7283 1257 0,'0'0'259'0,"0"0"-17"0,0 0-39 0,0 0-37 0,0 0-32 15,0 0-12-15,0 0-17 16,0 0-3-16,0 0-10 0,0 0-12 0,0 0-18 16,0 0-20-16,0 0-18 0,0 0-9 15,-112 10-6-15,105-4-4 0,2 2-1 0,-2 2 1 16,3-1 0-16,-2 3 0 0,3 0 0 0,2 1 0 0,1-1 1 0,0 2 3 15,1-3 2-15,4 0 2 16,1 0 0-16,1-1-2 0,0-1 6 0,5 0 0 0,0-2 3 16,2-1 2-16,3-1-3 15,1-1-3-15,1-2-3 0,2-1-7 0,0-1-4 0,1 0-2 16,-1 0-4-16,1-3-4 0,-2-2-12 15,1-1-19-15,0 2-26 0,-2-3-35 0,0 1-54 16,-3 0-68-16,1-1-111 0,-3-2-200 16,-3 3-338-16,-3 1 77 0</inkml:trace>
  <inkml:trace contextRef="#ctx0" brushRef="#br0" timeOffset="35732.3593">14466 6979 1449 0,'0'0'461'0,"0"0"-261"16,0 0 9-16,0 0-34 0,0 0-36 0,0 0-29 0,0 0-37 15,0 0-43-15,0 0-25 16,0 0-3-16,0 0 11 0,0 0 17 0,0 0 13 0,0 0 1 15,30 70-3-15,-18-50-7 0,4 3-7 16,-2 2-6-16,2 0-7 0,-3 4-7 0,3-1 0 16,-4 1-2-16,1-1-2 0,1-1 4 15,-2-3-7-15,1 0 1 0,-2-5-1 0,0-1-7 0,1-1-2 16,0-3-9-16,-4-5-11 0,2 0-11 0,-2-2-26 15,-2-2-45-15,-2-2-66 0,-1-1-101 16,0-2-191-16,0 0-197 0,-3 0-614 0</inkml:trace>
  <inkml:trace contextRef="#ctx0" brushRef="#br0" timeOffset="36052.3625">14422 7199 1439 0,'0'0'657'0,"0"0"-425"0,0 0-26 15,0 0-48-15,0 0-27 0,0 0-16 0,0 0-15 0,0 0-19 16,0 0-15-16,0 0-8 16,0 0-17-16,0 0-8 0,134-34-9 0,-114 38-10 0,1 1-3 15,0-1-4-15,-1 2-3 16,-1 0-2-16,0 0-6 0,-2 0-3 0,-1-2-6 0,-3 1-10 15,0 0-17-15,-1-2-35 16,-2 0-52-16,1 1-91 0,-3-1-142 0,-2 0-339 0,-2-2-868 0</inkml:trace>
  <inkml:trace contextRef="#ctx0" brushRef="#br0" timeOffset="36282.3648">14847 7211 2378 0,'0'0'295'0,"0"0"-252"0,0 0 3 16,0 0 4-16,0 0 15 16,0 0-12-16,0 0-11 0,0 0-7 0,0 0-5 0,0 0-3 15,0 0-8-15,0 0-4 0,0 0-6 0,0 0-5 0,97 89-2 16,-91-81 0-16,-1 1-6 15,1-2-1-15,-1 0-13 0,1 0-16 0,-2-3-29 0,4 1-45 16,-2-2-59-16,-1 0-74 0,3 0-142 16,-2-2-232-16,-2-1-829 0</inkml:trace>
  <inkml:trace contextRef="#ctx0" brushRef="#br0" timeOffset="36903.3711">15268 7236 1726 0,'0'0'719'0,"0"0"-563"16,0 0-15-16,0 0-43 0,0 0-18 0,0 0-6 0,0 0-3 16,0 0-10-16,0 0-12 15,0 0-9-15,0 0-10 0,0 0-7 0,0 0-7 0,0 0-12 16,-19 0-9-16,13 0-4 0,-1 5-3 0,-2-2 1 0,0 3 3 15,-1 0 3-15,-1 1 2 16,1 2 0-16,0 0-1 0,0 1 4 0,3 1-3 0,1-2 3 16,4 5-3-16,1-3-2 0,1 2 0 15,0 1-1-15,2-2 1 0,3 2 3 0,2-4 0 16,4 1 5-16,1-2 5 0,4 0 7 15,1-3 6-15,4 0 2 0,2 0-1 0,0-3-5 0,5 0-4 16,-1-2 0-16,1-1-1 16,0 0-1-16,-1-3-4 0,-1-1 1 0,0-2 1 0,-2 0-4 15,2-2 3-15,0-1-4 0,1 2 2 0,0-3 1 16,-2 2-2-16,-3-2-1 0,2 0-2 15,-5 1 1-15,-2 0 0 0,0 0-1 0,-3 2 3 0,-1-3-5 16,-1 1 1-16,-5 1 0 16,0 0-3-16,-4-1 1 0,-2 3-2 0,-1-1-3 0,0 1 6 15,-4 0-8-15,-4 0 2 16,2 2 0-16,-4 1-6 0,-1 0 9 0,-1 1-1 0,1 0 0 15,-2 0 4-15,1 2-6 0,-3 0 3 0,2 0 3 0,-2 0-5 16,0 3 6-16,2 0 0 0,-2 2-3 16,3 0 2-16,-1 1-2 0,2 2 2 0,2 0 2 15,-1-1-2-15,2 4 2 0,3-1-2 16,-1 2 0-16,4 1 0 0,0-2 1 0,2 1-2 0,0 1 4 16,4-2 2-16,2-2 3 15,1 0 1-15,2-1 0 0,2-2 3 0,-1 1-2 0,2-3 2 16,0 0 0-16,0-1-3 15,2 0-4-15,-1-1-1 0,0 0-1 0,0-1-2 0,-2-1 2 16,1 0-4-16,0 0-3 16,-2-1-3-16,1-3-8 0,-3 0-11 0,1-1-17 0,0 0-23 15,-3-2-40-15,-2 1-66 0,-2-1-165 0,0 2-421 0,-1 0-854 0</inkml:trace>
  <inkml:trace contextRef="#ctx0" brushRef="#br0" timeOffset="37083.3729">14911 7038 3090 0,'0'0'183'0,"0"0"-172"0,0 0-20 15,0 0-26-15,0 0-13 16,0 0-2-16,0 0 4 0,0 0-9 0,0 0-59 0,0 0-166 15,0 0-433-15,0 0-891 0</inkml:trace>
  <inkml:trace contextRef="#ctx0" brushRef="#br0" timeOffset="38834.3905">16580 7035 0 0,'0'0'0'0,"0"0"133"15,0 0 16-15,0 0 14 16,0 0 20-16,0 0 1 0,0 0 8 0,0 0-5 0,0 0-1 16,0 0 7-16,0 0 2 15,0 0 1-15,0 0-11 0,0 0-20 0,-3-47-27 0,4 44-24 16,0 2-28-16,1-2-21 0,0 1-18 15,0 2-12-15,-1-1-7 0,-1 1-9 0,0 0-4 16,0 0-4-16,0 0-4 0,0 0-2 16,-6 3-6-16,2 0-2 0,-4 1 3 0,-2 4 0 0,-5 1 5 15,-3 2 0-15,-5 3-2 0,0-2 1 0,0 3-3 16,1-3-1-16,0 1 0 0,1-2-2 15,3 1-1-15,0-3 3 0,5 1-3 0,2-4 1 0,2 0 1 16,3-3-2-16,4 0-2 16,1-3-10-16,1 2-16 0,0-2-8 0,4 1-5 0,5 1 8 15,5 0 15-15,3 2 10 16,8-4 4-16,4 3 1 0,5 0 0 0,4-2 1 0,6 2 1 15,0 2 2-15,4 1 0 0,-1-1 1 0,-2 4 2 0,-4 2 0 16,-1 0 0-16,-4 1 3 16,-4 2-2-16,-3 3-3 0,-6-1-2 0,-5 1-4 0,-5-1 1 15,-4 1 0-15,-3-1 6 0,-4 0 5 16,-2-1 1-16,-3 2 6 0,-5-1 2 0,-6-1-1 15,-3-1 9-15,-4 0 0 0,-2-2 1 16,-2-3-1-16,-1 2-6 0,0-4-3 0,-1 1-4 0,-1-2-5 16,0-1 2-16,0-1-2 15,0-1 0-15,1-3 6 0,2 0-5 0,2 0-2 0,3 0-1 16,1-6-9-16,5 0 7 0,2-1-2 0,6 0-3 0,0 0 0 15,4-1-9-15,2-1-11 16,1 4-4-16,7-3-3 0,5 2 10 0,1-1 11 0,6 1 10 16,1 0 8-16,4 1 0 15,1 2 3-15,1-1 5 0,2 2 5 0,0 0 8 0,1 1 1 16,1 1-2-16,1 0-3 15,0 0-7-15,1-2 1 0,1 2-4 0,-1-1-2 0,0-1 2 16,0-1-4-16,0-2 0 0,-1 1 4 16,-2-2-5-16,-1 1 1 0,-4-3 0 0,-2 2 4 15,-2-1 0-15,-2 1 2 0,-1-3 0 0,-4 3 3 0,0-1 2 16,-3-1 1-16,-2 2 1 0,-3 0-1 15,1 0 0-15,-4 0-2 0,0 1-3 0,-3-2-4 16,0 0-3-16,0-2-4 0,-5 0-4 16,-3 0 2-16,1 0-8 0,-2 3-1 0,-1-1-3 0,-2-1-7 15,0 4 5-15,-1 1 0 16,0 0-1-16,-1 2 4 0,0 1-5 0,1 0-1 0,-3 3 4 15,2 2-3-15,-2 3 6 0,3 1 3 0,0 1-1 0,3 2 3 16,2 0-2-16,2 2 0 16,2-1 2-16,4 2-4 0,0 0 6 0,5 3 1 0,3-2-1 15,2 2 2-15,5-1-2 16,-2-3 3-16,5 0 2 0,1-2 1 0,2-2 6 0,3-2 1 15,2-4 2-15,0-3 0 16,2-1-1-16,1 0-1 0,-1-2-2 0,-1-6 3 0,-1 0 0 16,-2 0 1-16,-2-4 5 0,3-1-1 15,-3-1 5-15,0-3 2 0,-2 1 1 0,0-2-3 0,-2 2-4 16,-2-2-3-16,0 0-6 0,-4-1-2 0,0 1-1 15,1-3-4-15,-3 2-1 0,-2 1-3 16,1 4-2-16,-2 2-6 0,-2 3-2 0,0 3-1 0,-2 3-3 16,0 1-1-16,-1 2-9 15,2 0-4-15,-2 2-4 0,3 7 5 0,-1 0 6 0,2 3 8 16,-1 1 6-16,2 2 1 15,-2 2 3-15,2-1 3 0,-1 2 0 0,0 0 4 0,1-1-3 16,-1-1-2-16,-1-1 0 16,0-2-2-16,-1-1 0 0,-2-3 0 0,-1-2-2 0,-1 1-2 15,0-2 1-15,-2-1 0 0,-3-1 6 0,-3 2 6 0,-2-3 0 16,-2 1 0-16,-2-3-5 15,-1 2-2-15,-1-2 0 0,0 0-6 0,0-1-1 0,-2 0-8 16,1-1-12-16,1-3-8 0,-1 1-12 16,4 0-9-16,0-2-4 0,2 2 3 0,2-3 8 15,2 3 11-15,4 0 15 0,0 3-3 16,3-2-26-16,0 2-46 0,2 0-8 0,2 0 11 0,4 2 36 15,2 1 54-15,3 2 18 0,2 1 10 0,2-2 1 16,2 1 8-16,2-2 13 0,3 0 10 16,-1-1 14-16,0-2 6 0,4 0 0 0,-1 0-3 0,1 0-6 15,1-2-7-15,-2-2-7 16,0-3-2-16,-1 0-4 0,2-4-3 0,-1 0-7 0,-1 1-7 15,-1-2-3-15,0 2-9 16,-2-1-4-16,-1 2 2 0,-4-2-6 0,0 2 0 0,-2 0-1 16,-1 1-6-16,-2-3 2 15,1 1-3-15,-3 2-2 0,-3 1 2 0,0 2-4 0,-1 3-2 16,-3 0-3-16,-3 2-9 0,0 0-4 0,0 0-10 0,0 4-1 15,0 1 9-15,0 6 4 16,0 0 13-16,0 4 2 0,-1 2 0 0,0 2 3 0,-2 1 1 0,0 2 1 16,0-1-2-16,-2 2-4 15,0-3 1-15,-1-2-1 0,0-1-2 0,-1-3 7 0,-1-1 1 16,0-3 2-16,0-2 5 15,-5 1-3-15,2-4-3 0,-2-2-4 0,1 0-13 0,-2-3-8 16,0 0-15-16,1 0-25 0,-2-4-40 16,2-2-84-16,-1-2-208 0,4 0-315 0,3 2-846 0</inkml:trace>
  <inkml:trace contextRef="#ctx0" brushRef="#br0" timeOffset="39234.3945">18527 7250 1603 0,'0'0'312'0,"0"0"-119"0,0 0-100 16,0 0-39-16,0 0-7 15,0 0 12-15,0 0 6 0,0 0-15 0,0 0-14 0,0 0-10 16,0 0-9-16,0 0-1 0,0 0-3 15,-5 119-5-15,5-103-2 0,0-2-3 0,2-2-9 0,2-1-8 16,-1 1-13-16,1-4-19 16,-1-1-45-16,1-2-61 0,1-2-53 0,4-3-64 0,1 0-75 15,2 0-91-15,0-1 1 0,-5-1-144 16</inkml:trace>
  <inkml:trace contextRef="#ctx0" brushRef="#br0" timeOffset="40204.4042">18861 7184 1498 0,'0'0'463'0,"0"0"-325"0,0 0-74 15,0 0-52-15,0 0-2 0,0 0 19 16,0 0 28-16,0 0 2 0,0 0 0 0,0 0-2 16,0 0-10-16,-79 121-10 0,70-104-12 0,-1 2-9 0,5-3-5 0,0 1-6 15,3-2-1-15,2-2-1 16,0-4-2-16,1 2-1 0,3-5 1 0,2-2 5 0,2-1 11 15,3 0 11-15,0-3 7 16,3 0 1-16,1 0-8 0,1-6-10 0,0 2-7 0,-1-2-6 16,1-2-1-16,-2 0-7 15,0 1 4-15,-3-4 0 0,0 1-2 0,-2-1 5 0,-1 0 0 16,-2-1 1-16,-2 0 4 0,-3-1-1 15,-1-1-3-15,0-1-4 0,-5 0-8 0,-2 0 1 16,-2 0-2-16,-3 1 3 0,-1 0 5 0,0 0 5 0,-3 1 7 16,1 1 5-16,-2 3 6 0,2 3 4 15,-2 2 0-15,3 1-2 0,-1 1-5 0,3 2-7 16,2 0-11-16,1 0-2 0,4 3-2 15,0 0 0-15,3 0-1 0,1 1-1 0,1 3 2 0,0-2 6 16,0 4 3-16,3 2 6 16,4 0 2-16,2-1 2 0,3 1 7 0,2-1 5 0,3-1 3 15,0-1-1-15,3-1-5 16,1 0-3-16,0-1-8 0,2-1-3 0,0 0-3 0,1-1-1 15,-2-2 0-15,1 1-1 0,0-1-3 0,1-1-2 0,-3 1-3 16,0-1-3-16,-1 1 1 16,-2 0-1-16,-2 2-5 0,-3 1 0 0,1 1-7 0,-4 0-5 15,-2-2 0-15,-2 4-12 0,0-1 5 16,-3-1 0-16,-2 4 0 0,-1-1 7 0,0 4 1 15,-4-1 3-15,-3 1 5 0,-1-1-3 16,2 1 8-16,-1-2 1 0,2-3 1 0,1-2 6 0,3-3-3 16,0 1 0-16,1-3 2 0,0-1-6 0,0 0 7 15,0 0 1-15,0 0-2 0,1 0 0 16,4-3-4-16,1-3 2 0,1 0 2 0,3-3 2 0,1-1 2 15,0-2-1-15,0 1-3 16,1-1 2-16,0-1-1 0,1-2 4 0,-1 1-2 0,-2 1-1 16,1 1-1-16,-2 4-2 15,-1 0 4-15,-3 3 10 0,1 2 5 0,-4 2 3 0,-1 1-1 16,-1 0-8-16,0 0-12 15,0 1-5-15,0 4 0 0,0 1 5 0,0 1 6 0,0-1 3 16,2 3 0-16,0-3-2 0,1 1-4 0,0 2 1 0,1-3-1 16,1 2 1-16,0 0 1 15,2-4 5-15,1 1 5 0,-2-2 8 0,3 0 3 0,2 0 2 16,-1-1-1-16,4-1-2 0,0-1-1 15,2 0 0-15,-1-2-4 0,3-3 1 0,0-2-3 16,0 1 0-16,0-1 3 0,2-1-4 16,-2-2 0-16,0 2 0 0,1-3-5 0,-3 0 0 0,2-1-4 15,-1 1-1-15,0 2-3 16,1 0-2-16,-2 1 3 0,0 0-5 0,-2 1 2 0,0 3-3 15,-3-1-2-15,-2 3 3 0,0 2-4 0,0 0-1 0,-3 0-2 16,0 1-6-16,-2 3-2 16,1 3 2-16,-1 3 1 0,-2 2 3 0,2 2 6 0,-3 2-1 15,1 2 2-15,-1 0 1 16,-1 0 0-16,1 2 4 0,0-3-2 0,-1 1-7 0,0-1-2 15,0-3 1-15,0-2 0 0,0-1 2 16,-1 1-3-16,-5 0-18 0,-3 0 4 0,0-2 2 16,0-1 9-16,-1-4 18 0,-1-1-2 0,0-2-3 0,-4 1-6 15,2-3-7-15,-4 0-18 0,1 0-25 16,-3 0-44-16,-1-2-69 0,-3-1-183 0,4-1-377 15,7 2-857-15</inkml:trace>
  <inkml:trace contextRef="#ctx0" brushRef="#br0" timeOffset="40424.4064">18566 6929 3369 0,'0'0'31'16,"0"0"-4"-16,0 0-23 16,0 0-6-16,0 0-1 0,0 0-6 0,0 0-3 0,0 0-4 15,0 0-7-15,0 0-11 0,0 0-42 16,0 0-104-16,0 0-294 0,0 0-1201 0</inkml:trace>
  <inkml:trace contextRef="#ctx0" brushRef="#br0" timeOffset="41755.4198">20442 7025 64 0,'0'0'133'0,"0"0"11"0,0 0 28 16,0 0 10-16,0 0 6 15,0 0-5-15,0 0-6 0,0 0-14 0,0 0-19 0,0 0-7 16,0 0-16-16,0 0-9 16,-7-65-4-16,7 61-13 0,0-2-7 0,0 1-8 0,0 1-12 15,0-1-5-15,0 0-4 16,0 2-10-16,0 0-4 0,0 1-3 0,0 1-3 0,0 0 0 15,0 1-6-15,0 0-10 0,-3 0-12 0,3 0-22 0,0 2-26 16,0 4-9-16,0 1 7 0,0 5 16 16,0 6 27-16,4 2 13 0,1 5 0 0,1 5-3 15,2 1-3-15,1 6-4 0,2-2 0 16,-1 3-2-16,2 2-2 0,0-4-2 0,-1-1-3 0,2 0-4 15,1-7-1-15,-1-2 0 16,0-4 1-16,0-4-1 0,0-2-1 0,-3-4-2 0,1-3-2 16,-5-3-2-16,0-3-2 15,-3 0-8-15,0-3-3 0,-1 0-5 0,-1-5-20 0,-1-4-33 16,0 1-82-16,0-5-143 0,-4-1-206 0,-1 2-30 0,2 4-292 0</inkml:trace>
  <inkml:trace contextRef="#ctx0" brushRef="#br0" timeOffset="42325.4255">20252 7057 976 0,'0'0'278'0,"0"0"23"16,0 0-77-16,0 0-76 0,0 0-57 16,0 0-2-16,0 0 5 0,0 0 1 0,0 0-9 0,0 0-17 15,115-8 1-15,-92 9 2 0,3-1 8 0,1 0 7 16,2 0-1-16,1-5-6 0,1-1-8 15,0-1-15-15,0-1-13 0,-1-1-9 0,-1-1-12 0,-1-1-6 16,-4 1-7-16,1-1-3 16,-1 1 1-16,-3 0-5 0,-2-1 1 0,-1 0-2 0,-4 1-2 15,0-1-1-15,-6 1 0 16,-1 1-1-16,-1 2 3 0,-4 1-1 0,0 1 1 0,-2 4-5 15,0 1-12-15,0 0-19 0,0 0-25 0,-3 6-3 0,-1 4 8 16,1 5 21-16,0 6 26 16,-2 3 6-16,0 6 2 0,1 5 0 0,1 5-1 0,2 3 1 15,1 0-2-15,0 0 1 16,4-5-3-16,4-5 3 0,2-4-1 0,3-5 3 0,2-4 1 15,2-2 2-15,-1-5-1 0,2 1 1 16,1-3 0-16,0-4 0 0,1-2-2 0,-4-2 4 16,2-3 0-16,-2 0 1 0,-1-3 4 15,0-3-9-15,1-2-7 0,-1 0 1 0,-1-3-11 0,-1 0 1 16,-1-1-7-16,0 0-11 0,-4-1-10 0,0 0-14 0,1 1-8 15,-3 2-4-15,-1-1 4 16,0 2 14-16,-3 2 17 0,0 3 16 0,-2 1 11 0,0 1-17 16,0 2-15-16,0 0-27 15,0 5 2-15,0 1 24 0,0 4 30 0,0 1 36 0,2 1 15 16,3 1 5-16,-2-1 6 15,3 2 8-15,0-1 6 0,2-2 0 0,2 0-8 0,0 0-13 16,1-2-10-16,1 0-9 0,0-1-1 16,2-3 0-16,-1-2-1 0,0 0-1 0,1-1-6 15,-1-2-8-15,0 0-8 0,0 0-13 0,-1-4-14 0,0 0-21 16,1-1-39-16,1 0-40 0,-2-2-60 15,0-1-118-15,-2-2-210 0,-3 4-126 0,-3 2-338 0</inkml:trace>
  <inkml:trace contextRef="#ctx0" brushRef="#br0" timeOffset="42505.4273">21458 7222 1366 0,'0'0'218'0,"0"0"-105"15,0 0 7-15,0 0-16 16,0 0-22-16,0 0-8 0,0 0-5 0,0 0-13 0,0 0-6 15,0 0-3-15,91 121-10 16,-82-113-10-16,-1 0-13 0,2-1-19 0,-1-1-17 0,0-1-35 16,-1 0-82-16,1-2-118 0,1-2-200 15,-2-1-286-15,-3 2 46 0</inkml:trace>
  <inkml:trace contextRef="#ctx0" brushRef="#br0" timeOffset="42936.4317">22034 7171 2018 0,'0'0'209'0,"0"0"-61"0,0 0-4 0,0 0 1 15,0 0-13-15,0 0-11 0,0 0-19 0,0 0-28 0,0 0-25 16,0 0-19-16,0 0-17 15,0 0-10-15,0 0-4 0,0 0-2 0,-38 0 2 0,27 3 0 16,-1 1 1-16,-2 2 0 0,-1 0 0 16,-1 1 1-16,-2 0 0 0,1 0-1 0,-1 2 0 0,2-1 0 15,-2-1-1-15,5 0 0 16,1 0-2-16,4-3-4 0,2 1-5 0,2 0-6 0,3-2-7 15,1 0-7-15,0 2-2 16,2-2 2-16,5 0 9 0,1 0 17 0,6 0 3 0,1 1 4 16,5-2 0-16,2 2-7 0,2-1 8 0,1 1-1 0,2 0 4 15,-1 0 4-15,0 1-5 16,-1-1 1-16,-2 1-5 0,-2 1-5 0,-4-1 5 0,-1 1 0 15,-4 1 0-15,0-2 3 0,-5 1-3 16,-1-1-1-16,-3 1-1 0,-2-2 3 0,-1 1 2 16,0 1 4-16,-2 0 6 0,-4-1 3 15,-3 2 0-15,-3 0-1 0,-1-1-8 0,-3 2-7 0,-2-1-10 16,-2-1-9-16,1-2-22 15,-2 1-31-15,-2-3-59 0,2 1-135 0,4-3-317 0,4 1-971 16</inkml:trace>
  <inkml:trace contextRef="#ctx0" brushRef="#br0" timeOffset="43126.4336">21333 6997 2996 0,'0'0'193'0,"0"0"-124"0,0 0-23 0,0 0-29 15,0 0-26-15,0 0-11 0,0 0-6 0,0 0-11 16,0 0-19-16,0 0-25 0,0 0-38 16,0 0-60-16,0 0-98 0,0 0-212 0,105 0-964 0</inkml:trace>
  <inkml:trace contextRef="#ctx0" brushRef="#br0" timeOffset="43906.4414">22258 6970 673 0,'0'0'251'0,"0"0"37"15,0 0-6-15,0 0-21 0,0 0-43 0,0 0-37 0,0 0-45 16,0 0-48-16,0 0-36 16,0 0-31-16,0 0-28 0,0 0-1 0,0 0 4 0,0 8 7 15,3 5 20-15,2 3 3 16,-1 2 1-16,2 4 1 0,2 1 0 0,-1 4 2 0,1 1-4 0,1 3-4 15,0 1 0-15,0 2-7 16,-1-3-1-16,0 1-2 0,2-4-5 0,0-1 4 16,1-6 1-16,3-2 6 0,-2-4 8 0,1-5 12 0,-2-4 5 0,4 0 5 15,-5-3-1-15,1-1-5 16,1-2 2-16,-1 0 2 0,1-6-1 0,3-3-4 15,-2-1-5-15,1-4-3 0,-1-2-7 16,1-1-4-16,-2-1-6 0,-1-1-7 0,0-1-4 0,-2 1-8 16,1-2-3-16,-1 1-2 15,-1 4-1-15,-1-2 1 0,-2 5 3 0,0 4 0 0,0 1-4 16,-3 5-12-16,2 2-13 0,-1 1-11 15,0 1-4-15,4 7 6 0,0 3 13 0,3 4 12 16,-1 2 7-16,1 2 6 0,1 2 7 0,2 0-1 0,2-3 4 16,2 0-1-16,4-1 2 0,1-4 4 15,1-3 1-15,1-1 3 0,0-5 1 0,0-2 3 16,-3-2 4-16,1 0 7 15,0-4 7-15,-3-4 1 0,1-2 5 0,0-3 0 0,-3-1-4 0,-2 0-2 16,-3-1-6-16,-2-1-2 16,-1 0-2-16,-3-2-5 0,-4-1-7 0,-2-1 0 15,-1-3-12-15,-7 0-3 0,-4-2-2 16,-4-1-6-16,-4-1 1 0,-3-1-2 0,1 2-4 0,-3-1 1 15,2 2-15-15,1 0-14 0,4 2-20 0,0 2-23 16,5 2-18-16,0 4-15 0,2 3-31 16,1 7-80-16,0 3-159 0,4 2-270 0,2 0-853 0</inkml:trace>
  <inkml:trace contextRef="#ctx0" brushRef="#br0" timeOffset="44346.4458">23281 7286 1376 0,'0'0'224'0,"0"0"-32"0,0 0-14 16,0 0-10-16,0 0-2 0,0 0-1 15,0 0-13-15,0 0-24 0,0 0-21 0,0 0-26 0,0 0-24 16,0 0-18-16,0 0-12 0,0 0-4 0,35-12 3 0,-26 6-2 16,1 1-1-16,0-1-3 15,-1-1-3-15,2-1 2 0,-2-1 0 0,1 0-2 0,0-1 1 16,-2 0 0-16,-3-1 0 0,1 2-1 15,-3-1 0-15,-2-1-3 0,-1 2-2 0,0 0-4 16,-1 0 0-16,-3 3-5 0,-3 0 0 16,-1 2-4-16,-2 1-9 0,-1 0-1 0,-1 3-1 0,-4 0 2 15,0 2 1-15,-2 4 3 16,-1 0 0-16,0 2 1 0,0 5-3 0,4 1 1 0,-1 2 1 15,4 2 1-15,1 2-1 0,4-1 3 0,3 2-1 0,4-3 1 16,0 0-3-16,3-3 0 16,5-1-4-16,4-1 1 0,3-1 5 0,1-3-3 0,1-2 0 15,4 1-5-15,-1-5-8 16,0 0-8-16,2-3-22 0,0 0-29 0,3 0-37 0,-1 0-50 15,3-2-71-15,-1-1-114 16,1-1-208-16,-6 1-79 0,-9 1-329 0</inkml:trace>
  <inkml:trace contextRef="#ctx0" brushRef="#br0" timeOffset="44807.4505">23780 7260 1800 0,'0'0'398'16,"0"0"-196"-16,0 0-73 0,0 0-36 0,0 0-28 16,0 0-16-16,0 0-7 15,0 0 8-15,0 0 11 0,0 0 5 0,0 0-3 0,0 0-9 16,0 0-14-16,0 0-13 0,-122-13-4 15,112 13-8-15,-2 0-4 0,1 0-4 0,-1 2-5 0,0 2 1 16,2 0-1-16,1 0-2 0,-1 2 1 0,3 1-3 16,-1 0 0-16,1 2 0 0,2 0 2 15,0 3 2-15,3-1 4 0,2 1-1 0,0-2-1 0,1 2-3 16,7-2-2-16,1-2 4 15,2 1 5-15,2-3 1 0,1-1 4 0,1-2 2 0,3-3 3 16,1 0-1-16,1 0 1 0,2-3 1 16,0-5 2-16,1-1 5 0,-1-2 2 0,1-2 1 15,0-2 4-15,-1-1-3 16,-2-2-2-16,0-1 0 0,-2-3-9 0,1 1-4 0,-3-4-6 0,0 0-7 15,-2-2-1-15,-3-2-4 0,-3 0-5 0,-3 0-5 16,-5-2-1-16,0-3 1 16,-8 3 0-16,-6-3 5 0,-2 1-1 0,-3-1 5 0,1 5 0 0,0 6-2 15,2 4-1-15,0 7-3 16,3 6-7-16,-3 5 0 0,1 1-4 0,-3 7 2 15,-1 8 4-15,-1 6-1 0,0 5 7 16,4 6 3-16,-1 5 3 0,5 1 6 0,2 2-7 0,3 0 0 16,6-3-1-16,1-1-4 15,6-3-1-15,6-2-6 0,2-4-4 0,4-2-4 0,3-4-18 16,1-4-17-16,2-3-28 0,1-2-52 0,0-2-55 0,-3-3-107 15,-3 0-244-15,-8-5-989 0</inkml:trace>
  <inkml:trace contextRef="#ctx0" brushRef="#br0" timeOffset="45877.4612">24151 7216 1069 0,'0'0'349'16,"0"0"-176"-16,0 0 17 0,0 0-1 16,0 0-23-16,0 0-17 0,0 0-19 0,0 0-11 15,0 0-6-15,0 0 1 0,0 0-8 16,0 0-13-16,0 0-13 0,0 0-12 0,-12-35-14 0,14 32-9 15,1-1-13-15,-1 1-11 16,1-2-6-16,2 0-6 0,0 0-3 0,2-1-3 0,1 0 1 16,-1 0 2-16,2 0-5 15,2 1 1-15,-1 2-1 0,0-2-1 0,2 3-2 0,-1-1 0 16,0 2-2-16,-3 1-1 0,1 0-3 0,-1 1-3 0,0 7-1 15,-2-2-4-15,1 4 3 16,-1 2 3-16,0 1 0 0,0 2 2 0,-2 0 2 0,-1 3 0 16,-1 0 2-16,-1 0-3 15,0 1 2-15,0 0 0 0,0-4-1 0,0 1 4 0,0-4-3 16,1-2 0-16,-1-1 4 0,0-5-6 15,0-1 6-15,1 0 0 0,-1-3-5 0,1 0-1 16,3 0-2-16,-2 0-1 0,3 0 7 16,-1-4-2-16,2 0 8 0,2-3-3 0,-1-1-3 0,-1-1 3 15,2 0-9-15,1-2-5 0,-1 0-1 0,0 2-8 16,0-2-1-16,0 0-2 0,-2 1-1 15,1 1 8-15,1 1 1 0,-3 4 1 0,-2 0-4 0,1 1-11 16,-2 2-14-16,-1 1-6 16,1 0 4-16,3 0 12 0,-3 2 18 0,3 3 13 0,-2 0 8 15,3 1 7-15,0 2-1 16,0-2 1-16,2 1 0 0,1-2 7 0,1 1 4 0,0-2 8 15,2-1 7-15,0-1 1 0,1 1-3 0,3-3-2 0,0 0-6 16,0 0 0-16,2 0-3 16,-2-1 0-16,2-4 2 0,-4 2-2 0,2-2 0 0,-4 0 2 15,0-1-1-15,-1 2 3 0,-4-2 2 16,1-1 0-16,-2-1-3 0,-2 0-9 0,-1-3 3 15,-2 1-5-15,-1-1-2 0,-1-1 2 16,0 0-11-16,-4-1-6 0,-2 1-3 0,-1 0 1 0,-1 2-9 16,0 4-5-16,-1 0-7 15,-1 4-9-15,-3 1 1 0,0 1 2 0,-2 1 8 0,0 5 5 16,-1 5 3-16,1 0 6 0,2 3 1 0,2 0-5 0,2 3 9 15,1-2 0-15,4 2-1 16,1-1 8-16,2-3-8 0,1 0 1 0,0-2 6 0,4-1 3 16,3-3 14-16,1 0 9 15,3-1 4-15,1-1 4 0,2-3-5 0,1 0-6 0,1 0-4 16,1-2-6-16,2 0 1 15,-1 0-4-15,0-4-1 0,1 0 4 0,-1-2-1 0,1 0 0 16,0-2 1-16,-1 0-5 0,1 0-2 16,0-1 0-16,-1-1-3 0,1-1-3 0,0 3-1 15,-1-3-4-15,-1 4-1 0,0 0 0 0,-4 1-2 0,-1 2 0 16,-2 2-4-16,-2 2 1 0,1 0-5 15,-2 0-4-15,-2 5-3 0,1 2 2 0,-2 1 1 16,2 5 5-16,-2-2 4 0,-2 1 2 16,0 0 1-16,-2-2 1 0,0 2 1 0,0-2 2 0,0 1 1 15,-1-2 1-15,-2 0 0 16,-1-1 2-16,-3 0 2 0,0-3 7 0,0-1 6 0,-2 0 3 15,-2-2-2-15,-1 0-1 0,-2-2-8 0,0 0-3 0,0 0-1 16,-1-2-3-16,3-2-4 16,-2 0-7-16,3-1-12 0,1-1-16 0,1 2-29 0,3-2-48 15,-1-2-97-15,3 1-254 16,0 2-635-16,1 0-198 0</inkml:trace>
  <inkml:trace contextRef="#ctx0" brushRef="#br0" timeOffset="46798.4705">25477 7199 408 0,'0'0'54'15,"0"0"-18"-15,0 0-2 16,0 0 3-16,0 0 13 0,0 0 33 0,0 0 50 0,0 0 56 16,0 0 47-16,0 0 14 15,0 0-10-15,0 0-28 0,0 0-28 0,-8-13-24 0,8 13-25 16,0-1-23-16,0 0-27 0,0 1-17 0,0-2-11 0,0 1-5 15,0-2 7-15,0 2 2 16,0-2 4-16,0 1-5 0,0-2-8 0,-1 1-10 0,-1-2-10 16,0 2-4-16,-1-1-5 0,-1-2-4 15,-2 1 0-15,1-1-1 0,-2 2-8 0,-1 0-5 16,1 0-3-16,-2-1-9 0,1 2 5 15,-1-2-4-15,0 5 0 0,1-1 0 0,1 0-5 0,-2 1-3 16,-1 0-1-16,1 0-3 16,0 2 4-16,-2 4 1 0,1 2 1 0,0 3 2 0,-1 2-2 15,1 3 4-15,1 3 1 0,-2 1 1 0,3 1 1 0,2-1-5 16,1 1-1-16,4-1-4 15,1-1 3-15,0-2 0 0,3-1 3 0,5-3 1 0,1-1 0 16,2-4 3-16,1-2 3 16,2-3 10-16,1 0 10 0,3-3 2 0,1 0 3 0,4-5-4 15,3-4-3-15,0-1 1 0,2-2 2 16,-1-3 0-16,-1 0 0 0,0-3-2 0,-2 0 4 15,-2-2-1-15,-1 0 0 0,-1-2-1 0,-1 0-4 0,-2-3-7 16,-1 0-6-16,-3-3-4 0,-3 0-10 16,0-2-6-16,-6 0-8 0,-1-2 1 0,-3 0 5 15,0-1 6-15,-4-4 4 0,-5 1 6 16,-3 2 4-16,0-1 4 0,-4 7 4 0,2 2 0 0,-1 7-2 15,2 4-7-15,0 5-8 16,0 2-12-16,1 7-9 0,-1 1-4 0,0 1 1 0,-4 10 10 16,1 3 7-16,1 6 5 15,0 3 9-15,3 7 3 0,2 2 3 0,5 5 4 0,0 2 2 16,5 0 0-16,0-3-2 0,3-1-2 15,4-5-2-15,2-1-4 0,3-2-2 0,2-2 0 0,0-3-2 16,3-1-3-16,2-3-8 0,3-4-8 0,0 1-16 0,2-4-32 16,3-1-53-16,1-2-75 15,1-4-161-15,-8 1-273 0,-6-4-866 0</inkml:trace>
  <inkml:trace contextRef="#ctx0" brushRef="#br0" timeOffset="47688.4794">26132 7165 1961 0,'0'0'156'0,"0"0"-1"16,0 0-16-16,0 0-25 0,0 0-25 0,0 0-16 15,0 0-13-15,0 0-10 0,0 0-5 16,0 0-7-16,0 0-6 0,0 0-6 0,0 0-7 0,0 0 1 15,-103-23-4-15,90 23-3 16,-1 2 2-16,0 1-7 0,0 3-4 0,2 0 0 0,-1 2-6 16,0 0 2-16,2 2 2 0,-1 1 2 0,1 2 6 0,1 0-5 15,1 1-2-15,3 1-4 16,2-3-6-16,1 2 0 0,1-5-2 0,2 2 1 0,0-3 5 15,4-2 2-15,1 0 4 16,2-1 6-16,2 1 4 0,1-3 2 0,0 0 2 0,3-2-4 16,-1-1-2-16,4 0-5 15,-2 0-7-15,2-3 2 0,-3-1-6 0,1 0 3 0,0-3 3 16,-3 0-4-16,1-3 4 0,-1 0 0 15,-2 0 2-15,1-2 2 0,-1 1-6 0,-1-2 1 16,0 1-2-16,-2 0-4 0,0 1 2 0,-2 1-1 0,-2 3 5 16,1 3 4-16,-3 2 1 0,0 1-1 15,0 1-14-15,0 0-20 0,0 3-32 0,-3 1 2 16,2 4 12-16,0 2 20 0,0 2 28 15,1 1 7-15,0-1-5 0,0 1-2 0,0 1 4 0,0-3 0 16,4-2 2-16,1 1 7 16,0-3 4-16,2 1 7 0,1-2 5 0,0 0 4 0,1-3 5 15,2-1 0-15,0 0-2 16,1-2-3-16,-1 0-3 0,0 0-4 0,1-3-4 0,-1 0-3 15,3-1-2-15,-3 0-2 0,1-3-2 0,1 0 0 0,-2-1 0 16,0-1-4-16,-1 2-2 16,-1 0-3-16,-1 0 0 0,0 1 1 0,-3-1-1 0,1 2 0 15,-3 1-1-15,1 1-2 0,-3 1-4 16,-1 2-3-16,0 0-10 0,0 0-7 0,0 2-13 15,0 1-2-15,0 3 8 0,0 3 7 16,0 3 19-16,0 3 3 0,0 4-2 0,0 2 5 0,1 3 0 16,1 5 0-16,1 3-2 0,3 4 0 0,-3 5-4 15,2 1-6-15,-2 3-17 0,1 2-18 16,0-3-32-16,-1 0-114 0,2-3 1 0,0-1-3 0,3-6-14 15,2-2 77-15,3-4 9 16,-2-1 10-16,0-2 0 0,-1-1-33 0,-4-1-217 0,-2-3-23 16,-3 0 40-16,-1-5 78 15,0-3 228-15,0-1 58 0,-4-3 58 0,-3-2 74 0,-4 0 74 16,-1-4 51-16,-1 1 18 15,-5-3-5-15,-1 0-13 0,-1 0-27 0,-2-5-35 0,-1-1-37 16,-1-2-34-16,1-2-14 0,0 0-4 0,-2-3-5 0,2-3-11 16,0-2-23-16,-2-1-20 15,1-2-21-15,2-3-17 0,2-1-9 0,0-2-13 0,3-1-11 16,3-2-5-16,4 1-15 0,1 3-1 15,4-2 1-15,4 5-4 0,1 2 7 0,3 3-7 16,5 4-10-16,4 1 0 0,2 4-5 16,5 1 13-16,2 4 8 0,1 0 6 0,2 3 11 0,3 0 0 15,0 1 4-15,0 0 4 16,0 0-8-16,1 0-5 0,-2 0-22 0,3 1-47 0,1 0-60 15,0 1-122-15,-7-2-279 0,-6 0-1006 0</inkml:trace>
  <inkml:trace contextRef="#ctx0" brushRef="#br0" timeOffset="49410.4968">27233 7194 0 0,'0'0'0'0,"0"0"0"15,0 0 50-15,0 0 107 0,0 0 69 16,0 0 60-16,0 0 26 0,0 0-26 0,0 0-47 0,0 0-42 16,0 0-30-16,0 0-17 0,0 0-14 0,5-27-13 0,-5 25-11 15,0 0-13-15,0-1-16 16,-1 0-14-16,0-1-11 0,0 1-8 0,-1 0-3 0,-2-2-6 15,0 1-4-15,-1-2-13 16,-1 2-6-16,-2 0-4 0,1 0-4 0,0 0-4 0,-2 1-2 16,0 1-7-16,-1 0-3 0,0 2-1 15,-1 0-6-15,0 0 3 0,1 0 2 0,-2 2 2 16,2 4 3-16,0-1 2 0,-1 0 0 15,0 2-1-15,1 1-1 0,-1 0 1 0,1 2-2 0,0 2 0 16,1 0-3-16,0 3-3 0,1 2-3 0,2-1-2 0,0 1-1 16,3-1 1-1,1 0-1-15,2-1 4 0,0 0 0 0,0-1 0 0,4-3 4 0,0-2 1 16,3-1 3-16,-1-2 7 15,0-2 1-15,1-1 6 0,-1-1 3 0,3-1 2 16,-1-1 5-16,0 0 5 0,0 0 0 16,1 0 7-16,1-4-4 0,1-2-1 0,0 0-2 0,1-4-3 15,1 1-3-15,-2-3-2 0,1 1-5 16,0-1-1-16,-2-1-5 0,2 1-2 0,-3-1 0 15,-1 1-3-15,0-1 1 0,-1 3 2 0,-2 1-3 0,0 1-1 16,-3 2 2-16,0 2-2 0,-2 4-2 16,0 0-6-16,0 0-17 0,0 0-23 0,0 6 3 15,0 2 4-15,0 4 20 0,0 1 24 16,1 2 4-16,1 3 2 0,1-1-3 0,0 1 1 0,1 2-2 15,2-3-2-15,1-1 6 16,-1-1 7-16,2-3 4 0,1-1 7 0,1-3-3 0,-1-2 0 16,2 0 1-16,0-1-6 0,0-3 6 0,2-2-1 0,1 0-3 15,1 0 2-15,0-5-7 16,1-3-5-16,1 1 0 0,1 0-11 0,-2-4 2 0,3-1-4 15,-3-1-5-15,-1 1 5 16,-3-2-6-16,2 1 0 0,-4-1-4 0,-3 0-8 0,0 2 2 16,-3 1 1-16,-1 0 1 15,-2 4 9-15,0 4-3 0,-1 0-5 0,0 3-8 0,0 0-24 16,0 0-22-16,0 2-8 0,0 3 11 15,0 4 26-15,0 2 26 0,0 1 13 0,0 2 1 16,0 2-2-16,1-3 1 0,3 1 1 0,1-1 1 0,0-1 4 16,3-1 3-16,0-1 5 0,0-2 5 15,-1-2 5-15,3-2 2 0,-1-1 0 0,1-2-3 16,1-1-2-16,0 0-5 0,2 0-7 15,-1-1-2-15,0-4-5 0,1 0-2 0,-2 0 1 0,1-1 0 16,-2 0 1-16,-2-2-1 16,1 0 2-16,-1-2-3 0,-1 0-1 0,-2-1-2 0,1 0-4 15,-2-3-5-15,-2 3-10 16,1-1-6-16,-1 1-1 0,0-1-2 0,-1 1 5 0,-1 1 2 15,0 2-2-15,1 4 1 0,-1 0 4 0,0 4-6 0,0-2-14 16,0 2-20-16,0 0-23 16,0 2 7-16,0 5 26 0,0 0 28 0,0 4 25 0,1 1 13 15,3 0 10-15,-1-1 11 0,3 0 9 16,0 0 8-16,3 1 9 0,2-2 5 0,0 0 0 15,5-1-1-15,-1-1-8 0,4-2-9 16,1-2-4-16,1 1-7 0,3-2-5 0,-1-2-5 0,-1-1-3 16,3 0-1-16,-1 0 1 15,1-4-1-15,3-1 4 0,0-1-1 0,0 0-2 0,-3 0-1 16,1 0-2-16,-3-1 0 0,-2 0 0 0,-4 0 1 0,-2 0-1 15,-3 1 0-15,-2 1-2 16,-1 1 0-16,-3-1-1 0,-2 0 4 0,-2 1 1 0,0 2 2 16,-2-1-2-16,0 0-9 0,-5 1-11 15,-2-2-12-15,0 1-6 0,-3 0-7 0,-1 2 1 16,-4 0 4-16,1 1 3 0,-3 0 6 15,0 5 3-15,-1-1 1 0,0 3 6 0,-1-1-6 0,0 3 2 16,2 0 0-16,-1 2-4 16,1 0 4-16,2 1-1 0,2-1-1 0,2 1 2 0,2-1 0 15,4 1-1-15,1 1 0 16,2-1-5-16,2-1 4 0,0 1 0 0,2-3-1 0,5 1 7 15,2-4 1-15,3 1 5 0,2-2 5 0,1-1-2 0,3-1 2 16,1-3-1-16,3 0 0 16,0 0-1-16,1-1-3 0,2-5 1 0,0 0-2 0,1-2 0 15,0-2 5-15,2-2 1 16,2-1 1-16,-1-3 4 0,0 1-7 0,-3-5 2 0,1 0-1 15,-3-2-5-15,-1-1 1 0,-2-2-3 16,-2-2-1-16,-1-2-2 0,0-4-3 0,-4 0-4 16,-1-2-4-16,-3-1-2 0,-4 1-1 0,-2 3 3 0,-3 3 5 15,-1 4 4-15,0 5 3 0,-7 5-3 16,-2 4-3-16,-1 3-2 0,-2 4-10 0,-2-1-2 15,-3 5 2-15,-2 5-4 0,-3 4 12 16,0 7 2-16,-2 4 4 0,3 4 7 0,0 7-5 0,1-1 0 16,3 5 2-16,1 0-6 15,4-2 3-15,3 2 0 0,3-6-4 0,5 0 6 0,1-4-6 16,7-2-4-16,2-1-4 15,3-3-13-15,4-2-15 0,1-1-27 0,3-4-63 0,1-1-139 16,-5-3-428-16,-4-4-956 0</inkml:trace>
  <inkml:trace contextRef="#ctx0" brushRef="#br0" timeOffset="50730.5136">28943 7324 661 0,'0'0'265'16,"0"0"-156"-16,0 0-1 0,0 0 28 0,0 0 27 0,0 0 10 16,0 0-6-16,0 0-9 15,0 0-20-15,0 0-7 0,0 0 5 0,0 0 2 0,0 0 0 16,0 0-5-16,7 0-17 0,-5-2-23 0,0-1-29 0,1-2-23 15,3-1-19-15,1 0-3 16,0-4 7-16,1 1 0 0,1 0 2 0,2-2 1 0,0-2-5 16,2-1-6-16,1 0-4 15,-1-1-8-15,4 0 2 0,-1 1-6 0,1 1-4 0,1 1 2 16,-3 0-4-16,1 2 0 0,-5 3-2 15,-1 3-4-15,-1 1 0 0,-4 3-7 0,0 0-6 16,0 0-5-16,0 5-2 0,0 3 2 16,1 4 6-16,-1 5 8 0,-1 1 7 0,0 2 4 0,-2 3 3 15,1 1 3-15,-1 0 1 0,-1 1-1 0,0-1 0 16,0-3-5-16,1-2 0 0,2-4 2 15,-1-2-2-15,1-4 0 0,0-4 4 0,0 0-4 0,0-3 8 16,-1-1 2-16,0-1 2 16,2 0 8-16,0 0 6 0,2-2 2 0,2-4-1 0,3-1-7 15,-1-3-10-15,2-3-6 16,2 0-8-16,-1-1 3 0,2 0-3 0,-2-3-3 0,0 2-7 0,0 0-3 15,-1 1-7-15,-1 0-2 16,1-1-3-16,-2 3 2 0,-1 0 2 0,-3 3 0 0,1 1 0 16,-3 3-3-16,-3 1-3 0,0 4-6 15,-2 0-20-15,0 0-12 0,0 0 4 0,0 5 10 0,1 1 27 16,0 2 24-1,0 2 5-15,0 1 3 0,1-1-1 0,0 1 2 0,0-2 0 0,2 0 4 16,3-1 10-16,1 0 6 0,0-1 11 0,4-1 9 0,-1-2-2 16,3 0 1-16,3-2-4 15,1-1-6-15,2-1 2 0,1 0-7 0,1-3-1 0,-1-2-1 16,2-1-1-16,1-1 2 15,-3 0 2-15,1-3 0 0,-1 1-2 0,-2 0-5 0,0-1-5 16,-3 0-5-16,-1-2-2 16,-2 0-5-16,-2-1-3 0,-2 1-5 0,-1-2 0 0,-2 0-9 15,-1 1-2-15,-2-1-1 0,-3 1-3 16,0 3 4-16,0 2 0 0,-1 0-3 0,-5 4-8 15,-2-1-9-15,-3 2-6 0,-2 3-1 0,-2 0 7 0,-1 2 13 16,-1 4 8-16,-1 3 9 0,1 3-2 16,1 0 9-16,2 2-1 0,1 2 3 0,4 0 4 15,2-1 1-15,3 3 5 0,2-3 7 16,2 2 2-16,0-3 3 0,1 1 0 0,4-3 3 0,4 1 4 15,2-2 3-15,2 0 1 16,3-1 1-16,2-2-1 0,3-1-1 0,2-2-6 0,1-1-5 16,0-4-7-16,0 0-5 0,1 0-1 0,-2 0 2 0,1-3 1 15,2-3 3-15,2-1-2 16,-1-1 0-16,0-1 1 0,-1 0-5 0,-2-1 2 0,0-1-3 15,-1 1 0-15,-4-2 0 16,-1 1-4-16,-1 0-3 0,-2-3 0 0,2 3-2 0,-4-1 0 16,1 2 0-16,-4 1 3 15,-3 2 0-15,-1 2 2 0,-3 1 3 0,-2 4 1 16,-1 0 0-16,0 0-1 0,-3 0-8 0,0 0-13 0,1 0-11 0,-2 0-10 15,1 4 0-15,0 2 10 16,-3 3 8-16,-2 1 12 0,3 4 2 0,-2-2 1 0,3 2-1 16,-1 0 0-16,2 1 2 15,1-1-8-15,2 0 7 0,0 0 0 0,1-2-1 0,3-1 12 16,1 1-9-16,1-2 3 15,2-1 1-15,3-1-7 0,-1-1 6 0,1-1 0 0,2-1-1 16,0-1 4-16,1-1-5 0,-1-3-6 16,2 2-2-16,-1-2-10 0,1 0-2 0,-2 0-11 15,1-2-9-15,0-2-13 0,-1 0-21 0,0-2-30 0,-2 0-46 16,3 0-67-16,-4-1-136 0,0-2-254 15,-2 3-191-15,-3 0-251 0</inkml:trace>
  <inkml:trace contextRef="#ctx0" brushRef="#br0" timeOffset="50910.5154">30555 7147 1366 0,'0'0'323'0,"0"0"-240"0,0 0 32 16,0 0 26-16,0 0 10 0,0 0-18 0,0 0-25 0,-105 124-18 16,90-105-16-16,0 2-17 0,0 0-14 0,0 1-11 15,-1 1-10-15,1-1-3 0,1-1-10 16,2-1-8-16,2-3-8 0,1-3-13 0,3-4-21 0,4-2-46 15,2-3-87-15,0-2-113 16,5-3-142-16,0 0-159 0,1 0-546 0</inkml:trace>
  <inkml:trace contextRef="#ctx0" brushRef="#br0" timeOffset="51190.5182">30930 6785 2900 0,'0'0'61'0,"0"0"-26"16,0 0-17-16,0 0-12 16,0 0-9-16,0 0 3 0,0 0 7 0,0 0 15 0,0 0 12 15,0 0 5-15,0 0 4 0,-14 126-2 16,12-101-6-16,0 3-5 0,-1 2-8 0,1 3-9 0,-1 3-3 15,-1 0-3-15,-1 3-1 0,2 0-1 0,-1-3-2 0,2-2-2 16,1-4-3-16,1-4-4 16,0-3-1-16,3-4-5 0,3-1-4 0,0-3-9 0,2-1-15 15,-1-6-12-15,-1-2-17 16,0-1-15-16,0-3-15 0,-1 1-46 0,0-3-60 0,-2 0-136 15,-1 0-299-15,-1 0-855 0</inkml:trace>
  <inkml:trace contextRef="#ctx0" brushRef="#br0" timeOffset="51390.5202">30686 7050 2704 0,'0'0'324'0,"0"0"-275"0,0 0-28 15,0 0 5-15,0 0 20 0,0 0 16 0,0 0 10 0,0 0-8 16,0 0-12-16,0 0-8 15,139 19-10-15,-108-16-5 0,3-1-7 0,0-1-9 0,0-1-5 16,1 0-9-16,-2 0-11 0,2 0-17 0,-1 0-35 0,-2 0-52 16,-1 0-122-16,-9 0-247 15,-7 0-1212-15</inkml:trace>
  <inkml:trace contextRef="#ctx0" brushRef="#br0" timeOffset="52600.5323">13570 8281 1171 0,'0'0'253'0,"0"0"-90"0,0 0 24 0,0 0-7 15,0 0-9-15,0 0-25 16,0 0-37-16,0 0-46 0,0 0-41 0,0 0-13 0,0 0-3 16,0 0 7-16,4 30 18 0,1-12 13 15,0 6 9-15,3 3 1 0,1 1-3 0,1 2-9 0,-1 1-9 16,2 0-5-16,-2 0-6 15,-1-3-3-15,0 2-6 0,-1-1-4 0,0-1-3 0,0-2-5 16,-2-1 0-16,3-3 0 0,-2-3-5 0,2-2-3 0,0-4-13 16,2-5-15-16,-2-2-25 15,0-3-34-15,0-2-43 0,2-1-33 0,0 0-52 0,3-7-68 16,0-2-109-16,-3 2-79 0,-3 0-400 15</inkml:trace>
  <inkml:trace contextRef="#ctx0" brushRef="#br0" timeOffset="53002.5365">13924 8345 1620 0,'0'0'229'0,"0"0"-17"16,0 0-35-16,0 0-42 0,0 0-35 16,0 0-41-16,0 0-29 0,0 0-15 0,0 0-1 15,0 0 16-15,0 0 13 0,0 0 9 16,0 0 2-16,0 0-6 0,-2 106-2 0,2-86-7 0,0 0-8 15,0 0-4-15,2 1-6 16,1 2-3-16,2 0-1 0,2-2-4 0,1-1 0 0,2-1-2 16,5-1 2-16,-2-3 2 0,2-1 1 15,3-2-3-15,2-2-1 0,3-1-5 0,1-3-3 0,2-3-1 16,1-2-3-16,0-1-1 15,-2 0-3-15,-1-4 0 0,-2-2-3 0,-3-1 1 0,-1-1 2 16,0 0 3-16,-5 0-3 0,1-2 0 0,-4 3 0 0,-4-4 4 16,0 3 2-16,-5-3 4 15,-1 1 3-15,-1 1-1 0,-8-1-5 0,-1 1-3 0,-5 1-4 16,-2 1-1-16,-3 2-1 15,-1 1 6-15,-5 4 2 0,1 0 2 0,-2 2-1 0,1 3 0 16,0 3 1-16,4 0-2 0,2 0-1 16,2-1-2-16,3 1-1 0,2 2-6 0,2-1 0 15,3 0-10-15,3 1-5 0,2-1-13 16,1 1-13-16,2-2-16 0,0 1-31 0,7-1-42 0,2-2-59 15,5-1-98-15,3-2-162 0,-1-3-126 0,-6 0-571 0</inkml:trace>
  <inkml:trace contextRef="#ctx0" brushRef="#br0" timeOffset="53292.5394">14470 8300 2656 0,'0'0'170'16,"0"0"-28"-16,0 0-47 0,0 0-24 15,0 0-17-15,0 0-19 0,0 0-18 0,0 0-8 0,0 0-5 16,0 0-3-16,0 0 3 0,0 0-3 0,0 0 2 16,0 0 2-16,25 38-5 0,-22-31 0 15,2-1-8-15,-1 2-23 0,1 1-34 0,-1-2-66 0,2 3-132 16,-3-3-289-16,-1-3-1061 0</inkml:trace>
  <inkml:trace contextRef="#ctx0" brushRef="#br0" timeOffset="53492.5414">14587 8761 3037 0,'0'0'84'0,"0"0"3"0,0 0-16 15,0 0-8-15,0 0-6 16,0 0-12-16,0 0-12 0,0 0-10 0,0 0-15 15,0 0-4-15,0 0-6 0,0 0-12 16,0 0-11-16,0 0-24 0,16 0-34 0,-14 0-52 0,1-1-88 16,3 1-152-16,-3 0-377 0,0 0-848 0</inkml:trace>
  <inkml:trace contextRef="#ctx0" brushRef="#br0" timeOffset="53782.5443">14864 8393 2074 0,'0'0'130'0,"0"0"-41"0,0 0-45 16,0 0 18-16,0 0 25 15,0 0 16-15,0 0-3 0,0 0-17 0,0 0-17 16,0 0-10-16,0 0-12 0,43 117-9 16,-36-99-4-16,1 3-4 0,-2-1-4 0,0 3-6 0,0-1-7 15,-2 2-4-15,1 0-8 0,-1-1 0 16,-1-1-2-16,0-1-9 0,-1 0-11 0,-1-4-20 15,1-3-43-15,0-1-71 0,1-2-121 0,0-2-245 0,-1-1-476 16,0-5 50-16</inkml:trace>
  <inkml:trace contextRef="#ctx0" brushRef="#br0" timeOffset="54282.5493">15117 8417 1455 0,'0'0'269'0,"0"0"-9"0,0 0-33 0,0 0-47 0,0 0-37 16,0 0-32-16,0 0-27 15,0 0-14-15,0 0-7 0,0 0-3 0,0 0-5 0,0 0-12 16,0 0-4-16,0 0-7 0,91 14-6 15,-85-4-4-15,-1 0-5 0,0 4-4 0,-2-1-2 16,0 1-3-16,-3-1 1 0,0 1-1 0,0 1 4 0,-5 0-2 16,-2-1 1-16,-2-1-2 0,0-1-3 15,1-1 3-15,-1-3 1 0,2-2 0 0,0-2 5 16,1-2-6-16,3-1 0 0,0 0-3 15,1-1-2-15,2 0-2 0,0 0-4 0,0 0-6 0,0-2-8 16,2 0-13-16,2-2-18 16,-1 0-18-16,5-1-11 0,-1 0-1 0,2-1 9 15,3 1 12-15,2-1 10 0,-2 3 8 16,4-1 12-16,-2 3 8 0,1 1 9 0,0 0 9 0,2 0 1 15,-3 0 5-15,1 6 2 0,0 1 1 0,2 0 3 16,-2 2-2-16,1 1 0 0,-2-1 2 16,0 1-8-16,-2 1 3 0,-4-1-3 0,0 0 0 0,-3 1 1 15,-3 0-1-15,-2 0 0 0,0 0 0 16,-4-2 0-16,-2 0 9 0,-3-2 1 0,-1-1 5 15,-1-1-4-15,-2-2-5 0,-1 0-7 16,-1-3-5-16,0 0-13 0,-1 0-22 0,0 0-50 0,-3-6-134 16,2 0-296-16,2 0-437 0,6 1-141 0</inkml:trace>
  <inkml:trace contextRef="#ctx0" brushRef="#br0" timeOffset="54452.551">15249 8317 1618 0,'0'0'338'0,"0"0"-55"0,0 0-64 0,0 0-52 0,0 0-54 16,0 0-36-16,130 15-26 0,-111-10-15 0,-1-1-10 0,-3-1-13 16,2 2-9-16,-3-3-10 15,1 3-25-15,-3-1-50 0,0 1-107 0,1-1-219 0,-4 1-373 16,-2-3-672-16</inkml:trace>
  <inkml:trace contextRef="#ctx0" brushRef="#br0" timeOffset="54702.5535">15759 8582 1599 0,'0'0'398'0,"0"0"-182"15,0 0 10-15,0 0-34 0,0 0-45 16,121-25-36-16,-101 22-25 0,1-1-28 0,-1 3-14 16,-1-2-19-16,1 0-7 0,-2 1-6 0,1-1-10 0,0 3-4 15,-4 0-11-15,2 0-26 0,-3 0-57 16,1 0-122-16,-6 0-270 0,-3 0-1120 0</inkml:trace>
  <inkml:trace contextRef="#ctx0" brushRef="#br0" timeOffset="55403.5606">16488 8316 238 0,'0'0'149'0,"0"0"22"16,0 0 11-16,0 0 7 0,0 0 18 0,0 0 17 0,0 0 8 15,0 0-8-15,0 0-11 0,0 0-11 0,0 0-12 0,0 0-21 16,0 0-23-16,0 0-25 15,3-32-28-15,-1 32-19 0,-2 0-16 0,1 0-17 0,-1 0-13 16,0 0-14-16,0 0-8 16,0 3-12-16,0 0-8 0,0 4 4 0,1 4-1 0,3 6 9 15,1 5 6-15,1 5 0 0,1 4 3 16,1 1-1-16,-2 0 1 0,1 3-1 0,0-1 2 15,0-1-3-15,-1-1-4 0,0-3 1 0,-1-1-4 0,1-3 1 16,-1-4-3-16,2-2-2 0,-2-3-5 16,2-3-9-16,0-3-13 0,0-3-20 0,0-2-36 15,0-5-52-15,1 0-60 0,1 0-125 16,-2 0-258-16,-2 0-900 0</inkml:trace>
  <inkml:trace contextRef="#ctx0" brushRef="#br0" timeOffset="56023.5668">16833 8532 1043 0,'0'0'243'0,"0"0"-17"0,0 0-27 16,0 0-2-16,0 0-5 0,0 0-14 0,0 0-26 0,0 0-19 15,0 0-21-15,0 0-8 0,0 0-7 0,0 0-16 16,0 0-10-16,-11-22-12 0,10 15-15 15,-1-1-4-15,0-1-7 0,-1-3-5 0,0 0-4 0,0-1-9 16,-1-4-6-16,1 3-1 16,-1-3-6-16,0 2 2 0,1-3-3 0,0 1-1 0,0 1 0 15,1 0-1-15,0 2 2 16,0 2-1-16,1 1 0 0,-1 4 2 0,1 3-3 0,0-1 1 15,1 2-3-15,0 3 0 0,0 0-9 0,0 0-6 0,0 0-10 16,0 0-1-16,1 0 4 16,4 0 9-16,2 0 12 0,1 0 8 0,3 0 2 0,3 0-1 15,1-1-2-15,2-2 2 0,3 1-2 16,0 1-1-16,2-1 1 0,0 1-3 0,0 1-1 15,1-2 0-15,1 2 0 0,2-1 1 16,-1 0 0-16,2-1 1 0,-3 2-2 0,2 0-1 0,-3 0 2 16,-1 0-5-16,-3 0 6 15,0 0-2-15,-5 3-1 0,-1 0 3 0,-1 1-3 0,-5 1 1 16,1 1-1-16,-2 0-3 0,-2 0 2 0,-2 2 0 0,1 0 3 15,-2 2 1-15,-1 2 1 16,0 2 1-16,0 1 1 0,-4 1-1 0,0 1 0 0,-3 0-1 16,0 0 2-16,-1 3 0 15,0-3 0-15,0 6 0 0,-3-3-1 0,2 0-2 0,0 3-2 16,1-3 1-16,1 1 1 15,0 0 0-15,3-2-3 0,0 1 2 0,2-1-3 0,1-2 2 16,1-3-5-16,0-1 2 0,0-1-5 16,1-1-4-16,2-3-7 0,1 0-8 0,0-1-22 15,0-3-21-15,-1 1-33 0,0-1-48 0,0-2-58 0,1 2-92 16,-1-2-137-16,-1-1-127 0,1 0-655 15</inkml:trace>
  <inkml:trace contextRef="#ctx0" brushRef="#br0" timeOffset="56283.5694">16988 8631 1960 0,'0'0'187'0,"0"0"13"15,0 0-62-15,0 0-7 16,0 0 0-16,0 0-15 0,0 0-14 0,0 0-21 0,0 0-19 15,0 0-4-15,0 0-9 0,130-30-6 16,-110 26-3-16,2 1-13 0,1 0-10 0,0 0-4 16,0 1-10-16,2-1 3 0,0 1-4 15,-1-1-8-15,1 0-3 0,-4 2-14 0,1-4-13 0,-3 2-16 16,-2 0-23-16,-2 0-28 0,0 1-53 0,-1 1-67 15,-2-1-129-15,0 1-216 0,-3 0-84 16,-3-1-459-16</inkml:trace>
  <inkml:trace contextRef="#ctx0" brushRef="#br0" timeOffset="56734.574">17673 8351 1121 0,'0'0'308'0,"0"0"8"16,0 0-32-16,0 0-61 15,0 0-37-15,0 0-40 0,0 0-31 0,0 0-24 0,0 0-20 16,0 0-14-16,0 0-15 0,0 0-11 16,0 0-11-16,0 0-12 0,-78-9-3 0,69 20-3 15,0 4-1-15,1 0 7 0,1 2-3 16,0 2 1-16,2 0 0 0,1 0 0 0,3 2 0 0,1-2-1 15,0 1-3-15,2-2 0 0,5 0-2 0,1-3 3 16,4 0 6-16,1-2 3 0,4-2 4 16,1-1 2-16,3-3 0 0,2-2 0 0,-1 0-5 0,4-4 1 15,0-1-4-15,2 0-3 16,1-1-1-16,0-5-2 0,-1 0-3 0,-1-2 2 0,-1 1 0 15,-2-4 4-15,-2 0 3 16,-1-2-1-16,-3-1 4 0,-1 0 6 0,-5 1 1 0,-2-1 3 16,-3-2 1-16,-5 1-2 15,-2-2 2-15,0-1-5 0,-9 1-6 0,-2-1-3 0,-3 1-6 16,-4-1-5-16,-1 2 5 0,-2 0-4 0,-1 4-2 0,0 1-1 15,-1 3-4-15,0 4-3 0,0 3 1 16,0 1-6-16,2 0 3 0,2 3-1 0,1 1-2 16,3 2 2-16,4 0-6 0,1 0-14 15,4 0-11-15,1 1-18 0,3 1-21 0,1 1-36 0,1-1-59 16,2 2-78-16,5 0-142 15,-1-1-244-15,1-4-831 0</inkml:trace>
  <inkml:trace contextRef="#ctx0" brushRef="#br0" timeOffset="57104.5777">18390 8345 2728 0,'0'0'97'0,"0"0"-20"16,0 0-25-16,0 0-23 0,0 0-10 0,0 0-5 15,0 0-6-15,0 0 3 0,-124-26 5 16,106 32 4-16,0 0 4 0,1 4-4 0,0 0-5 0,2 4-2 16,3 2-6-16,0 2 2 0,3 2-1 0,2 1 0 15,1-1 0-15,4 2-5 0,2 0-1 16,0-1-2-16,6 0-6 0,1-2 6 0,6-2 4 0,0 0 6 15,6-4 12-15,2-4-2 0,2-1-1 16,2-2-6-16,-1-1-10 0,-1-4 3 0,1-1-2 16,-1 0 7-16,-2-1 9 15,-2-5-2-15,-1-2 3 0,-3 1-1 0,1 0 2 0,-4-4 10 16,0 2 5-16,-3-3 5 0,-1 0-2 15,-4-1-8-15,-2-1-9 0,-2-1-11 0,0-1-10 16,-4 0-5-16,-6-2-12 0,-2 1-5 0,-4-1-4 0,-3-1-15 16,-1 2-18-16,-3 0-46 0,-1 3-78 15,5 3-240-15,5 4-1242 0</inkml:trace>
  <inkml:trace contextRef="#ctx0" brushRef="#br0" timeOffset="57724.5839">17301 8365 1869 0,'0'0'352'15,"0"0"-104"-15,0 0-68 16,0 0-44-16,0 0-36 0,0 0-31 0,0 0-25 0,0 0-22 15,0 0-18-15,0 0-6 16,0 0-1-16,0 0-7 0,0 0-6 0,0 0-11 0,2 6-17 16,0-6-2-16,0 3-1 0,1-1-4 0,2 2-24 0,-1 1-87 15,2-1-142-15,-3 0-296 0,-1-3-891 16</inkml:trace>
  <inkml:trace contextRef="#ctx0" brushRef="#br0" timeOffset="57914.5858">17417 8755 2283 0,'0'0'249'0,"0"0"-149"16,0 0 34-16,0 0 3 15,0 0-18-15,0 0-36 0,0 0-28 0,0 0-26 0,0 0-16 16,0 0-5-16,0 0-6 0,0 0-1 15,0 0-19-15,0 0-32 0,34 2-68 0,-27-2-132 16,-3 0-291-16,-1 1-1074 0</inkml:trace>
  <inkml:trace contextRef="#ctx0" brushRef="#br0" timeOffset="62476.6316">1965 10329 0 0,'0'0'0'16,"0"0"0"-16,0 0 0 0,0 0 0 0,0 0 14 0,0 0 93 15,0 0-4-15,0 0 1 0,0 0 4 16,0 0 5-16,0 0 0 0,0 0-6 0,-3-45-2 15,3 43-9-15,-2-1 3 0,2 0-8 0,0 2-7 0,-1-2-5 16,1 1-6-16,-1 1 10 0,1 0 0 16,0 1 15-16,-1-2-1 0,1 1-2 0,-2-1-2 15,2 2-9-15,-1 0 0 0,1 0-9 16,-1 0-6-16,1 0-5 0,-1 0-9 0,1 0-9 0,0 0-14 15,0 0-16-15,0 0-13 16,0 0-11-16,0 0-11 0,0 0-16 0,0 3-13 0,0 0 4 16,0 3 17-16,0 1 17 0,2 4 22 0,3 0 3 0,0 2-5 15,0 2-1-15,2 2 0 16,0 2-6-16,2 1 3 0,-2 4 5 0,2 0-3 0,1 2 1 15,-1-2-7-15,0-3-5 16,1-2 0-16,-1 1-2 0,0-6 5 0,-2 0-3 0,0-1 0 16,1-1 0-16,-2-2-3 0,1 0-2 15,1-1-2-15,-1-2-3 0,0 1-3 0,-2-2-7 0,-1-2-9 16,1 2-1-16,-2-3-15 15,1 3-14-15,-1-3-16 0,-1 0-25 0,-1-1-22 0,0 0-19 16,0 1-16-16,0-2-11 0,0 0-14 0,0 0-14 0,2 1-16 16,-2-1-13-16,0 0 29 15,0-1 11-15,-1 1 78 0</inkml:trace>
  <inkml:trace contextRef="#ctx0" brushRef="#br0" timeOffset="64577.6527">1600 10339 352 0,'0'0'226'16,"0"0"18"-16,0 0 16 15,0 0-16-15,0 0 0 0,0 0-6 0,0 0-29 0,0 0-12 16,0 0-18-16,0 0-30 15,0 0-27-15,0 0-27 0,0 0-17 0,0 0-17 0,1-58-20 16,1 53-17-16,3 1-13 16,-1 1-6-16,4-1 0 0,2-1-2 0,2 2 3 0,4-1-1 15,3 0 1-15,3-1-3 0,4-1 2 0,3 1-2 0,3 1 1 16,1-1-4-16,1 2 3 15,-1 0-2-15,2 1 0 0,-2-1 0 0,1 1-2 0,-1-2 0 16,0 2 4-16,-2-2-5 0,-1 2 4 16,-3-1-2-16,-3 0-1 0,-1 1-2 0,-3-2-4 15,-2 1 2-15,-3-2-2 0,-1 2-2 16,-3 1-1-16,-4-2 0 0,0 2 1 0,-2-1 3 0,-1 0 1 15,-2 0 5-15,1 1 1 0,0 1 3 0,-2-2 2 16,0 1 2-16,0-2 1 0,-1 2 2 16,0-3 0-16,0 2 4 0,0-2-4 0,0 1 1 0,0 0-2 15,0 1-3-15,-1 0 0 16,0 1 3-16,1 1 1 0,-1 1 3 0,1 0-5 0,-1 0-4 15,1 0-12-15,0 0-20 16,-2 0-19-16,2 3-29 0,0 0-8 0,0 2 18 0,0 3 17 16,5 4 33-16,0 3 15 0,3 5 0 15,1 5 1-15,1 5 2 0,1 5-1 0,-1 3-2 16,2 3-2-16,-1-1 0 0,2-1 2 0,-1-2-1 0,-1-4 3 15,1-3-4-15,-1-3 2 0,0-5-2 16,1-4 0-16,-1-3 2 0,0-2-1 0,-4-5 0 16,0 1 4-16,-1-4-1 0,-3-4 5 15,0-1 3-15,-2 0 10 0,0 0 8 0,2-1 9 0,-3-2 6 16,2-2 5-16,0-1-12 15,0-2-9-15,2-3-15 0,-1-1-10 0,0-2-1 0,0 1-3 16,-2-4-1-16,0 3 1 16,0-3 0-16,-1-1 2 0,1 1 3 0,-1 1-2 0,0 0-1 15,1 2 0-15,-1 1 1 0,2 5 3 0,-1 1-2 0,4 1 0 16,-3 3-1-16,-1 2-11 15,1 1-8-15,-1 0-18 0,1 0-8 0,1 4-1 0,2 2 8 16,2 1 20-16,2 3 15 16,0 1 2-16,0 1 0 0,-1 0-7 0,1 1-4 0,0 1 1 15,-1-2 5-15,2 0 1 0,-2-1 2 16,1-2-2-16,-1-2-3 0,1 0-1 0,-1-2-9 15,1-2-10-15,0 1-18 0,0-2-21 0,-1-2-28 0,2 0-43 16,1 0-41-16,0-3-103 0,1-2-196 16,-2 1-57-16,-3 1-368 0</inkml:trace>
  <inkml:trace contextRef="#ctx0" brushRef="#br0" timeOffset="64768.6547">2907 10375 1306 0,'0'0'587'0,"0"0"-656"0,0 0 32 0,0 0 78 15,0 0 17-15,0 0 2 16,0 0 4-16,0 0-6 0,0 0-6 0,0 0-13 0,0 0-13 16,54 118-5-16,-46-106-3 0,1 0 0 15,-3-3-8-15,2-1-13 0,0-2-26 0,1-3-43 0,-2 0-57 16,1-2-71-16,3-1-73 15,0 0-113-15,-3 0-42 0,-1 0-304 0</inkml:trace>
  <inkml:trace contextRef="#ctx0" brushRef="#br0" timeOffset="65168.6587">3305 10321 1936 0,'0'0'271'15,"0"0"-151"-15,0 0-23 0,0 0 10 16,0 0 13-16,0 0 8 0,0 0-8 0,0 0-13 0,0 0-32 15,0 0-30-15,0 0-28 16,0 0-21-16,0 0-11 0,0 0-9 0,-65 38 7 0,48-28 3 16,-2 2 4-16,0-2 5 0,2 2-4 0,0-2 3 0,2-1 2 15,2 1-2-15,2-3 4 16,1 1-6-16,2-2-3 0,4 0-9 0,1-3-20 0,2 0-10 15,1 0-11-15,0 0-3 16,4 0 11-16,3-1 2 0,1 0 11 0,2 2 7 0,3-2 11 16,3 1 13-16,3-2 11 0,2 0 8 15,2-1-1-15,3 0 0 0,0 0-2 0,1 0-1 16,-4 0-1-16,2 0-2 0,-4 2-2 15,-1 1 3-15,-4 2-2 0,0-1 2 0,-4 2 0 0,-2-1-2 16,-1 1 0-16,-4 0 3 0,0-1 1 0,-3-1 3 16,-2 1 6-16,0-1 2 0,0 1 8 15,0-3 9-15,-4 4 3 0,-3 0 4 0,-3 2-10 0,-2-1-10 16,-3 1-10-16,1 0-16 15,-3-1-23-15,1 0-52 0,-4 0-102 0,0 0-194 0,3-1-311 16,7-3-826-16</inkml:trace>
  <inkml:trace contextRef="#ctx0" brushRef="#br0" timeOffset="65358.6606">2808 10199 3100 0,'0'0'17'0,"0"0"-17"0,0 0-32 16,0 0-30-16,0 0-34 0,0 0-20 0,0 0 13 0,0 0 22 16,0 0 3-16,0 0-64 0,0 0-161 0,0 0-247 15,0 0-923-15</inkml:trace>
  <inkml:trace contextRef="#ctx0" brushRef="#br0" timeOffset="66870.6759">3949 10242 0 0,'0'0'74'0,"0"0"48"15,0 0 24-15,0 0 18 16,0 0-3-16,0 0-10 0,0 0-1 0,0 0-11 0,0 0 6 15,0 0-4-15,0 0-10 0,0 0-1 0,0 0-8 0,0 0 1 16,-11-11 1-16,10 10-3 16,-1 0-4-16,1 0-9 0,-2-1-4 0,2 1-13 0,-1 0-9 15,-1-2-12-15,2 1-8 0,-1 1-4 16,-1-1-8-16,1 1-7 0,0 0-8 0,1 1-10 15,-1-1-8-15,-2 1 1 0,2 0-9 16,0 0-6-16,-2 0-6 0,2 0-11 0,-2 2-8 0,-1 1-2 16,1 4-1-16,-1 0 3 0,1 5 5 0,0 1 9 15,0 0 0-15,0 4 4 0,3 2-1 16,1 0-1-16,0 2 2 0,3-1 2 0,1-2 2 0,1-1 0 15,0 0 2-15,2-3-1 16,0-2 0-16,2 0 3 0,0-3-1 0,-1-2 1 0,3-1-1 16,1-2 0-16,-2 0 3 0,2-3 0 15,-2-1 6-15,0 0 3 0,1 0 3 0,-1 0 5 16,1-1 0-16,0-3 0 0,-2 0-1 15,0 0-4-15,-2-2-3 0,0-2 0 0,-1 1 1 0,-2 1 1 16,1-1-2-16,-2 2-2 0,1-1-6 0,-2 2-6 16,0 0 0-16,-1 2-3 0,0 1-4 15,0 1-6-15,-1 0-15 0,1 0-14 0,1 0-6 0,3 1-1 16,1 5 13-16,4 3 12 15,4 2 14-15,2 6 5 0,2 2 4 0,4 3 3 0,1 7-2 16,1 7-2-16,1-1 2 16,0 8-4-16,0-2 1 0,0 3 1 0,-3-1-1 0,-1-3 1 15,0-3-2-15,-3-2 2 16,-1-6 3-16,-1-4 0 0,1-4 2 0,-3-4-3 0,-2-5-2 15,-2-1 2-15,-4-3-1 0,-2-3 4 0,-3-1 3 0,-1-3 14 16,0-1 17-16,0 2 19 16,-1-2 15-16,-3 0-7 0,-5 0-17 0,-2-2-19 0,-6-1-22 15,-2-1-5-15,-2-1-1 0,-3-1 1 16,-3 0 2-16,-2 0-2 0,-2-4 1 0,0 0-3 15,0-1 0-15,1 0-4 0,1-2-3 16,2 1 2-16,2-1-5 0,2 1 1 0,4-1 6 0,4 3 0 16,1 0 4-16,4-1 3 0,4 1-7 0,1 2 0 0,1-1 1 15,3 4-4-15,1-1-2 16,0 1-3-16,0-1-7 0,3 1-2 0,5-2 2 0,0-2 2 15,3 0 8-15,4 0 3 16,2-1 3-16,3-2 1 0,2 1-1 0,0-2 2 0,5-3-2 16,-1 1 4-16,3-4 0 0,1 0 1 15,0-3 5-15,-1 0-4 0,0-1 3 0,-1 2-2 16,-3 0-1-16,-1 1-1 0,1 0-1 15,-3 2 2-15,-1 3-2 0,-4-3 4 0,-1 3 3 0,-2 0-1 16,-1 1 0-16,-3 1-3 16,-2 2-3-16,-3 0 3 0,0 2 1 0,-4-2 6 0,-1 3 5 15,0-1-2-15,-6 1-5 0,0 2-5 0,-2-1-9 0,-2 1-2 16,-1 0-2-16,-1 2 0 15,-2 0 1-15,2 1-7 0,-2 1 0 0,-2 2-3 0,2 0-5 16,-2 0 2-16,3 5 1 0,-3 2 0 16,2 0 9-16,-2 4-1 0,3-1 5 0,-1 1-1 15,1 1-3-15,2 3-3 0,4 0-3 16,0 0 2-16,4 2 4 0,2 2 1 0,1-2 7 0,1 2-2 15,4-3-1-15,4-1 5 16,3 0-2-16,0-3 4 0,4 0 1 0,1-1-3 0,1-3 4 16,2-3-3-16,4-1-7 0,0-2-1 0,3-2-9 0,0 0-8 15,1 0-12-15,1-6-39 16,0-3-64-16,-1 0-80 0,1 0-106 0,-3-2-165 0,-5 2-74 15,-7 3-528-15</inkml:trace>
  <inkml:trace contextRef="#ctx0" brushRef="#br0" timeOffset="67760.6848">4934 10343 1083 0,'0'0'525'0,"0"0"-323"0,0 0-36 15,0 0-27-15,0 0-27 0,0 0-13 0,0 0-26 0,0 0-16 16,0 0-14-16,0 0-17 15,0 0 0-15,0 0 3 0,0 0 0 0,-93 36-4 0,84-27-8 16,-1 4-6-16,0 0-4 16,1 2-3-16,0 1 0 0,3 1-2 0,0-1-7 0,3-1 4 15,1-2-4-15,1 1-2 16,1-2-1-16,0-1-2 0,1-3 4 0,3-2 4 0,1 0 1 15,2-1 8-15,0-1-1 0,0-2 3 0,0-2 8 0,3 0 1 16,-1 0 4-16,2 0 1 16,1-2-1-16,0-4-4 0,0-3 0 0,1 2-3 0,-1-3-1 15,0-1 0-15,0 0-5 0,-3 0-5 16,-1 0-3-16,-1-1 4 0,-1 2 3 0,-3-1 4 15,-1-1 3-15,-1 3-1 0,-1-1 6 16,0 2-2-16,0-1-1 0,-3 3-3 0,0 1-8 0,0 1-4 16,0 3 1-16,1 1-3 0,0 0-7 0,0 0-12 15,0 0-20-15,1 0-26 0,1 4-14 16,-2 0 5-16,2 3 17 0,-1 4 23 0,1 0 20 0,0 2 8 15,0 1 4-15,0 1 3 16,3 0 7-16,2 1 6 0,-1-1 3 0,3-4 5 0,-2 0 0 16,3-4 7-16,0-1 2 15,-1-2-1-15,1 1 6 0,-1-4 2 0,3-1 6 0,-1 0 7 16,0 0-1-16,3-1-1 15,0-4-4-15,1-1-11 0,1-1-3 0,-2 0-9 0,2-4-7 16,-1 4 2-16,-2-3-5 0,-1 1 0 0,-2-1 1 0,2 1-7 16,0 0-1-16,-1-1-1 15,0-1-9-15,1 3 5 0,-1-2-2 0,0 3 2 0,1-1 2 16,-4 2-3-16,0 1-1 0,-1 1-4 15,-2 3-12-15,0 0 2 0,0 1-6 0,2 0-1 16,-1 1 6-16,1 3 0 0,1 1 1 16,1 0 3-16,1 2 2 0,0 2 4 0,1 0 1 0,-2 1 2 15,3 1 0-15,-1-1 3 16,0 2 2-16,1-3 0 0,-1-1-2 0,-1 0 2 0,-1-2 1 15,1-1-3-15,-1 0 12 0,-2-2-10 0,1 0 3 0,-1-2 0 16,1 1-5-16,-3-2 3 16,1 1 1-16,-2-1-3 0,0 0 8 0,0 0-3 0,-1 0 1 15,-1 0 5-15,2-3 0 16,-1 0-1-16,0-1-1 0,0-2-11 0,-1-1-4 0,1-2-10 15,-1 0-8-15,0 0-6 0,0-2-13 16,-1-1-19-16,-2-3-6 0,-2 1 1 0,0 1 13 16,-1-1 23-16,-1 1 16 0,3 1 13 0,-1 0 9 0,2 2 8 15,0 2 9-15,2 2 6 0,-2 2 6 16,3 2 4-16,-1 0 5 0,1 1 2 0,0 1-6 15,0 0-6-15,0 0-16 0,0 0-12 16,1 0-13-16,2 0-1 0,-1 0 2 0,2 0 10 0,3 0 6 16,3 0 4-16,0 1 1 15,2-1 2-15,3 0-1 0,-1 0 4 0,2 0 3 0,-2 0-5 16,4 0-1-16,-4-3-2 15,2 1-6-15,-2-2 0 0,0 2-6 0,0 0-3 0,-1-2-9 16,-1 2-26-16,1-1-46 0,0 1-108 0,-1 0-192 0,-2 2-362 16,-3 0-857-16</inkml:trace>
  <inkml:trace contextRef="#ctx0" brushRef="#br0" timeOffset="69141.6987">6220 10234 0 0,'0'0'0'16,"0"0"0"-16,0 0 0 15,0 0 0-15,0 0 0 0,0 0 0 0,0 0 0 0,0 0 0 16,0 0 0-16,0 0 0 0,0 0 0 16,0 0 0-16,0 0 0 0,-13-75 0 0,11 72 0 15,0-2 14-15,1 0 25 0,-1 2 20 16,1-2 19-16,-2-1 23 0,2 2 27 0,-1 0 22 0,1-2-1 15,0 0 2-15,-1 1 8 0,0 1-3 0,0-2 15 16,1 2 4-16,-1-2-2 0,1 3 1 16,0 0-11-16,0-2-13 0,-1 4-16 0,1 0-24 0,-1-1-14 15,2 2-14-15,0 0-21 16,0 0-16-16,0 0-26 0,0 0-27 0,0 4-27 0,0 2 0 15,0 5 6-15,6 3 19 16,0 4 24-16,3 4 1 0,1 1 2 0,2 4 0 0,1 0-6 16,1 2 0-16,-1-1-3 0,3 0-4 0,-3 1 1 0,0-2-1 15,1-1-1-15,-2-2-1 16,1-2-2-16,1-2 1 0,-2-3-5 0,-1-3-5 0,0-3-5 15,-1-4-10-15,-1 0-8 16,-2-2-16-16,-1-1-30 0,0-1-55 0,-2-2-60 0,1 1-79 16,-3-2-107-16,0 0-91 0,-1 0-606 0</inkml:trace>
  <inkml:trace contextRef="#ctx0" brushRef="#br0" timeOffset="69401.7013">6216 10557 1052 0,'0'0'318'0,"0"0"-211"16,0 0 40-16,0 0 25 16,0 0-14-16,0 0-19 0,0 0-15 0,0 0 5 0,123 11-12 15,-106-11-13-15,0 0-16 16,-2 0-22-16,2 0-15 0,2-3-12 0,-3 0-12 0,4 1-4 15,-2-1-8-15,1-1-5 0,0 0-3 0,-1 1-6 0,-2-2-4 16,-1 1-4-16,-1-1-13 16,-2 4-9-16,-3-2-20 0,0 1-23 0,-4 0-21 0,0 0-31 15,-3 1-30-15,-1 0-60 0,-1 1-77 16,0-1-151-16,0 1-552 0</inkml:trace>
  <inkml:trace contextRef="#ctx0" brushRef="#br0" timeOffset="69681.7041">5807 10259 1253 0,'0'0'360'0,"0"0"-243"0,0 0 20 15,0 0 4-15,0 0 4 0,0 0 12 0,0 0-3 16,0 0-16-16,0 0-24 0,65-129-14 0,-47 114-16 0,4-1-16 16,5 1-15-16,2 2-15 0,4 1-13 15,2 3-9-15,2 3-5 0,2 2-5 0,2 2-2 16,0 2-8-16,2 0 2 0,0 2-5 15,-1 4-4-15,1-1-11 0,-3 3-23 0,-1 1-25 0,-3 1-53 16,2 3-69-16,-4 0-113 16,-8-2-237-16,-11-4-954 0</inkml:trace>
  <inkml:trace contextRef="#ctx0" brushRef="#br0" timeOffset="70892.7163">7286 10446 0 0,'0'0'0'0,"0"0"0"15,0 0 0-15,0 0 0 16,0 0 0-16,0 0 0 0,0 0 0 0,0 0 0 0,0 0 0 15,0 0 0-15,0 0 0 16,0 0 1-16,0 0 4 0,-50-41 2 0,47 41-1 0,1 0 2 16,-1 0-9-16,1 0-2 0,-1 0 1 0,0 0-5 0,1 0 0 15,0 0 0-15,1 0 7 16,-1 0 0-16,2 0 0 0,-1 1 0 0,0-1 0 0,0 0 0 15,0 0 0-15,0 0 0 0,0 0 0 16,1 0 6-16,-1-1 20 0,0 0 2 0,1 0 7 16,-2-1 13-16,2 2 31 0,-1-1 30 15,0 0 39-15,0-1 29 0,0 1 2 0,1-2 0 0,-1 3-17 16,1-2-13-16,0 1-20 15,-2-1-17-15,2 1-15 0,0 1-8 0,-1 0 2 0,1-2 4 16,-2 2 5-16,2 0-8 0,-1-1-11 0,1-1-3 0,0 2-10 16,-2-1-1-16,2 0 1 15,0 0-2-15,-1 0-2 0,1 1-10 0,-1-2-6 0,1 1-8 16,-1 0-5-16,1 1-1 15,0 0-8-15,-1 0-2 0,1 0-10 0,-1 0-4 0,1 0-11 16,0 0-9-16,-1 0-12 0,-1 2-16 16,1 3 1-16,0 1 3 0,0 4 14 0,-1 4 15 15,2 1 3-15,0 4 1 0,0 2 0 16,0 0-3-16,3-1 0 0,3 1 0 0,1-3-2 0,2-1 3 15,-1-2-1-15,0-1 0 0,2-3 0 0,-1-3-3 16,0-1 4-16,1-1 1 0,-2-2 2 16,1-1 1-16,-1-2 1 0,2-1 5 0,-2 0 6 0,0-3 4 15,2-2 6-15,-2-2-3 16,1-3-2-16,-1 2 1 0,0-3-5 0,-1 1 1 0,-2-2 2 15,0 0-6-15,-1 1 3 16,-1 0-4-16,1 3-6 0,-2-2-2 0,-1 2-3 0,0 1-2 16,0 1 0-16,-1 1-4 0,0 3-3 0,0 0-7 0,0 2-18 15,0 0-20-15,0 0-20 16,0 4 2-16,1 1 18 0,1 2 25 0,3 4 26 0,-1 2 3 15,3 0 1-15,2 3 4 16,1 2-3-16,1-1 2 0,2-2-1 0,2 1 4 0,1-3-2 16,1-2 4-16,2-1 2 0,0-6 5 15,-3 1 5-15,1-5 10 0,-3 0 5 0,1 0 7 16,-4-2 2-16,0-3-1 0,0-1 5 15,-2-3 0-15,-1 0-2 0,-2-1-1 0,2 0-6 0,-2-1 0 16,-2 0-3-16,-2 0-8 0,-1 1-3 16,-1-2-8-16,0 0-4 0,0 0 1 0,-4 1-6 15,-2-2 0-15,-2 2-8 0,-2-2-5 0,-2 1 0 0,-3-1-8 16,1 0 2-16,-4 1-3 0,0-1 2 15,-1 3 2-15,0-1-2 0,2 2-1 0,-2 0-2 16,3 5-3-16,0-2-1 0,1 2-4 16,2 4-4-16,3-2-10 0,1 2-8 0,0 0-13 0,2 0-14 15,2 2-26-15,0 4-41 16,2-2-47-16,1 0-72 0,1 1-98 0,1-1-139 0,0-1-673 15</inkml:trace>
  <inkml:trace contextRef="#ctx0" brushRef="#br0" timeOffset="71802.7254">7982 10387 1234 0,'0'0'284'0,"0"0"-29"0,0 0-57 15,0 0-56-15,0 0-19 0,0 0-25 16,0 0-13-16,0 0-14 0,0 0-18 0,0 0-8 16,0 0-9-16,0 0 3 0,0 0-3 15,0 0-4-15,-114-16-6 0,104 21-13 0,0 1-9 0,1 2-1 16,-1 1-3-16,1 3 0 15,2-1 1-15,2 1 0 0,-1 1-5 0,4 2 4 0,2-2 1 16,0 1 2-16,2 0 3 16,5-2 1-16,1 2 0 0,2-2 4 0,2-2-1 0,1 1 1 15,1-2-1-15,2-2-1 0,2-2-3 0,-1 0 1 0,1-4 4 16,0-1 2-16,0 0 0 15,-1 0 3-15,0-6-3 0,-1-1-2 0,1 0-1 0,-1 0-3 16,-4-4-3-16,-2 4 5 0,-1-2-2 16,-2 0 9-16,-3 0 5 0,0 0 3 0,-2 0 11 15,-1 0-7-15,-1 0-5 0,0 0-7 16,-4-1-15-16,-3-2 2 0,-2 0-2 0,-2 0-3 0,-4-1 7 15,-2 0-8-15,-3 0 2 16,0 1 0-16,-2-1-5 0,0 0 6 0,0 0-1 0,2 2 1 16,1 3 7-16,3-1-5 0,0 4 0 0,5 1 0 0,1 1-7 15,2 1 4-15,2 1-1 16,2 1 0-16,0 0-1 0,3 0-1 0,1 0 1 0,0 0-5 15,0 0-5-15,0 0-2 16,0 0-7-16,0 0 5 0,3 0 9 0,2 3 3 0,2 0 10 16,1 2 1-16,2 0-4 15,3 0 6-15,1 1-1 0,2-1 2 0,1 0 4 0,3 1-9 16,-1-3 3-16,2 2-4 0,1-2-1 0,1 0 6 0,0-2-1 15,1-1 2-15,-2 0-1 16,-1 0-1-16,1 0-4 0,-3 0-2 0,-1 0 0 0,1 0-2 16,-3-1 4-16,-1 1-2 0,-2 0-2 15,0 0-2-15,-3 4-4 0,-1 1-2 0,-3 1-4 16,2 3 4-16,-3-1-1 0,1 3 6 15,-3 3 0-15,1 4 1 0,-2 0 3 0,-2 2-2 0,0 1 2 16,0 1 0-16,0-2-1 16,-1 0 2-16,1-4-1 0,0-4 1 0,0-2-2 0,0-2 1 15,0-4-1-15,1-1 0 0,1-2-2 0,0-1-1 0,2 0-1 16,-2 0-1-16,0 0 4 15,0-4 4-15,3-2 4 0,-1-2 3 0,2 0-4 0,-1-4-5 16,3-3-7-16,-2 2-4 16,-1-2-4-16,1-1-3 0,-2 1-4 0,3-1-3 0,-3 0-1 15,1-1 3-15,-1 3 7 16,-1 1 6-16,1 4 9 0,-1 2 5 0,-1 4 4 0,-1 1-6 15,2 2-8-15,-2 2-6 0,1 4-1 16,1 1 6-16,1 4 11 0,0 0 6 0,0 3 0 16,1 1-3-16,-1 2 2 0,2-3-2 0,-2 1 2 0,3-1-2 15,0-2 0-15,-1-1 1 0,3-2-1 16,0-2 1-16,-1-1 1 0,2-2-2 0,-2-1-5 0,-1 0-6 15,1-1-8-15,1-2-8 16,0 0-13-16,0 0-24 0,2-2-49 0,0-2-58 0,0-1-80 16,1-1-121-16,0 0-178 15,-3 1-108-15,-2 2-152 0</inkml:trace>
  <inkml:trace contextRef="#ctx0" brushRef="#br0" timeOffset="72182.7292">8696 9918 179 0,'0'0'318'0,"0"0"-58"0,0 0 18 16,0 0 12-16,0 0-9 0,0 0-5 0,0 0-10 0,0 0-25 15,0 0-27-15,0 0-34 16,0 0-31-16,0 0-28 0,0 0-33 0,0 0-33 0,-24-35-41 16,24 41-23-16,0 1-11 0,0 4 5 0,0 6 11 0,0-3 5 15,0 5 4-15,2 0-2 16,0-1-2-16,2 1 1 0,0 2-3 0,1 1 1 0,-1 1-7 15,1 2-6-15,0 0-14 16,-1 2-30-16,2-1-54 0,0 0-100 0,0 0-158 0,-1-6-307 16,-1-6-858-16</inkml:trace>
  <inkml:trace contextRef="#ctx0" brushRef="#br0" timeOffset="72712.7345">9018 10209 1717 0,'0'0'388'0,"0"0"-99"0,0 0-82 15,0 0-63-15,0 0-52 0,0 0-28 0,0 0-34 0,0 0-19 16,0 0-9-16,0 0 3 15,0 0 7-15,0 0 7 0,0 0 2 0,-7 95-2 0,5-75 0 16,-1 1-5-16,1 2-6 0,1-3 3 16,-1 3-6-16,2-3 0 0,0-2 0 0,0-2-1 0,4-1-4 15,1-4 2-15,0-2-2 16,-1-1 0-16,2-2 2 0,-1 0-8 0,1-2 2 15,0-2-6-15,-1 0-6 0,0-2 0 16,1 0-5-16,0 0-5 0,-1 0-3 0,2 0-7 0,-3-3 1 16,1 0-4-16,-2-1-1 0,0 0-4 0,-2-2-3 15,1 1-4-15,-2-1 2 0,0 0 0 16,-6-1 0-16,-1-1-5 0,-3 0-16 0,-3-1-10 0,-3 1-7 15,-4-1-2-15,-2-1 14 16,-3 3 7-16,-1-1 12 0,-3-1 17 0,2 1 25 0,-3 1 33 16,3 1 35-16,2 0 29 15,0 0 26-15,5 3 11 0,3-1-3 0,3 2-16 0,3 1-12 16,6 1-13-16,2 0-8 0,3 0-4 0,0 0-14 0,0 0-15 15,0 0-25-15,5 0-4 0,2 0 7 16,2 0 17-16,5 1 21 0,3 1 8 0,5-1-5 16,1-1-11-16,5 0-10 15,2 0-11-15,4-1-3 0,0-5-1 0,3 1-6 0,1-2-1 16,-1 0-9-16,1-2-3 0,0 1-13 15,-2 2-20-15,0-1-34 0,-3 1-69 0,0 2-116 0,-9 0-214 16,-9 2-1135-16</inkml:trace>
  <inkml:trace contextRef="#ctx0" brushRef="#br0" timeOffset="74053.748">9952 10447 0 0,'0'0'0'16,"0"0"0"-16,0 0 0 0,0 0 66 0,0 0 80 0,0 0-16 16,0 0 5-16,0 0-2 0,0 0-3 0,0 0-10 15,0 0-7-15,0 0-5 0,0 0-13 16,0 0-12-16,30-62-15 0,-30 59-14 0,1 2-1 0,-1 0 2 15,0 0 9-15,0 0 5 16,0-1 4-16,0 1-2 0,0 0-5 0,0-1-3 0,0-1-4 16,0 0 1-16,0 0-1 15,0 2 7-15,0-4 2 0,0 2 1 0,0 0-8 0,-2-2-13 16,0 1-8-16,-1 0-10 15,-1-1-4-15,-1 1 2 0,-1-1 0 0,-1 0-2 0,-2 0-3 16,-1 0-5-16,-1 1-5 0,-1 0 0 0,-2 2-3 0,-1-3 2 16,0 1-2-16,0 1 5 15,0-2 2-15,0 4-2 0,3-1 0 0,-1 1-6 0,3 1-8 16,1 0-4-16,-1 0-7 0,0 4-3 15,0 4-1-15,-1 1-1 0,0 0 0 0,0 3 1 16,1 1-2-16,2 4 7 0,2 1-1 16,3 1 6-16,2 2 5 0,1 3 5 0,1-2 2 0,7 0 0 15,2 1 2-15,4-2 1 16,4-1-4-16,1-3 4 0,2-2 2 0,-1-3-4 0,2-1 4 15,1-5-1-15,0 0 2 0,1-4 5 0,0-2 0 0,-1 0 8 16,-3 0-1-16,-1-6 2 16,-1 2-4-16,-3-5-7 0,-2 0-1 0,0 0-6 0,-3-1 5 15,0 1 2-15,-3-1 0 16,-2-1 6-16,0 1-2 0,-3-1-2 0,-1 0 2 0,-1 0-7 15,0 0 1-15,-2 1-6 16,-2-1-6-16,-1 1-8 0,-2 2-2 0,1 1-1 0,-1 0 2 16,0 2 1-16,2 2-4 0,-1 1-8 0,1 2-13 0,0 0-11 15,2 0-7-15,0 4 1 16,-1 3 7-16,2 2 7 0,0 1 10 0,1 2 10 0,1 3 4 15,0 0 7-15,1 1 3 0,5 0 4 16,0 0 0-16,3-1 3 0,2 0 5 0,1-2 1 16,2 2 3-16,-1-3 5 0,4 0-1 15,-2-3 4-15,4-1 0 0,-1-4-3 0,1 1 3 0,-2-5-3 16,0 0 2-16,1 0 5 15,-3-2-4-15,2-4 3 0,-3-3-2 0,1 1-4 0,-2-3 2 16,-1 0-2-16,2-2 0 0,-2-1 2 0,1 1-6 0,-1-2-2 16,-1-1-8-16,3-1-2 15,-3 2-2-15,1-2-3 0,-1 0 0 0,-1 0 3 0,1 1-6 16,-2 2 1-16,0 1-5 15,1 2-1-15,-2 4-3 0,-2 2-3 0,1 3-5 0,1 0 1 16,-2 2-9-16,1 0-1 0,1 7 1 16,1 1-2-16,-2 4 11 0,2 1 5 0,-1 1 8 15,1-1 4-15,-2 2-1 0,-1-1 3 16,0 0-2-16,-2 0-4 0,2-3 3 0,-2 0-1 0,-2-3 3 15,-2 1 4-15,0-1 1 0,0-4 2 0,-2 0 3 16,-6 2-4-16,2-1 4 0,-3 1-4 16,-2 0-3-16,-2 0-3 0,-2 0-3 0,0 0-5 0,-2-2-1 15,-1 1-7-15,0-3-8 16,3 0-11-16,-2-1-16 0,3 0-16 0,-2-1-15 0,4 1-24 15,0-1-39-15,1 0-58 16,3 0-70-16,1-1-88 0,3-3-75 0,2 2 4 0,2 0 64 16,0-1-152-16</inkml:trace>
  <inkml:trace contextRef="#ctx0" brushRef="#br0" timeOffset="74383.7513">10711 10136 1276 0,'0'0'84'0,"0"0"-47"0,0 0-44 0,0 0 32 0,0 0 58 16,0 0 45-16,0 0 27 16,0 0 9-16,19 132-7 0,-11-106-25 0,1 4-31 0,0 2-26 15,1-1-20-15,-1 4-11 0,0-1-18 16,0-1-3-16,1-3-10 0,0-3-7 0,0-4 1 15,2-3-5-15,-2-4-2 0,2-2-2 0,-2-4-10 0,-1-2-6 16,0-2-19-16,1-2-37 0,-1-2-47 16,0-2-69-16,2 0-86 0,1-6-82 0,2-2-99 15,-4-1-98-15,-3 4 69 0</inkml:trace>
  <inkml:trace contextRef="#ctx0" brushRef="#br0" timeOffset="74703.7545">11122 10325 1854 0,'0'0'138'0,"0"0"-56"0,0 0-45 0,0 0 20 15,0 0 32-15,0 0 17 16,0 0 3-16,0 0-8 0,0 0-9 0,0 0-2 0,0 0-8 16,0 0-9-16,0 0-14 15,-92 110-18-15,79-100-16 0,-2 1-10 0,1-1-7 0,0 0-5 16,1 0 0-16,1 0 1 0,1-3-1 15,2 2-2-15,2-1 2 0,0-2-7 0,3 0-5 16,2 0-1-16,1 0-6 0,1 0 5 0,0 0 3 0,1-2 0 16,4 2 4-16,1 0-1 0,3 0 3 15,0-2 6-15,4 2 6 0,1-1 2 0,1-1 1 16,1 0-1-16,0 0-2 0,1-1 2 15,2 0 0-15,-1-1 1 0,3-1-4 0,-1-1-1 0,0 0-3 16,0 0 0-16,-2 0-3 16,-1 0-1-16,1-1-5 0,-4-3-5 0,3 1-11 0,-3 0-21 15,1 1-39-15,-2 0-60 16,-1 0-80-16,3 2-119 0,-6 0-288 0,-3 0-864 0</inkml:trace>
  <inkml:trace contextRef="#ctx0" brushRef="#br0" timeOffset="81689.8267">11560 10059 0 0,'0'0'0'0,"0"0"0"0,0 0 0 16,0 0 4-16,0 0 132 0,0 0-10 0,0 0-12 16,0 0 8-16,0 0 7 0,0 0-17 15,0 0-4-15,0 0-5 0,0-35 2 0,0 32 2 0,1 0 4 16,-1 1-6-16,2-1-2 15,-2 2-8-15,0-2-7 0,2 1-7 0,-2-1-5 0,0 0-5 16,0 3-5-16,0-1-5 16,0 0-8-16,0 1-4 0,0-2-4 0,0 2-2 0,0 0-1 15,0 0-10-15,0 0-11 0,0 0-12 16,0 0-15-16,0 0-20 0,0 0-16 0,0 4 2 15,0 1 12-15,2 2 20 0,1 4 22 0,3 2 5 0,-1 1 2 16,3 5 0-16,1 2-2 0,0 1-6 16,1 4 2-16,1 2-3 0,0 2 2 0,-1-1-2 15,2 4 1-15,-1-4-5 0,2 2-1 16,0-1-1-16,0-3-1 0,1 0 1 0,-1-2 0 0,0-2-4 15,-2-2 2-15,0-4-4 16,0-3-1-16,-2 1 1 0,1-4 0 0,1 1 3 0,-1-2-1 16,1-1-5-16,0 0 0 0,1 0-5 0,-1-3-3 0,0 0 3 15,-2-1-9-15,1-1-10 16,-2-2-17-16,1 2-27 0,0-1-28 0,-1-2-34 0,1 1-46 15,-3-1-40-15,2-1-55 16,-2 0-70-16,-1 0 23 0,-1 0-306 0</inkml:trace>
  <inkml:trace contextRef="#ctx0" brushRef="#br0" timeOffset="82589.8357">11326 10330 660 0,'0'0'145'0,"0"0"-33"0,0 0 14 16,0 0-6-16,0 0-6 16,0 0 12-16,0 0-4 0,0 0-5 0,0 0-2 0,0 0-13 15,0 0-8-15,0 0 2 16,0 0-4-16,0 0 4 0,55-70 0 0,-32 61-11 0,5 2-6 15,-1-5-6-15,2 1-14 0,0-1-2 0,0 0-10 0,1-3-7 16,0 3-6-16,-1-1-9 16,-1-1-2-16,1 1-6 0,-2-1-4 0,-3 1 0 0,1 0-6 15,-2-1-3-15,-2 2 0 16,-1 2-4-16,-1 0 2 0,-4 0-1 0,0 1-2 0,-4 2 0 15,-1-1 1-15,-2 2-1 0,-3 1 2 16,-1 1 1-16,-2 2 2 0,-2 2-2 0,0 0-2 0,0 0-6 16,0 0-10-16,0 0-16 0,-2 1 0 0,-1 4-7 15,2 2 11-15,-1 3 14 0,0 4 6 16,-1 5 8-16,2 3-1 0,1 6-1 0,0 2 5 0,0 4-3 15,4 3 3-15,1 1 2 16,2 0-2-16,0 0-2 0,3-3-1 0,-2-4 0 0,2-3 5 16,1-2-1-16,0-4-1 15,0-3 5-15,0-4-4 0,-1-2 1 0,1-3 6 0,0-3 1 16,-1-1 6-16,0-4 2 15,0-1 1-15,-1-1 1 0,0 0-3 0,1 0-1 0,0-3-3 16,0-2-4-16,2-2-1 0,-1 1-7 0,-1-2-1 0,1 1 1 16,-3 0-7-16,-2-3 0 15,1 2-3-15,1-3-3 0,-3 0 0 0,0 2-1 0,-1-2-3 16,-1 3 2-16,0-2-4 0,-1 2 3 15,-1 2 2-15,0 2 1 0,-1 1 3 0,1 0 2 16,-1 1-1-16,0 2-7 0,0 0-16 16,0 0-28-16,0 0-18 0,4 2 6 0,-2 4 18 0,1 3 33 15,2 0 23-15,1 2 3 16,2 2 3-16,2-1 2 0,0 1 2 0,2 1 3 0,5-2 8 15,-2-1 1-15,3 1 2 0,1-1 5 0,-1-2-5 0,3-1 5 16,1-1 1-16,-1-2-4 16,2 0-3-16,1-2-2 0,0-1-1 0,-1-2-2 0,2 0 4 15,-2-5-7-15,0 0-4 16,-2-3-2-16,-1-1-3 0,-1 0-2 0,-2 0-4 0,-1-2 1 15,-1 1 1-15,-2-2-3 16,-2 2 2-16,-2-4-1 0,-2 2-4 0,-2-1-3 0,-3 1-2 16,-2-1-4-16,0 0-1 0,-2 2 1 0,-5-1-3 0,-1 1-3 15,-2 1-1-15,-3 2-3 16,0 1-2-16,0 3-1 0,-3 1-1 0,1 2 3 0,-2 1-2 15,0 0 7-15,-1 2-2 0,0 5 4 16,1 3 4-16,2 0 4 0,0 2 3 0,2 1 4 0,1 0 2 16,3 0-2-16,0 1 3 15,4 0 0-15,1-2 1 0,4 1 7 0,0 1 2 0,4-2 7 16,3 1 5-16,4-2 3 15,1 1 5-15,2-2-2 0,0 1 2 0,5-4 0 0,2 0-3 16,3-1 0-16,0-3-9 0,3 0-6 0,-1-3-6 0,2 0-10 16,-1 0-3-16,0 0-16 15,1-4-20-15,1 1-38 0,1 0-84 0,0-2-131 0,-6 4-421 16,-8 0-878-16</inkml:trace>
  <inkml:trace contextRef="#ctx0" brushRef="#br0" timeOffset="83560.8455">13595 10167 0 0,'0'0'114'15,"0"0"-14"-15,0 0-13 0,0 0-5 16,0 0 10-16,0 0 5 0,0 0 8 0,0 0 0 15,0 0 14-15,0 0 12 0,0 0 17 0,0 0 9 0,0 0 2 16,0 0-11-16,-5-46-10 0,5 43-12 16,-1 0-12-16,1 0-9 0,0 0-16 0,-1 1-9 15,-1-1-13-15,-1 2-9 0,1-1-5 16,-1 1-12-16,-2 0 0 0,1-1-9 0,-4-1-8 0,0 2-7 15,-2 1-7-15,-3 0-7 16,-1 0 1-16,-4 0-3 0,0 6 3 0,-2-1 0 0,-1 3 1 16,0 4 4-16,-1-3-2 0,0 3 1 15,2 0 1-15,0-1-2 0,2 2 1 0,4-1-2 16,0-1 0-16,4-1-4 0,4 0-4 0,1-2-2 0,3 2-4 15,2-3-3-15,0-3-1 0,0 0 6 16,2-1 9-16,5 0 19 0,3-1 11 0,3-1 6 16,4-1-1-16,3 0-8 15,2 0-8-15,2-3-4 0,2-1-8 0,2-2-1 0,-3-1-3 0,1 1-4 16,-2-2-2-16,-3 1-1 15,-1 1-3-15,-2 2 3 0,-3 1-3 0,0-1 1 16,-5 2 1-16,-1 1-5 0,-5 1 2 16,-1 0-2-16,-1 0-4 0,-2 0 6 0,0 0-9 0,0 2 2 15,-3 3 10-15,-1-1 3 0,-2 4 6 0,-1 2 2 16,-4 2-2-16,-1 2 2 0,0 0-1 15,-3 0-4-15,1 3 3 0,0-1-4 0,1 1 0 0,-2 1-2 16,2-2 0-16,2 0-3 0,-1 0 4 16,3-1-2-16,1 0 3 0,1-4-1 0,3 1-4 15,2-3 0-15,1-1-2 16,1-2-2-16,0-2 6 0,0 2 2 0,3-2 2 0,2 1 2 0,2-1 0 15,0-1 0-15,0 0 2 0,2 0-2 0,2-1 1 16,-1-1 1-16,2 1-5 16,1-2 2-16,-1 1-4 0,2-1-3 0,1 0 0 0,1 0-9 0,0 0 3 15,2 0-4-15,-2-3-10 16,3 1-7-16,-1-2-24 0,-1 1-29 0,0 0-31 15,-1-1-30-15,2 1-28 0,-2-2-41 16,2 1-77-16,0-1-83 0,1 1-66 0,-4 0 27 0,-6 1-165 0</inkml:trace>
  <inkml:trace contextRef="#ctx0" brushRef="#br0" timeOffset="83850.8484">14118 10190 1078 0,'0'0'402'0,"0"0"-189"0,0 0-14 16,0 0-53-16,0 0-18 0,0 0 2 15,0 0-13-15,0 0-21 0,0 0-23 0,0 0-28 0,0 0-14 16,0 0-13-16,0 0 2 16,0 0-4-16,-37 9 4 0,31 1 1 0,-1 3-1 0,1 1 3 15,-1 3-7-15,-1 0-3 0,1 1 2 0,1 2-7 0,-3 2 6 16,1 1-2-16,0 2-5 15,0 0-3-15,1 1-1 0,0 1-4 0,2-3 3 16,-1-3-4-16,3-1 2 0,-2-4-1 16,2-2-5-16,2-2 0 0,0-1-6 0,1-2-8 0,-1-2-6 15,1-1-13-15,0-2-20 0,0-3-30 16,0 1-49-16,0-2-59 0,0 0-80 0,0 0-86 15,0-2-134-15,0 0-217 0,0-1 271 0</inkml:trace>
  <inkml:trace contextRef="#ctx0" brushRef="#br0" timeOffset="84090.8508">13830 10269 1425 0,'0'0'164'0,"0"0"-30"0,0 0-57 15,0 0-12-15,0 0 30 0,0 0 41 0,0 0 15 0,0 0-3 16,0 0-19-16,0 0-20 0,0 0-22 0,0 0-21 0,119 63-12 15,-102-52-5-15,2 0-10 16,-1 0-5-16,-1 0-15 0,2 0-8 0,-1 1-3 0,2 0-10 16,-1-1 3-16,-1 1-3 15,-2-3-7-15,0-1-5 0,0 3-14 0,-2-4-16 0,-1 2-24 16,-1-1-36-16,-2-1-48 0,2 0-64 15,-1 0-101-15,2 0-149 0,-5-1-94 0,-1-4-459 0</inkml:trace>
  <inkml:trace contextRef="#ctx0" brushRef="#br0" timeOffset="85282.8629">14714 10388 218 0,'0'0'103'0,"0"0"15"0,0 0 17 16,0 0 25-16,0 0 32 0,0 0 12 16,0 0-2-16,0 0-10 0,0 0-17 0,0 0-12 0,0 0-13 15,0 0-13-15,0 0-19 16,0 0-15-16,-76-74-13 0,68 68-14 0,1 1-12 0,-4-1-13 15,1 0-15-15,-2 2-3 0,-1-1-6 16,0-1-1-16,-2 4 0 0,0-2-9 0,-2 3-2 0,1 1-3 16,-2 0-3-1,0 0 3-15,-1 3-1 0,0 1 1 0,1 2 2 0,-1 3-6 0,0-1-1 16,0 1-4-16,1 2-4 0,3-1 1 0,2 1 1 0,1 2 2 15,3 2 0-15,3-1-3 16,0 1 1-16,4 0 0 0,2-1 2 0,0 2 3 0,6-2 1 16,1-2 3-16,2 0 0 15,1-2 1-15,4-1 3 0,0-2 0 0,1 0 4 0,1-2 3 16,2-1 2-16,-3-1-1 15,2-2-4-15,-2-1-3 0,2 0-3 0,1 0-4 0,-2-5-2 16,2-1 1-16,-2 0-5 0,-2 0 4 16,1-1-5-16,-2-1 1 0,-1 0-1 0,0-3-3 15,-1 1-1-15,-1 0 1 0,-1-1-2 0,0 1 3 0,-2 0-2 16,-3-1-1-16,1 0 0 15,-2 0-1-15,-1 2 3 0,0 1 1 0,1 2 2 0,-1 3-1 16,-2 1 2-16,0 1-2 16,0 1-8-16,0 0-7 0,0 0-12 0,0 0-15 0,0 4 2 15,0 2 8-15,0 2 18 0,0 3 13 16,0 1 4-16,2 2 2 0,0 1-4 0,2-1 4 15,0 2 0-15,0-3 0 0,2 0 0 0,1-2 0 0,2-1 5 16,-2-4 4-16,2 0 8 0,1-2 3 16,-1-2 5-16,0-1-1 0,1-1-1 0,0 0-4 15,1-2-6-15,0-3-1 0,1-2-3 16,-1 0 0-16,3-1 2 0,-2-2-1 0,0-1 2 0,-2-1-4 15,-1-1-2-15,-1 1-3 16,1-3-6-16,-3 1-5 0,1 1-2 0,-2 0-5 0,0 1-1 16,0 1 2-16,-2 4 2 0,-1 2 3 15,-1 2 2-15,-1 3-7 0,0 0-9 0,0 0-20 16,0 2-6-16,0 3 5 0,0 2 10 15,0 2 22-15,2 0 6 0,-1 1 2 0,0 2 1 0,2-2-1 16,-1 1-1-16,0-2 3 0,1 2-1 0,1-2 2 16,1-1-1-16,1-2 4 0,-1 0-1 15,1-3 4-15,-1 2-2 0,1-5 6 0,1 1-1 0,-2-1 3 16,1 0 0-16,0 0-3 15,1 0-3-15,1-1-2 0,-2-4-4 0,2 1 1 0,-1-1-4 16,2 1-1-16,-3-2 3 16,0-1-6-16,1 1 0 0,0 1-4 0,-1-1-2 0,-1 0 0 15,1 0-3-15,0 1 2 16,-2 1 1-16,1 0-1 0,-1 2-3 0,-1-3-6 0,0 4-6 15,0-1-5-15,-1 1 4 0,0 1 1 0,-1 0 7 0,0 0 1 16,2 3 2-16,0 3 5 0,2-1 5 16,-1 2 0-16,0 0 8 0,0 1 3 0,-1 1 3 15,1-1 2-15,1 0-2 0,-1 1-3 16,3 0 1-16,-2 0-4 0,1 0 4 0,0-2 3 0,-1 0 0 15,3-1 3-15,-3 0-1 16,2-1 4-16,0-2 1 0,0-2 5 0,0-1 8 0,0 0-2 16,-1 0-1-16,1-1-3 15,2-3-8-15,-1-1-1 0,-1-2 1 0,1 1-6 0,0-4 1 16,0 1-3-16,-3-3-7 0,2 1 5 0,-3-2-10 0,2 1 0 15,-4-2-4-15,0 0-6 16,-1 0-2-16,1 2-3 0,-1 0-2 0,-1 3 10 0,1 2 2 16,-1 2 7-16,0 3 3 15,0 1-11-15,0 1-8 0,0 0-20 0,0 1-18 0,0 3 12 16,0 2 3-16,0 3 22 0,0 3 19 15,0-1 2-15,0 4 1 0,0 0-2 0,0 2 1 16,0-2 1-16,1 1-2 0,2-1 2 16,1-3 4-16,1-2-3 0,2-2 5 0,-2-1 3 0,3-2-1 15,-1-1 4-15,3-2 0 0,-1-2-3 0,2 0-2 16,2 0-13-16,0-2-6 0,3-3-18 15,-1-2-26-15,2 0-35 0,-3-2-35 0,3 0-40 0,-1-3-54 16,1 0-73-16,0-1-122 16,-4 2-122-16,-5 4-629 0</inkml:trace>
  <inkml:trace contextRef="#ctx0" brushRef="#br0" timeOffset="85753.8677">15561 9972 2479 0,'0'0'73'0,"0"0"-30"15,0 0-71-15,0 0 7 0,0 0 45 16,0 0 22-16,0 0 9 0,0 0 1 0,2 122 3 15,4-95 1-15,-2 3 3 0,1 4-4 16,-1 5-7-16,-1 3-13 0,0 1-10 0,-1 5-6 0,-1 1-6 16,-1 2-6-16,0 1-1 15,0 1-6-15,0-1-3 0,0-1-2 0,0-4-3 0,0-3-2 16,1-7-3-16,2-9-1 0,3-8 2 0,-1-6 5 0,0-5 3 15,-1-3 1-15,-1-4 0 16,-1 0 2-16,-1-2 7 0,0 0 27 0,0-4 8 0,-1-5-1 16,1-3-7-16,-1-6-23 15,0-1-11-15,0-6 1 0,-1 0-6 0,-2-2 2 0,-3-5-2 16,1-2-6-16,-2-3 3 15,-2 0-4-15,3-4 0 0,-1 2 3 0,1 0-5 0,4 2 7 16,2 4-2-16,0 2-6 0,2 5 2 16,4 2-4-16,3 5-3 0,0 4-2 0,4 3 3 15,0 4-1-15,3 3 9 0,-2 2 5 0,5 3 7 0,-2 0 2 16,0 5 0-16,2 3-2 0,0 3 0 15,1 1 5-15,1 1-1 0,-2 0 3 0,1 1 1 16,-3 0-7-16,-2-1 2 0,-4 1-3 16,-1-3-2-16,-3 1 5 0,-4-2-2 0,-1-1 2 0,-2-2 0 15,0 0 2-15,0-1 3 0,-4-1 4 16,-4 1 3-16,-4 1-4 0,-2-1-4 0,-4 0-2 15,0 0-10-15,-1-3 0 0,0 0-9 16,2-1-18-16,-1-1-25 0,1-1-44 0,-2 0-56 0,1 0-123 16,4-1-251-16,5-1-978 0</inkml:trace>
  <inkml:trace contextRef="#ctx0" brushRef="#br0" timeOffset="86043.8706">16060 9901 2198 0,'0'0'234'0,"0"0"-258"15,0 0 24-15,0 0 39 0,0 0 26 0,0 0 7 0,-7 133-4 16,5-104-3-16,0 2-4 0,1 1-6 15,-1 4-1-15,1 1-12 0,-2 1-6 0,2 0-11 16,0-1-12-16,1-3-3 0,0-2-8 16,2-5-5-16,4-3-3 0,1-4-9 0,0-3-1 0,2-5-9 15,-1 0-9-15,1-3-8 16,0-5-22-16,0 1-30 0,-1-1-45 0,2-3-52 0,0 0-86 15,0-1-132-15,-2 0-123 0,-2 0-636 0</inkml:trace>
  <inkml:trace contextRef="#ctx0" brushRef="#br0" timeOffset="86443.8746">16190 10369 1293 0,'0'0'260'0,"0"0"-64"0,0 0-111 16,0 0-64-16,0 0-13 0,0 0 21 0,0 0 37 0,0 0 36 15,0 0 18-15,0 0 9 0,0 0-8 16,0 0-15-16,0 0-13 0,0 0-17 0,59 34-8 15,-47-29-10-15,0-1-12 0,2 1-8 16,0-3-9-16,1 0-5 0,-1-1-3 0,1-1-5 0,0 0-4 16,0 0-3-16,-2-1-2 15,3-1 1-15,-3-2-2 0,2 0-2 0,-3 0-1 0,-1-2-4 16,1 2 3-16,-3-3-1 15,-1-1 5-15,-1 2 3 0,-1-2-1 0,-3-3-2 0,-1 0-4 16,-1 1-5-16,-1-1-8 0,0-1-3 0,-5 0 1 0,-2 4-3 16,-2-1 5-16,-1 3 1 15,-4 3-3-15,1 0 1 0,-1 3 2 0,-3 0 0 0,0 3 4 16,2 4 6-16,-2 4 1 15,3 1 8-15,-1 4 0 0,3 0 3 0,2 3 4 0,1 0-2 16,3 0 4-16,1 1-3 16,4-2-4-16,1-3 6 0,1 0 1 0,7-3 8 0,3-2 6 15,0-1 3-15,5-2-1 0,0-1-6 16,3-1-9-16,0-2-4 0,2 0-10 0,2-2-5 15,1-1-8-15,-1 0-17 0,4 0-22 0,-3-4-42 0,1 2-66 16,1-1-99-16,-7 1-385 0,-6 1-957 16</inkml:trace>
  <inkml:trace contextRef="#ctx0" brushRef="#br0" timeOffset="87774.888">16889 10253 81 0,'0'0'167'0,"0"0"-40"0,0 0-8 0,0 0 8 16,0 0-2-16,0 0-14 0,0 0-35 15,0 0-30-15,0 0-17 0,0 0-6 0,0 0 0 16,0 0 6-16,2-2 5 0,1 7 5 0,0 2 8 0,2 4 10 15,2 2 4-15,0 5 10 0,4 3 5 16,1 6 1-16,1 2-4 0,1 4-11 0,0 3-16 16,1 3-15-16,-2 2-11 0,1 2-7 15,-3 0-5-15,-1-3-6 0,-1-1 2 0,-3-4 1 0,-1-7 3 16,0-4 5-16,-1-1-3 15,0-7 2-15,0-1 4 0,-1-5 0 0,-1-4 10 0,-2-2 15 16,0-2 39-16,0-2 56 16,0 0 41-16,0 0 3 0,0-2-34 0,-3-4-48 0,-3-2-51 15,1-3-19-15,-3 0-8 0,0-3-6 0,-3-3 3 0,0 1 0 16,0-2 1-16,-3-1-8 15,1-5-3-15,0 1-2 0,0-2-2 0,-3-3 0 0,3-1-1 16,-1-1 0-16,0 2 0 16,2-2-3-16,0 3 4 0,3-1-4 0,3 2 2 0,3 4 1 15,2-1 1-15,1 3 5 0,1 2 6 16,5 0 0-16,4 2 2 0,5 0-2 0,3 0-2 15,3 1 0-15,3 2 1 0,5 0-1 0,2 0-1 0,4 2-4 16,2 4 1-16,3 4-3 0,1 2-4 16,1 1 3-16,-1 4-4 0,1 4 1 0,-4 4 0 15,-2 1-5-15,-5 4 2 0,-6-1-2 16,-3 1-3-16,-4 2 5 0,-2-1-3 0,-5 0-1 0,-3 0 4 15,-2 1 0-15,-5-3 0 16,-1 3 4-16,-2-2-4 0,-8 0 7 0,-2 1 1 0,-6-2 0 16,-1-1 0-16,-3-1-4 15,-2-2-4-15,-2-2-1 0,-2 0-3 0,3-4 1 0,-2-1-4 16,1-4 0-16,0-1-7 0,3 0-10 0,1-3-19 0,2-3-26 15,0-3-35-15,3 1-68 16,-1-1-106-16,4-3-179 0,3 3-132 0,4 2-719 0</inkml:trace>
  <inkml:trace contextRef="#ctx0" brushRef="#br0" timeOffset="88624.8965">17623 10263 562 0,'0'0'331'16,"0"0"10"-16,0 0-22 0,0 0-37 0,0 0-66 0,0 0-66 15,0 0-73-15,0 0-75 0,0 0-20 0,0 0 0 0,0 0 20 16,0 0 33-16,0 0 10 16,0 0 5-16,19 61-1 0,-14-46-1 0,3 3-8 0,2 0-5 15,-2 0-6-15,-2-2-7 0,2 1-7 16,0-3-2-16,-1-1 3 0,0-1 1 0,0-3 5 15,0-2-3-15,-1-1 0 0,-1-3-1 16,-1-2-3-16,-2 1 9 0,1-2 8 0,-1 0 16 0,-1 0 23 16,0 0 9-16,1-4 3 15,0-1-16-15,-1-1-24 0,-1-4-17 0,0-2-13 0,0-2-4 16,0 0 1-16,0-2-6 0,-4 0 2 0,-1-1-5 0,-2-2-1 15,0-1 3-15,0 1-2 16,-1 1 3-16,1-1-2 0,2 3-2 0,0 1 0 0,2 2 0 16,0 2-3-16,3 3 3 15,-1 3-4-15,1 2 2 0,0 1-4 0,0 2-14 0,0 0-6 16,5 0-5-16,2 0 3 0,3 3 8 15,3 1 10-15,1 2 6 0,3-2-2 0,2 1 7 16,1 0-2-16,2 2 0 0,-1-3 5 16,2 0-2-16,2 0-1 0,-1-2 3 0,0 1-5 0,-1-3 2 15,0 0-1-15,-1 0-3 0,-2 0 6 0,-1 0-3 16,-2 0-1-16,-3 0-2 0,-3 0-4 15,-2 0 1-15,0 0 1 0,-3 0-1 0,-2-2 5 0,-2 1-2 16,-2 1 0-16,0 0 3 16,0 0 1-16,-1 0 5 0,-2 1-2 0,-2-1-4 0,-1 2-2 15,-3-2-11-15,-1 3 5 16,-1 0 0-16,-4 3 5 0,0-1 2 0,-1 3 2 0,1 4 1 15,-1-2 0-15,3 5 1 0,-2 0-2 0,2 3-1 0,1 0 0 16,2 1-3-16,2 0 6 16,4 0 1-16,1-4 1 0,3 0-1 0,2-2 3 0,4-2-1 15,2-1 1-15,3-1 7 16,0-2 0-16,3-1 10 0,1-3 1 0,2 0-2 0,0-3 0 15,3 0-5-15,-1 0-5 0,2-5 0 16,-1-1-4-16,-2-1-1 0,1 0-2 0,-2-1-1 16,-1-1-1-16,-1 1 0 0,-2-4 3 15,-3 1 6-15,0 0-1 0,-2 0 2 0,-3-3-3 0,-1 0-1 16,-3 0-4-16,-1-4-2 0,0 2-2 0,-4-3-1 15,-2 3-3-15,-5-2-5 0,-3 0 3 16,0 4 0-16,-1-3-2 0,-1 0 4 0,0 4-1 0,0 0-1 16,2 4-2-16,0 1-2 15,2 4-9-15,1-1-8 0,-2 5-6 0,3 0-6 0,-1 0-4 16,-1 0-2-16,2 5-11 15,1 1-21-15,2 0-30 0,2 1-52 0,2 1-61 0,3 0-62 16,0-1-91-16,1-2-109 16,3 1 13-16,0-3-482 0</inkml:trace>
  <inkml:trace contextRef="#ctx0" brushRef="#br0" timeOffset="89145.9018">18294 9965 1494 0,'0'0'270'16,"0"0"-20"-16,0 0-102 0,0 0-70 0,0 0-54 0,0 0-42 15,0 0-4-15,0 0 12 0,0 0 36 16,0 0 38-16,0 0 19 0,0 0 12 0,0 0 4 16,0 0-7-16,34 116-14 0,-23-94-7 0,1 0-17 0,0 3-10 15,0 0-14-15,-1 0-10 0,0 0-9 16,-1 1-9-16,-2-1 0 0,0 0-2 0,-2-2 0 15,2-3 5-15,-1-2-2 0,-1-2 2 16,0-4 1-16,-2-2-1 0,2-2-1 0,-2-2 1 0,-1-2-1 16,-1-2 0-16,-1-2 11 15,-1 0 16-15,0 0 20 0,1 0 26 0,-1 0-2 0,0-3-15 16,0-5-22-16,-2 0-19 15,-2 0-17-15,0-3-6 0,-2 0 4 0,2-3-9 0,-2 1 3 16,1-1-2-16,-1 1-1 0,2-1-2 0,1 1 5 0,-1-1-1 16,3 6 3-16,1-3-9 15,0 3-8-15,2-1-4 0,6 2-3 0,0 2 5 0,2 1 11 16,2-2 5-16,1 4 5 0,3 2-2 15,1 0 3-15,3 0 0 0,0 5-1 0,2 3 1 16,1 0 3-16,0 2 2 0,1 0-2 16,0 1 2-16,-1-3-2 0,1 3-1 0,-3 1 2 0,-1-2-2 15,-2 1 1-15,-3-2 1 16,-2 0-5-16,-4 0 4 0,-2-2-2 0,-4 1 0 0,-2-2 0 15,-1 0 1-15,0 1 5 0,-4-1 5 0,-4 3 2 0,-4-1 2 16,-3 0-5-16,-5 1-3 16,-1-1-3-16,-2 1-5 0,-1-1-1 0,0-1-6 0,1 0-15 15,0-2-17-15,-1 1-47 16,0-2-59-16,2 1-84 0,-1-1-174 0,5 1-287 0,8-3-833 15</inkml:trace>
  <inkml:trace contextRef="#ctx0" brushRef="#br0" timeOffset="89475.9051">19007 9886 14 0,'0'0'533'0,"0"0"-333"0,0 0 19 0,0 0-39 16,0 0-20-16,0 0-37 0,0 0-26 15,0 0-3-15,0 0 27 0,0 0 49 0,0 0 28 16,0 0-7-16,0 0-34 0,-1 129-43 15,11-100-29-15,3 2-24 0,-2 1-11 0,3 5-12 0,-3 0-8 16,-2 0-6-16,1 1-10 16,-1-3-4-16,-1-2-6 0,2-3 2 0,0-3-3 0,2-4-1 15,0-3 0-15,-1-5-8 16,1-3-5-16,1-1-15 0,0-4-28 0,0-1-49 0,0-3-78 15,1-1-101-15,-1-2-132 0,-2 0-130 0,-1-2-72 0,-5-1-47 0</inkml:trace>
  <inkml:trace contextRef="#ctx0" brushRef="#br0" timeOffset="90415.9145">19282 10246 1779 0,'0'0'173'0,"0"0"-100"0,0 0-49 0,0 0-9 15,0 0 21-15,0 0 46 16,0 0 17-16,0 0 8 0,0 0 12 0,0 0-7 15,0 0-7-15,0 0-4 0,0 0-17 16,0 0-12-16,86 35-12 0,-74-35-14 0,2 0-4 0,2-3-8 16,-1-1-9-16,1-1-3 0,-1-1-10 15,-1 0-3-15,0 0 1 0,-2-2-4 0,-1-2 10 16,2 1 2-16,-5-2 2 15,0 1-2-15,0-2-7 0,-4 0-4 0,0 1-8 0,-2-1 1 0,-2-2-4 16,0 1-1-16,0 0 3 0,-5 1-2 0,-2 2-1 16,-2 1 1-16,-2 2-10 15,-2 1-7-15,-1 4-7 0,0 1-4 0,-2 1 3 0,1 3 5 0,-3 6 9 16,0 3 6-16,2 1 1 15,-1 5 6-15,2 1-1 0,2 3 6 0,2 6 1 16,1-3-3-16,1 6 2 0,4-4-2 16,1-2 1-16,4-2 0 0,0-5 4 0,3-3 6 0,3 0 5 15,3-5 4-15,1-1 3 16,0-1 1-16,2-3-1 0,-1-1 0 0,3-1-1 0,-1-1-2 15,1-2-1-15,2 0-6 0,1 0 0 0,-1-4-4 0,2-1-3 16,0-2 0-16,2 0-1 16,-1-2-6-16,-1 0 1 0,0-1 2 0,-2-1-1 0,0 2 1 15,-2-3-1-15,0 2-4 0,-1-2-3 16,-2 3-3-16,2 0 0 0,-3 1 0 0,-3 2 6 15,1 2-2-15,-2 1 2 16,-2 2-6-16,-1 1-6 0,1 0-5 0,-1 0-2 0,0 6 3 0,3 1 8 16,-3 2 3-16,2 2 3 0,-2 2 3 0,0-1-1 15,1 2 2-15,-1 0 0 16,0 0 3-16,3-2-2 0,-2-2 1 0,1-1 1 0,-1-1-1 0,1-1 0 15,0-2 4-15,0 0-4 16,1-3 5-16,-1 0 1 0,0-2 4 0,1 0 3 16,-2 0 0-16,2 0-2 0,-1 0 3 15,1-4-3-15,-1-1-4 0,2-2 0 0,-1-1-4 0,1-2-1 16,1 0-5-16,-1 0-8 0,0-2-2 15,0 0-6-15,-1-1-3 0,-1 1 3 0,2 1-7 16,-1 1 4-16,0 0 1 0,-1 4-1 0,-1 2 12 0,-2 2 1 16,1 1-11-16,-1 1-5 0,0 0-8 15,0 0-3-15,-1 4 5 0,2 4 8 0,-1 0 7 16,-1 4 12-16,-1 0 1 0,1 1 6 15,-1 0-1-15,0-1-2 0,0 1 3 0,2-2 0 0,-1 1-2 16,0-4 3 0,2-2-2-16,-1 0 5 0,0-3 3 0,0 0 2 0,0-2 5 0,2-1 3 15,-1 0 1-15,2 0-1 16,-1 0-2-16,2 0 0 0,-1 0-5 0,1 0 0 0,-1-4-5 15,2 1-3-15,1-2-7 0,-2-1-6 0,1-1-1 0,0 0-8 16,0 0-6-16,1 1-8 16,-1-1-8-16,-1-2-9 0,1 1-12 0,2 2-13 0,-2 0-5 15,-1 0-2-15,1 1 11 16,0 2 13-16,-3 0 11 0,0 1-2 0,-1 1-2 0,0 1-2 15,-1 0 8-15,0 4 12 0,2 3 23 16,-2 1 11-16,-1-1 11 0,2 4 6 0,0 1 2 16,-2-4 3-16,1 4 2 0,0 0-6 0,0-1 1 0,2-2-5 15,-1 1-6-15,3-2 2 0,-1-1-7 16,4-1-2-16,1-1-7 0,1 1-13 0,3-5-19 15,1 2-46-15,3-1-98 0,2-2-203 16,-6 0-229-16,-4 0-833 0</inkml:trace>
  <inkml:trace contextRef="#ctx0" brushRef="#br0" timeOffset="91266.9231">20595 10226 838 0,'0'0'203'16,"0"0"1"-16,0 0 4 16,0 0-37-16,0 0-28 0,0 0-15 0,0 0-13 0,0 0 12 15,0 0 12-15,0 0 9 0,0 0-5 0,0 0-15 0,0 0-22 16,0 0-22-16,-1-57-13 15,1 56-15-15,1 1-8 0,-1 0-10 0,0 0-8 0,0 0-6 16,0 0-3-16,0 1-2 16,-2 0-1-16,0 0-8 0,-2 0-4 0,-1 2-4 0,-1 0-3 15,-3 3 2-15,-2 0 1 0,-3 1 0 16,1 1 1-16,-3-1-2 0,3 0-2 0,-1 0 4 15,3-1-4-15,0 0 6 0,3 1-3 0,1-2-4 0,3-1-2 16,1-1-6-16,1-1 0 0,2-1-6 16,0 1-9-16,0-2 3 0,3 1-6 0,2-1 4 0,1 0 8 15,2 2 2-15,3-2 13 16,2 0 4-16,2 1-2 0,2 1 8 0,3-1-10 0,3 2 0 15,0 1 2-15,3 1-10 16,-2 1 3-16,2 0 0 0,-2 2 1 0,-3-1 7 0,0 2-3 16,-1-1 1-16,-4-1 1 15,-2 1-7-15,-4 1 10 0,-1-1 4 0,-2 0 0 0,-1-1 6 16,-2 0-5-16,-3-1-1 0,-1 0 5 0,0 0 3 0,-1 1 8 15,-5 0 6-15,-4 1 1 16,-2-1 4-16,-3-1-9 0,-2 0-5 0,-4 0-4 0,0-1-12 16,0-3 5-16,0 3-4 0,1-4 4 15,1 2 0-15,1-1-5 0,4-1-3 0,0-1-11 16,4 0-12-16,2 0-15 0,3-1-32 15,1-2-58-15,2-2-129 0,2 2-485 0,0 1-887 0</inkml:trace>
  <inkml:trace contextRef="#ctx0" brushRef="#br0" timeOffset="92366.9341">21343 10232 0 0,'0'0'0'0,"0"0"82"0,0 0 136 0,0 0 16 16,0 0 3-16,0 0-16 0,0 0-9 15,0 0-9-15,0 0-16 0,0 0-12 0,0 0-20 0,119 18-15 16,-98-22-10-16,0-2-13 0,2-3-11 0,4-1-13 15,0-4-19-15,6 0-10 0,-1-4-4 16,2-1-8-16,1-4 0 0,-1 0 1 0,-1-2-2 0,-2-1 1 16,-2 1-5-16,-2-2-7 15,-2 2-6-15,-1-1 0 0,-6 1-5 0,1 0-5 0,-4 1-1 16,-2-2-5-16,-4 2-7 15,-2 1 4-15,-3 1-3 0,-3 3 2 0,-1 0 1 0,-1 2 0 16,-5 3-2-16,0 3-3 0,-2 4-7 16,-3 1-7-16,1 4-14 0,-2 2-8 0,-5 3-2 15,-1 9 1-15,-3 7 8 0,-2 9 7 0,-1 10 4 0,0 5 4 16,0 8 4-16,-1 7 2 0,2 7 3 15,2 7-1-15,2 4 2 0,3 5-4 0,6 2-2 16,3-1 1-16,5-5-1 0,2-6-2 16,8-5 6-16,7-11-6 0,4-8 5 0,5-8-1 0,4-8-2 15,2-2 2-15,1-8-5 16,1-3 2-16,3-5 5 0,-2-5-6 0,1-3 3 0,1-4-4 15,-2-1-3-15,-1-4-3 0,-1-4-3 0,-3-5-4 0,-3 0 6 16,-1-4 0-16,-3 0 5 16,-6-2 5-16,-3-2-1 0,-4 0 2 0,-3 1 0 0,-5-4 2 15,0 1 0-15,-10-1-8 16,-5 1-7-16,-6-5-2 0,-3 1-11 0,-8-1 10 0,-6 2 4 15,-3 1 2-15,-4 2 9 16,-1 3 2-16,0 3-1 0,2 3 2 0,3 4-2 0,2 2 0 16,0 3-1-16,4 3-4 0,3 2-5 15,1 0-5-15,2 4-6 0,3 5-2 0,4-1-6 16,2 1-7-16,6 1-17 0,2-3-33 0,7 4-44 0,5-2-70 15,3-2-91-15,5-1-213 0,1-2-942 0</inkml:trace>
  <inkml:trace contextRef="#ctx0" brushRef="#br0" timeOffset="93847.949">22334 10164 186 0,'0'0'309'16,"0"0"-177"-16,0 0 21 0,0 0 25 0,0 0 39 0,0 0 37 15,0 0 10-15,0 0-15 0,0 0-40 0,0 0-46 16,0 0-43-16,0 0-37 0,0 0-42 16,0 0-20-16,-19-2-7 0,25 8-4 0,2 1 12 0,2 3 4 15,2 4-3-15,0-2 4 16,3 2-5-16,-2 3-9 0,2-3-2 0,-1 0-3 0,0 0-1 15,3-1 2-15,-5 1-2 16,2-3-4-16,-6-2-5 0,0-1 4 0,-1-2 2 0,-4-2 4 16,1-2 22-16,-3-2 14 15,0 0 27-15,-1 0 23 0,0 0 6 0,0-1-7 0,0-4-26 16,0-2-25-16,0-2-19 0,-1-2-12 15,-4-2-5-15,0-2-5 0,-3 0-6 0,-1 0 6 0,-2-1-2 16,-2-3 4-16,0 1 3 0,-2-2-6 0,2 1 2 16,-1 1-8-16,4-1 0 0,1 3-1 15,3 2 3-15,0 4 2 0,3 3 1 0,2 4-5 0,0 0-6 16,1 1-12-16,0 2-17 15,0 0-14-15,1 0 6 0,4 5 15 0,4 1 17 0,2 3 14 16,5-1 0-16,2 1 2 16,4 2 1-16,1-2 0 0,1 1 1 0,2-2 3 0,1-2-1 15,-2 0 2-15,2-2 2 16,-2-3-1-16,0-1 4 0,0 0 2 0,1 0 2 0,-3-3 2 15,0-1-5-15,-2 0-2 0,-1 0-3 0,-4 0-5 0,-1 0-2 16,-4 1-1-16,-2-1 3 16,-2 2 3-16,-4-1 7 0,-1 1 9 0,0 1 7 0,-2 0 5 15,0 0-3-15,0-1-2 0,-3 1-8 16,-1 0-9-16,-3 1-8 0,-3-2-6 0,0 2-9 15,-1 0 4-15,-3 2-1 0,0 4 3 16,-1 3 3-16,1 2-3 0,-1 1 4 0,2 2-2 0,0 3 0 16,1 2 3-16,5-1-5 0,1 3 3 0,2-2-2 15,3 1 2-15,1-1 5 0,0 0-5 16,6-3 3-16,2-3-3 0,0-2 1 0,2-4 5 0,2-1 0 15,0-3 2-15,4 0 3 16,-1-2 1-16,4-1 0 0,1 0 1 0,-1-4-1 0,2-1 0 16,-2-3 0-16,1-1 1 15,-3-2 3-15,0 2 1 0,-1-4 3 0,-3 1 0 0,0-4 1 16,-3 2-4-16,-2-1 0 15,0 0-4-15,-2-2-4 0,-2-2-2 0,-3-1-3 0,-1 1 3 16,-1-2-1-16,-7 0-7 0,-1 0 0 0,-2 1-6 0,-3 0 0 16,-1 0 3-16,-1 5-2 15,0 0 3-15,-1 4 1 0,4 2-5 0,-2 3 1 0,1 3-3 16,0 3-6-16,-1 0 3 0,1 0-1 15,-3 6 5-15,4 0 3 0,-1 1 3 0,1 2 0 0,2 1 1 16,4 2-4-16,1 1 3 16,3 0 0-16,2 2 6 0,1 0 3 0,0-2-1 0,5 0 0 15,3 0 0-15,4-2-3 16,1-3 6-16,4 2-1 0,0-3 5 0,2-1 3 0,-2-3-5 15,3 0 1-15,1-3-3 0,0 0-3 0,2-2 7 0,0-2-2 16,0-1 1-16,1-2 3 16,0 0-4-16,0-2 1 0,1 1-4 0,-3 0-1 0,1-1 2 15,-2 1-3-15,-2 3-2 16,0 0 0-16,-2 2-3 0,-3 2 0 0,-1-1-2 0,-1 2 0 15,-3 0-4-15,-1 0-2 0,-1 6-1 16,-2 2-2-16,0 4 1 0,-1 2 3 0,0 0 3 0,-2 3 5 16,-1 1 0-16,0-1 3 0,0 0 0 0,0 1 1 15,-1 0-2-15,1-3 2 0,3-2-4 16,-2-2 4-16,0-1-3 0,0-3 3 0,2-2 3 0,0-2-2 15,-1 0 3-15,1-2 0 16,-1-1 1-16,0 0 2 0,3 0 1 0,-2 0 4 0,1-1 2 16,0-3 0-16,2 0-1 15,2-2-3-15,-1-2-4 0,-1-1-2 0,1 0-5 0,1-2-1 16,-1 1-2-16,0 0-5 15,-1-2-4-15,3-1-7 0,-2-1-2 0,1 3 2 0,1 1 5 16,-2-1 0-16,-1 4 1 0,0-1-1 0,1 3-1 0,-3 1 3 16,0 2 0-16,-1 1-5 15,0 1-5-15,-1 0-1 0,0 4 0 0,3 3 6 0,-3 2 11 16,2 0-1-16,-1 0 5 0,-1 2 0 15,1 1 3-15,-1 2 2 0,0-2-2 0,2 2 2 16,-2-4 3-16,0 2-2 0,2-2 1 16,-2-1 1-16,2-1 0 0,-2-3 3 0,1 1 1 0,1-3 4 15,-1-1 6-15,1-1-3 16,-2-1 2-16,0 2-1 0,2-2-5 0,-2 0 5 0,0 0-3 15,2 0-2-15,-1-4-1 0,1 0-5 0,-1-2-3 0,1 1-6 16,0-3-12-16,3 0 2 16,-1 0-9-16,-1-3 3 0,2 1 1 0,-1 0-7 0,2-1-2 15,-2 0-3-15,1 0-7 16,-1 3 7-16,0 2 10 0,-2 2 8 0,-2 1 8 0,-1 3 2 15,0 0-2-15,0 0-1 16,0 5 1-16,1 0 2 0,1 3 4 0,0 0 1 0,-2 2-1 16,2-1 4-16,-1 1 1 0,0-1 1 0,2 1-1 0,-1-1 1 15,2 0 0-15,0-1-1 16,2-1 4-16,0-1-2 0,4-2-3 0,-1 0-7 0,4-2-19 15,1-2-29-15,3 0-81 0,2 0-168 16,-4-1-463-16,-6 0-885 0</inkml:trace>
  <inkml:trace contextRef="#ctx0" brushRef="#br0" timeOffset="94417.9547">24439 9626 108 0,'0'0'298'0,"0"0"-102"0,0 0-11 0,0 0-44 0,0 0-58 16,0 0-29-16,0 0-1 15,0 0 26-15,0 0 52 0,0 0 48 0,0 0 25 0,0 0 1 0,-4 130-4 16,12-96-28-16,1 1-29 15,1 2-26-15,3 1-30 0,1-1-25 0,1 1-22 0,0-1-17 16,-1 0-13-16,-1-1-4 0,0-3 0 0,0-1-2 0,0-6 0 16,0-3-1-16,1-6-2 15,-1-3 0-15,-2-1-1 0,0-5-2 0,-1 0-3 0,-1-4-7 16,-2-1-8-16,-3-3-8 15,0 0-6-15,-3 0 2 0,0 0 2 0,-1-4-15 0,0-1-27 16,-6-5-63-16,-3-1-104 0,-3-1-179 16,0 1-145-16,3 5-629 0</inkml:trace>
  <inkml:trace contextRef="#ctx0" brushRef="#br0" timeOffset="95118.9618">24056 9868 1602 0,'0'0'299'0,"0"0"1"0,0 0-77 0,0 0-92 15,0 0-47-15,0 0-43 0,0 0-20 16,0 0 3-16,0 0 17 0,0 0 6 0,0 0 11 0,144-108 0 15,-108 99-7-15,3 1 2 16,2-3-11-16,0 3-7 0,0-3-8 0,2 2-9 0,-2 0-2 16,-2 0-10-16,-1-1-3 0,-3 2-6 0,-3 2-3 0,-3-1 2 15,-2 1 0-15,-3 0 0 16,-3 3 0-16,-5 1-8 0,-3 2-3 0,-3 0-9 0,-3 5-8 15,0 5 1-15,-1 5 3 16,-1 4 9-16,2 6 10 0,-2 6 4 0,0 5 3 0,-3 1 5 16,-1 4-2-16,-1 1 2 0,0 0 0 15,0 2-1-15,-3-1-1 0,-2-1 0 0,2-2 0 16,2-1 1-16,1-7 2 0,0-6-3 15,5-5 1-15,3-4 3 0,0-5-1 0,1-3 9 0,3-3 3 16,-1-2 5-16,1-1 6 0,2-3 0 0,0 0-4 16,2-3-1-16,-2-2-7 0,2-3 0 15,-2-2-4-15,2-1 0 0,-2-5 0 0,1 3-6 0,-2-3-5 16,-2-2-5-16,1 0-9 15,-3 1-4-15,0-2-9 0,-1 1-5 0,-2 4-5 0,-1-3-10 16,-1 4 2-16,1 1-1 16,-3 3 4-16,0 1 7 0,0 4-1 0,-2 2-3 0,0 2-20 15,0 0-29-15,0 1 4 16,0 4 9-16,0 5 27 0,0 3 42 0,0 2 6 0,3 4 5 15,0 0 5-15,0 2 1 0,3-1 7 0,2 0 1 0,1 0 9 16,1-4 9-16,2-2 9 16,2-3 17-16,0 1 10 0,2-5 0 0,1 1-5 0,1-2-14 15,1-3-9-15,2-2-8 0,0-1-11 16,2 0 0-16,-2 0-10 0,3-3-4 0,-1-1 2 0,3-5-3 15,-3 1 4-15,0-3 0 16,-1 1 2-16,-5 0 0 0,0-3-1 0,-4-1-1 0,1-1 0 16,-4 0-4-16,-3-4-5 15,1 0-4-15,-4 1-4 0,-1-1-2 0,-3 0-2 0,0 1-5 16,-3 1-3-16,-4 1-3 0,-2 5-4 0,-1 3-5 0,-1 5-3 15,-3 3-2-15,0 0-2 16,-4 7 11-16,0 5 5 0,-3 3 10 0,0 3 4 0,0 1 6 16,4 1 4-16,1 0 1 15,4 0 2-15,3-1 3 0,1 0 0 0,5-2 1 0,3 0-1 16,0-4 2-16,3-1 0 0,6-2 1 15,1-1 3-15,3-1 5 0,6-2-6 0,2-3-7 16,6-1-12-16,2-2-25 0,3 0-34 16,1 0-66-16,3 0-120 0,1-3-245 0,-8 1-584 0,-9 1-122 0</inkml:trace>
  <inkml:trace contextRef="#ctx0" brushRef="#br0" timeOffset="95918.9698">26264 9649 425 0,'0'0'228'0,"0"0"-20"15,0 0-21-15,0 0-14 0,0 0 12 0,0 0 14 0,0 0 10 16,0 0-11-16,0 0-23 0,0 0-16 15,0 0-30-15,0 0-29 0,0 0-36 0,-3-43-39 16,3 43-39-16,0 4-14 0,1 4 1 16,4 6 10-16,1 7 30 0,2 2 12 0,4 8 2 0,2 0-2 15,0 6 2-15,1 3-4 16,1-1-5-16,0 0 0 0,-2-2-8 0,-1-3-6 0,0-2 0 15,-1-2-4-15,-1-3 5 0,0-4-1 0,-2-2 0 0,0-6 0 16,-3-1 1-16,2-2-1 16,-4-4 3-16,0-3 0 0,-2 0 14 0,-1-4 18 0,0-1 27 15,-1 0 22-15,0 0 10 16,0-3-10-16,0-1-30 0,0-3-18 0,0-4-21 0,0-2-12 15,-2-2 4-15,0 1-7 16,0-4-3-16,0 0-2 0,2 1-3 0,0-1-1 0,0 3-1 16,3 2-2-16,1 0-2 0,3 4-6 15,3 1-4-15,2 3 1 0,1 3 1 0,5 2 8 16,3 0 1-16,1 5 4 0,4 4 2 0,1 2 1 0,2 3 1 15,-1-1 0-15,-2 3-5 0,-1-1 6 16,-4 1-2-16,0 0 2 0,-2 0 4 0,-3-1-6 16,-4-2-4-16,-1 2 4 0,-4-1-5 15,-3-3 1-15,-3 0 1 0,-1 1 1 0,-1-1 5 0,-6 1 0 16,-4-3 3-16,-4 1 0 15,-5-2-4-15,0 2-1 0,-5-2-2 0,0-2-1 0,-1-2 0 16,0-1-3-16,-1-1 1 16,0-2-7-16,3 0-14 0,1 0-25 0,1-3-38 0,2-2-46 15,0 0-93-15,2-3-128 0,-1 1-203 0,7 1-61 0,2 2-457 0</inkml:trace>
  <inkml:trace contextRef="#ctx0" brushRef="#br0" timeOffset="96378.9744">27206 10038 1584 0,'0'0'187'0,"0"0"-57"15,0 0-62-15,0 0-22 16,0 0 2-16,0 0 12 0,0 0 12 0,0 0 12 0,0 0-2 16,0 0 4-16,0 0-8 15,-127 4-10-15,113 0-10 0,1 1-18 0,2 3-13 0,-1 1-11 16,-1 1-8-16,2 3 2 0,-1 0-2 0,2 1 4 0,1-1-2 15,1 1-1-15,3 0 5 16,2-1-1-16,2 2 3 0,1-2 1 0,1 0 1 0,5-2 4 16,3-4 5-16,1 2-3 0,2-3 6 15,3-1-4-15,1 1 0 0,1-4-1 0,4-1-7 16,-1-1-5-16,3 0-4 0,2-3-3 15,-3-1 0-15,-1-2-3 0,-1 1 3 0,-2-4 1 0,-4 1 0 16,0-2 6-16,-3 0 3 16,-3-2-1-16,-1-3-1 0,-1 2-7 0,-5-1-1 0,-1 0-3 15,0-2-4-15,-5-1-2 0,-2 0-10 0,-6-1-2 0,-2 0 0 16,-2 1-1-16,-3 2 5 15,1 0 2-15,2 4-2 0,-1 0 2 0,1 3-6 0,3 1-13 16,2 3-13-16,2 2-24 16,-1 0-27-16,3 2-26 0,0 0-45 0,1 4-37 0,1 2-63 15,3 1-103-15,2-1-135 16,1 2-45-16,0-4-151 0</inkml:trace>
  <inkml:trace contextRef="#ctx0" brushRef="#br0" timeOffset="96849.9792">27550 10034 1500 0,'0'0'241'0,"0"0"-35"16,0 0-22-16,0 0-24 15,0 0-14-15,0 0-5 0,0 0-24 0,0 0-17 0,0 0-20 16,0 0-6-16,0 0-10 0,0 0-5 0,0 0-10 0,0 0-14 15,0-47-13-15,-6 47-14 16,2 0-12-16,-2 0-7 0,-1 3-1 0,-2 2 2 0,-5 1 6 16,1 2 2-16,-1 1 2 15,0 2 2-15,-1 0-1 0,3 0 0 0,-2 2 0 0,4-1-1 16,3 2-3-16,0-1-5 0,1-1 2 15,4 2-2-15,2 0 2 0,0-1 0 0,1-2 0 16,6 0-4-16,1-1 8 0,3-1 1 16,3-1 4-16,1-2 6 0,2-2-4 0,1-1 0 0,2 0 5 15,1-3-8-15,-2 0 1 0,2 0-1 0,-1-2-1 16,0-2 3-16,0-2 1 0,0 0 3 15,-3-3-1-15,-1 0 5 0,-1 0 2 0,-4-2 0 0,1 2 4 16,-4-3-7-16,-1 0 1 0,0 1-5 16,-2-3-1-16,-3 3-3 0,-2-3-7 0,0 1 8 15,-1-1-5-15,-6 1-3 0,-3-1 1 16,0-1-8-16,-4 3 2 0,0 2-1 0,-2 1-2 0,1 3 2 15,-1 0-12-15,0 3-4 16,1 1-6-16,1 1-8 0,0 1 0 0,-1 0-2 0,2 4-8 16,1 0-11-16,2 0-35 0,3 2-57 0,2 0-78 0,-1 1-113 15,4-1-175-15,2 0-81 16,0-1-337-16</inkml:trace>
  <inkml:trace contextRef="#ctx0" brushRef="#br0" timeOffset="97149.9822">27946 9768 1549 0,'0'0'164'0,"0"0"-41"16,0 0-74-16,0 0-40 0,0 0 5 15,0 0 36-15,0 0 48 0,0 0 20 0,0 0 3 16,0 0-7-16,-3 135-14 0,5-112-16 16,2 0-13-16,-1-1-17 0,2 1-15 0,-2-1-11 15,1 0-15-15,-1-1-4 0,1-1-5 16,1 0-1-16,0-6-1 0,0-1-4 0,0-2-2 0,1-4-8 15,1-1-9-15,0-3-7 0,0-2-8 0,0-1-7 0,2 0-16 16,2-1-28-16,0-3-43 16,2-2-53-16,0-3-62 0,1 0-86 0,-1-3-111 0,-4 3 2 15,-3 4-313-15</inkml:trace>
  <inkml:trace contextRef="#ctx0" brushRef="#br0" timeOffset="97449.9852">28264 9951 367 0,'0'0'284'0,"0"0"-15"0,0 0-27 0,0 0-20 15,0 0 3-15,0 0-26 0,0 0-38 16,0 0-14-16,0 0-13 0,0 0-9 0,0 0-9 0,0 0-17 15,0 0-9-15,0 0-11 16,-50 96-13-16,37-88-6 0,-3 0-6 0,0 0-10 0,-3 0-7 16,-2 1-9-16,0 2-9 15,-3-3-4-15,1 0-6 0,0 1-3 0,3-1-4 0,1 0 0 16,2-1-2-16,3-1 1 15,4-2 0-15,1 0-2 0,3-1-2 0,2 0-6 0,3 0-10 16,1 1-2-16,0 0 0 0,7 2 12 0,3 1 14 0,2-1 14 16,3 1 6-16,3 0 6 15,4-2-9-15,2 3-7 0,1-2-1 0,4 0-5 0,0 1 5 16,2-1-1-16,-1-2-3 0,0 0-8 15,-1 1-3-15,-2-2-4 0,1 0-4 0,-1-3-6 16,-1 1-22-16,0 0-37 16,-4 1-64-16,-2 1-98 0,-1-2-132 0,-8 2-306 0,-3-1-841 0</inkml:trace>
  <inkml:trace contextRef="#ctx0" brushRef="#br0" timeOffset="98669.9974">7359 11214 201 0,'0'0'290'0,"0"0"-1"16,0 0 7-16,0 0 3 15,0 0-5-15,0 0-32 0,0 0-55 0,0 0-36 0,0 0-39 16,0 0-33-16,0 0-17 15,0 0-29-15,-11-29-23 0,3 29-20 0,0 5-13 0,-3 4-3 16,-3 1 1-16,-1 2 4 0,-4 3 6 0,2 2 2 0,-3 1 1 16,-1 4 0-16,-1 3-2 15,0 2 1-15,0 2-2 0,0 0 0 0,1 2 1 0,-1 1-4 16,2-2 3-16,2 0-3 15,2 2 0-15,4 0-1 0,3-1-4 0,4-1-1 0,3 2-6 16,2-7-6-16,5-2-4 0,4-4-4 16,3-4 0-16,5-2 3 0,1-1 2 0,3-2-3 15,1-3-4-15,3-2-14 0,2-1-24 16,4-4-50-16,3 0-67 0,0 0-100 0,0 0-155 15,-8-1-58-15,-10 0-476 0</inkml:trace>
  <inkml:trace contextRef="#ctx0" brushRef="#br0" timeOffset="99351.0043">7608 11483 753 0,'0'0'225'0,"0"0"5"0,0 0-33 0,0 0-28 16,0 0-17-16,0 0-9 15,0 0-12-15,0 0-13 0,0 0-27 0,0 0-30 0,0 0-25 16,0 0-8-16,0 0 6 16,0 0 12-16,-26 26 12 0,25-15 2 0,0 2-6 0,1 0-10 15,0 3-9-15,0 0-5 0,0 1-4 0,0 2-3 0,0-2-5 16,2-1-6-16,1 1-1 15,2 0-6-15,1-3 2 0,0-1-4 0,0-1-2 0,1-3 2 16,2-1-2-16,-1-2 1 0,-1-2 0 16,2-4 3-16,1 0 4 0,0 0-2 0,0 0 1 15,2-3 0-15,0-2-6 0,-1-2-2 16,1 0-6-16,-1-1-6 0,0-1-2 0,-2 1-2 0,1 0 1 15,-1-1 0-15,1 1-1 0,0-1-7 0,-1 2-3 16,0-1-1-16,2 4 2 0,-3-2 10 16,2 2 5-16,-2 2 2 0,-1 2 0 0,1 0-5 0,-1 2 2 15,-1 4 2-15,1 1 4 16,0 2 10-16,1 3-1 0,1 0 3 0,0 1 0 0,0-1-3 15,2 1 4-15,-2-1 3 16,-2-2 1-16,3-2 6 0,-2-1 0 0,0-3 2 0,-1 0 2 16,0-2-1-16,-1 1 4 15,-1-2 2-15,1-1 0 0,-2 0 1 0,1 0 2 0,0 0 2 16,0-1 1-16,-2-2-1 0,2 0 1 0,-2-1 0 0,1-2-5 16,-1-2 2-16,-1 1-11 0,-1-2-4 15,-1-2-1-15,0-1-8 0,0-1 3 0,0-1 8 16,-1-3-5-16,-3 0 3 0,-2-1-9 15,0-2-9-15,-3 1 1 0,-1 0-6 0,-1-1 7 0,0 2 1 16,-2-1 0-16,0 2 4 16,-1 3-4-16,2-1-3 0,0 1 2 0,2 4-4 0,0 2 0 15,2 1-4-15,2 3-8 16,0 1-11-16,3 3-19 0,-1 0-18 0,2 0-7 0,0 4-14 15,2 3-31-15,0 0-75 0,0 3-113 0,0-2-217 0,1-4-798 0</inkml:trace>
  <inkml:trace contextRef="#ctx0" brushRef="#br0" timeOffset="99631.0071">8214 11503 1550 0,'0'0'323'15,"0"0"-24"-15,0 0-60 0,0 0-79 16,0 0-65-16,0 0-56 0,0 0-26 0,0 0-6 0,0 0 6 16,0 0 17-16,0 0 5 15,0 0 0-15,0 0 2 0,0 0-9 0,35 98-3 0,-27-84-7 16,0-1-3-16,1 0-5 15,-1-1-3-15,0 0-3 0,0 1-1 0,2-4-1 0,-1 0-5 16,0-2-6-16,1-2-9 0,-1-1-12 0,1-2-19 0,1-2-26 16,-1 0-42-16,2 0-47 15,1 0-58-15,1-6-82 0,0 2-133 0,-3 0-79 0,-4 0-527 0</inkml:trace>
  <inkml:trace contextRef="#ctx0" brushRef="#br0" timeOffset="100391.0147">8498 11322 1043 0,'0'0'709'0,"0"0"-460"16,0 0-14-16,0 0-49 16,0 0-65-16,0 0-48 0,0 0-43 0,0 0-19 0,0 0-2 15,0 0 14-15,0 0 13 16,0 0 5-16,0 0-1 0,0 0 0 0,33 100-3 0,-26-78-3 15,2 2-4-15,-3 1-13 16,2 1-5-16,0 0-6 0,1 1-1 0,0 0 2 0,-2 0 0 16,2-3-2-16,1-2-1 0,-2-1-1 0,1-6-1 0,1-2-4 15,0-2 2-15,-2-4-2 16,-1-2-3-16,1-2 2 0,-3 0-12 0,-1-2-10 0,-1-1-8 15,0 0-8-15,-3 0 11 0,0 0 3 16,0-4-4-16,-3 0-10 0,-2-4-22 0,-3-1-26 16,-2 1-24-16,-2-2-31 0,-3-2-31 15,-1-1-33-15,-3-2-27 0,0-2-8 0,-3 1 17 0,-1-2 54 16,-3-2 65-16,2 1 63 15,-2-2 58-15,1 1 75 0,1 0 83 0,3 0 114 0,6 6 47 16,3-1-25-16,2 5-40 0,4 2-91 0,3 2-49 0,2 4-24 16,1 0-37-16,0 2-31 15,0 0-33-15,0 0-20 0,3 0 0 0,4 2 6 0,3 1 22 16,3 2 16-16,2-2 0 15,4 2 3-15,3-1-2 0,1 0-3 0,-1-2 2 0,1 1-1 16,0-2-1-16,1-1-4 16,-2 0-2-16,1 0-3 0,-1 0-1 0,-2-4 2 0,0-2 0 15,-1 0-3-15,-3 0 2 0,0-1-2 16,-2 0 1-16,-1 0-3 0,-2 0 2 0,-2 0 1 15,-2 0 1-15,-2 0-1 0,-2 3 2 0,0 0 1 0,-3 0-2 16,0 2 0-16,0 2-4 0,0 0-7 16,0 0-9-16,-2 0-14 0,2 0-20 0,0 6-2 15,0 4 5-15,0 2 15 0,4 6 17 16,0 0 7-16,2 5-2 0,1 0-1 0,0 1 0 0,1 0 1 15,1 0 0-15,-1-3 3 16,2-2-1-16,-2-3 1 0,3-2-1 0,0-4 3 0,0-1-1 16,0-1 0-16,2-2-1 0,-2 0 0 0,0-3 1 0,0-3 1 15,-1 0-1-15,0 0 0 16,0 0-2-16,-1-3-2 0,2 0-3 0,-2 0 1 0,0-3-1 15,0 2-4-15,0-2 2 16,-2-1-1-16,1 1-1 0,-1 0-1 0,1 0 1 0,-4 1 1 16,1 0 0-16,-1 2 2 0,-1 0 2 15,1 2-5-15,-2-1 1 0,2 2-5 0,0 0-5 16,-1 0-2-16,1 2-1 0,1 1-3 15,0 2 3-15,1 2 1 0,2 1 1 0,-2 2-2 0,1 0-7 16,1 1-12-16,1 2-25 0,0 0-58 0,2 1-95 16,-3-3-218-16,-2-4-996 0</inkml:trace>
  <inkml:trace contextRef="#ctx0" brushRef="#br0" timeOffset="101222.0231">9644 11605 117 0,'0'0'331'0,"0"0"-61"15,0 0-49-15,0 0-27 0,0 0-17 16,0 0-10-16,0 0-10 0,0 0-13 0,0 0-5 15,0 0-3-15,0 0-2 16,0 0-6-16,0 0-8 0,3-41-17 0,-3 37-14 0,0 1-13 0,0-1-13 16,0-1-8-16,0 2-12 0,-1-2-5 0,-1 2-3 15,-1 1-5-15,-1-1-3 0,0 0-2 16,-1 0-7-16,-2 0-3 0,1 1-3 0,-1 0-6 0,-2 2-5 15,0 0-7-15,1 0-6 16,-1 0 0-16,0 4-2 0,-3 4 0 0,2 0 2 0,-3 3 1 16,3 3-3-16,0 0 3 15,4 3 3-15,-1 0 0 0,5-1 3 0,2 0 1 0,0-1 0 16,2 0 0-16,6-2 1 0,0-3 1 0,2-1 5 0,3-3 4 15,-1-1 0-15,1-3 1 16,3-1-3-16,-2-1 0 0,4 0 0 0,-1-1 2 0,-2-4 4 16,2-1-2-16,-4-1 3 0,1-1-2 15,-1-2 1-15,-3 2 3 0,1-3 2 0,-3 1 5 16,-3 2 3-16,-1-3 0 0,-1 1-3 15,-2-1-6-15,-1 0-4 0,0 2-4 0,-6-2-1 16,0 3-3-16,-3-1-2 0,-2 1-4 16,-1 0-4-16,-3 1-1 0,2 1-5 0,-3 1-3 0,3 1-3 15,0 2-8-15,-1 2-6 0,3 0-8 0,0 0-6 16,4 0-16-16,0 3-17 0,1 3-30 15,3-1-45-15,1 3-55 0,0 1-97 0,2 0-153 0,0-3-66 16,0 0-539-16</inkml:trace>
  <inkml:trace contextRef="#ctx0" brushRef="#br0" timeOffset="101902.0299">9909 11566 1200 0,'0'0'244'16,"0"0"3"-16,0 0-19 0,0 0-27 0,0 0-35 0,0 0-55 15,0 0-67-15,0 0-37 0,0 0-14 16,0 0 5-16,0 0 22 0,0 0 7 0,0 0 0 16,0 0-2-16,2 83-7 0,-2-68-3 15,0 1-6-15,0-2-2 0,1 0 0 0,3-3 2 0,1-2 3 16,2 0 2-16,0-4 3 0,1-1 7 0,-1-1 1 15,1-2 7-15,0-1 5 0,1 0-1 16,0 0 2-16,0-4-5 0,1-1-10 0,0-1-10 0,0-3-5 16,1 1-3-16,-1-2 3 15,0-3-3-15,0 1 2 0,0-5-3 0,-1 2-6 0,0 1-3 16,0-1-7-16,-2 1-8 15,1-2-5-15,0 0-8 0,-1 2 0 0,-1 3-2 0,0 0 3 16,-3 4 7-16,1 2 8 16,-2 2 2-16,-1 3-13 0,-1 0-19 0,1 0-4 0,-1 1 6 0,1 4 15 15,1 1 25-15,0 3 11 0,1 1 6 0,0 2 4 16,0-2 6-16,2 2 0 15,-1-2 0-15,3 2 1 0,1-3 6 0,-1-1 6 0,2 0 6 16,2-2 2-16,0-3 1 0,3-2 6 16,-2 1 1-16,0-2 1 0,2 0 2 0,0-2-5 15,-1-4 3-15,0-1-2 0,3-1-3 16,-3-3-2-16,3-1-6 0,-2-2-6 0,1-1-1 0,-3-1-6 15,-1-2-4-15,-1 3-1 16,-1-4-7-16,-3 0-2 0,1 0-6 0,-1-5 0 0,-3 0-2 16,-1-3-4-16,-2 0-2 0,0-3-7 0,-1 0-5 0,-2 0-5 15,-3 0-12-15,2 2-10 16,0 3-1-16,0 2 0 0,0 6 12 0,-2 8 14 0,2 4-3 15,-3 3-11-15,1 2-23 16,1 3-14-16,-1 8 6 0,0 7 12 0,-2 7 24 0,3 3 17 16,1 6 5-16,2 3 7 15,2 4 2-15,0 1 6 0,2 4 5 0,4-3 6 0,2-3 1 16,5-3 4-16,-1-4-5 0,2-5-3 0,1-2-2 0,1-4-8 15,-1-1-1-15,0-4-4 16,-3-2 0-16,2-4 1 0,-4-1-4 0,-1-3 3 0,-3-2-1 16,0-3-3-16,-2-1-1 0,-2-1-6 15,1 0-11-15,-3 0-5 0,0 0-13 0,0-5-23 16,0-2-39-16,-5-3-79 0,-4-2-179 15,3 2-311-15,0 3-859 0</inkml:trace>
  <inkml:trace contextRef="#ctx0" brushRef="#br0" timeOffset="102072.0316">10157 11328 1780 0,'0'0'-2'0,"0"0"8"16,0 0 61-16,0 0 67 16,0 0-1-16,0 0-11 0,0 0-18 0,0 0-8 0,131 86-15 15,-111-80-14-15,-1 0-17 16,1-2-17-16,-1 2-16 0,-2-2-14 0,0 0-16 0,-2 0-25 15,-2-1-48-15,-3 0-101 0,-4 0-211 16,-2-2-1080-16</inkml:trace>
  <inkml:trace contextRef="#ctx0" brushRef="#br0" timeOffset="102492.0358">8160 11122 2454 0,'0'0'122'0,"0"0"-56"0,0 0-59 0,0 0-38 0,0 0-9 15,0 0 13-15,0 0 17 0,0 0 5 16,0 0 0-16,0 0-1 0,0 0-5 0,0 0-4 0,0 0-12 16,0 0-28-16,96 79-99 0,-85-71-268 0,-2-3-1028 0</inkml:trace>
  <inkml:trace contextRef="#ctx0" brushRef="#br0" timeOffset="103503.046">11596 11454 0 0,'0'0'40'16,"0"0"114"-16,0 0-15 0,0 0-4 0,0 0 0 0,0 0-6 15,0 0-8-15,0 0-5 16,0 0-8-16,0 0-7 0,0 0-6 0,0 0 0 0,-9-23-4 15,8 21-8-15,-1-1 9 16,0 3-7-16,0-3-3 0,1 0-1 0,-1 1-8 0,0-2-3 16,-1 1-9-16,1 0-7 0,0 0-9 0,0-1-7 0,-1 2-7 15,-1 0-7-15,1 1-1 16,-2-2-2-16,0 1-1 0,-2 0-2 0,-2 0-6 0,-2-1-2 15,-1 1 1-15,-3-1-1 0,-1 0 4 16,-2 2 4-16,-1-2 0 0,-1 2 3 0,-1-1-2 16,-1 2-4-16,2 0 0 0,-1 3-7 15,1 1-2-15,2 4-3 0,0 1-3 0,0-1-1 0,-1 3-2 16,1 2 1-16,2 1 0 15,0 0 1-15,3 4 0 0,3 1 2 0,0 2 0 0,4 1 3 16,4 1 2-16,2 1 2 0,0-1 3 0,4-3 1 0,6 0 3 16,4-3 5-16,3-1 5 15,2-3 4-15,5-4 7 0,1-1-3 0,4-2-1 0,2-3-7 16,3-1-4-16,2-2-8 15,3 0-8-15,-3-3-6 0,1-2-11 0,-3-1-14 0,-2-1-22 16,-1 0-36-16,-2-4-47 0,0 4-43 16,-3-4-63-16,-1 2-90 0,-6 2-149 0,-7 3-759 0</inkml:trace>
  <inkml:trace contextRef="#ctx0" brushRef="#br0" timeOffset="104003.051">11790 11184 1356 0,'0'0'180'0,"0"0"21"16,0 0-37-16,0 0-52 0,0 0-49 0,0 0-50 0,0 0-19 15,0 0 4-15,0 0 19 16,0 0 38-16,0 0 25 0,0 0 11 0,0 0 2 0,14 119-8 15,-5-90-18-15,0 3-13 16,0 0-16-16,0 0-11 0,0 2-7 0,0-3-5 0,-1-1-5 16,1-2-2-16,-1-1-1 0,1-4 1 15,-1-3-2-15,0-2 2 0,0-6-3 0,0 2-3 16,0-4 0-16,0-2-5 0,-3-2 4 15,0-5 3-15,-2 1 6 0,0-2 15 0,-1 0 14 0,1-2 8 16,-1-4 0-16,1-2-9 0,-1-2-19 0,1-2-13 16,-1-1-7-16,-1-2-8 0,0 0-4 15,-1-1-4-15,0-3-9 0,0 2 0 0,0-2-11 0,0 2-6 16,0 2-7-16,0 1-7 15,0 3 8-15,1 0 5 0,0 7 13 0,2 0 3 0,0 4-15 16,-1 0 0-16,3 2 7 16,0 4 11-16,4 5 29 0,-1-1 11 0,1 3 6 0,2 3 6 15,-1 1-5-15,0 0-1 0,2-1-4 16,-1 2-7-16,1-2 1 0,1-1 2 0,2-2 0 15,3-1 7-15,-2-5-3 0,2 0 2 0,0-2-3 0,-2-2-10 16,2-2-2-16,-1-1-9 0,0 0-9 16,0-3-11-16,1-1-27 0,0 0-41 0,-3-3-64 15,1 3-66-15,-1-2-92 0,0 0-116 16,-5 0-40-16,-4 3-433 0</inkml:trace>
  <inkml:trace contextRef="#ctx0" brushRef="#br0" timeOffset="105254.0636">12438 11464 721 0,'0'0'567'0,"0"0"-376"0,0 0-29 0,0 0-47 15,0 0-39-15,0 0-14 16,0 0-2-16,0 0 7 0,0 0 4 0,0 0 6 0,0 0-1 16,0 0-6-16,-121 42-11 15,112-30-9-15,-1 2-7 0,3-1-8 0,1 4-1 0,0-3-3 16,2 2-1-16,1-2-2 0,2 1-1 15,1-1 0-15,0-2-3 0,4 0 1 0,1 0-3 16,1-5-2-16,0-1 2 0,1-1 4 0,1-1 1 0,-1-2 2 16,2-2-1-16,1 0 0 0,3 0-3 15,-2 0-5-15,1-5-6 0,-1 1-5 0,-1-2-3 16,2-2-2-16,-2 1-1 0,0 0 1 15,1-2-3-15,-2 0-2 0,0-2 0 0,0 0-2 0,-3 1 2 16,0-3-1-16,-3 1 0 16,1 0-4-16,-3-1 0 0,-1 0-2 0,0 1-1 0,0 1 0 15,0 3 0-15,0 2 3 16,0 3 1-16,0 1-4 0,0 2-4 0,-1 0-15 0,0 0-17 15,-1 0-7-15,1 5 6 0,0 1 18 0,1 2 19 0,0 4 12 16,0 1 1-16,0 2 2 16,0-1 0-16,0 3 2 0,4-2 0 0,0-1 1 0,3 1 5 15,-1-3 5-15,2-2 6 0,1-1 5 16,2-3-1-16,-1-2 2 0,1 1 0 0,2-5 0 15,1 0 4-15,0 0-3 0,-1-3-2 16,3-3-4-16,-2-2-10 0,2 0-1 0,-1-1-6 0,1 0-4 16,-2-3 1-16,2 1-2 0,-4-3 0 0,-1 3 2 15,0-1-6-15,-3 0 3 0,0-2-3 16,-3 3-3-16,1 0-2 0,-2-1-1 0,-1 3-2 0,-1-1 0 15,-2 5-1-15,1 0-4 16,-1 1-1-16,0 4-12 0,0 0-15 0,0 0-21 0,0 3-4 16,-1 4 13-16,0 1 16 15,1 2 26-15,-1 3 9 0,1-1 0 0,0 2 2 0,0 1 2 16,0-1 3-16,2-2 1 15,1-1 0-15,2-2-1 0,-1-2 1 0,2 0 2 0,0-2 8 16,0-2 2-16,-1-1 6 0,1-1 8 0,-1-1 4 0,2 0 1 16,1 0-2-16,0-1-8 15,2-4-11-15,1 0-7 0,0-2-4 0,1 0-7 0,1 0 3 16,-1-2-5-16,2 0-4 0,-3 2 2 15,0-4-3-15,1 3-3 0,-1-2-3 0,0 1-1 16,-2 1-5-16,-1 0 4 0,-2 1 6 16,-2 2 4-16,0 0 5 0,-3 2 6 0,-1 2 4 0,0 1 4 15,0 0-1-15,0 0-8 16,-4 0-12-16,1 0-9 0,-1 1-2 0,-1 2 3 0,-3 0 8 15,0 2 8-15,-2 1 1 0,1 0 4 0,1 1 0 0,-1-1 2 16,1 0-1-16,2 1-1 0,2-3 0 16,2 2-4-16,1-3-3 0,-1 0 4 0,2 1-2 15,0-2 2-15,0 1 1 0,2-3 3 16,0 1 6-16,2-1 6 0,2 0 9 0,-1 0 3 0,4 0 0 15,-1 0-7-15,1-1-7 16,1-4-4-16,2 1-2 0,-2 1-3 0,0-3 1 0,1 1-3 16,0-2 2-16,0 0-3 15,-1 1 1-15,1-1-1 0,2 0-3 0,-2 0 1 0,0 2-2 16,1-3 0-16,0 2 1 0,-2 2-4 0,0 1 2 0,-2 0-2 15,-1 3-3-15,-1 0 0 16,1 0-3-16,-2 1-1 0,1 4 3 0,0 0 0 0,0 5 6 16,3 0 0-16,0 6 0 15,1 0 4-15,2 5 1 0,0 2-2 0,3 6 1 0,-2 2 0 16,0 5-3-16,3 3 0 0,-3 3-1 15,2 4 0-15,-3 2 1 0,0-1 0 0,-1-3 3 16,-1-2-2-16,1-2 0 0,-1-4 0 16,-1-4-2-16,2-4 1 0,-3-3 1 0,0-5 1 0,-3-3-1 15,1-4 2-15,-3-3 0 0,-2-4 3 0,-1-1 12 16,0-2 13-16,-3-2 13 0,-5-1 4 15,-1 0-4-15,-2 0-7 0,-3-4-13 0,-1-4-3 0,-2-1-4 16,-2 0-5-16,-2-4 2 16,-3 1-7-16,1-4-5 0,0 0 1 0,-3-1-6 0,0-4-1 15,-1-1 0-15,0-2-5 16,2-1 5-16,1 2-9 0,2-1-6 0,4 0-2 0,2 0-10 15,2 0 6-15,5 2 0 16,2 2-1-16,4 2 2 0,3 3-15 0,0 1-12 0,2 1-12 16,5 2-8-16,1-2 11 0,6 1 14 0,-1 0 14 0,3 2 15 15,0-1-2-15,3 2-1 16,1-1 0-16,1 0-6 0,1 0 8 0,0-1 1 0,2-1-5 15,-1-1-2-15,1-1-12 0,2 1-5 16,1-1-5-16,-2 0 2 0,3 1 6 0,-2-1 5 0,0-2 0 16,-2 4-5-16,-3-3-19 15,-2 4-17-15,-1-1-19 0,-4-1-28 0,1 1-28 0,-4-1-62 16,-1 1-84-16,-1-1-84 0,-4 4-31 0,-1 1-102 0</inkml:trace>
  <inkml:trace contextRef="#ctx0" brushRef="#br0" timeOffset="106314.0742">13562 11387 173 0,'0'0'192'16,"0"0"20"-16,0 0 25 15,0 0-25-15,0 0-21 0,0 0-30 0,0 0-13 0,0 0-3 16,0 0-2-16,0 0 1 15,0 0 3-15,0 0-12 0,0 0-12 0,0 0-13 0,-87 125-25 16,87-108-15-16,1 1-14 0,2-1-13 16,3-3 1-16,-1 0-8 0,2-3-3 0,2 0 1 15,0-4-1-15,-1 0 4 0,1-2 4 0,2-1 1 0,1-2 1 16,0-2-5-16,-1 0-5 0,2 0-8 15,2-2-9-15,-1-2 3 0,0-3-5 0,1 0 1 16,-1-3-4-16,0 1 0 0,0-1-1 16,-2-2-3-16,0 0 1 0,2-3-3 0,-2 3-1 0,0-2-2 15,-1 0 0-15,0 0-4 16,-1 4-1-16,-1 1-2 0,-2-1 0 0,-2 4 3 0,0 2 0 15,-2 2-2-15,-3 2-6 16,0 0-13-16,0 1-5 0,0 4-2 0,0 2 6 0,0 2 15 16,0 3 7-16,0 1 4 0,0 4 4 0,0 0-3 0,0-1 0 15,1 0 2-15,1-1 1 16,1-2 2-16,0-2 2 0,1-1 1 0,1-3 0 0,-1-1-1 15,1-2 3-15,1 0 2 16,0-2 3-16,-1 0 0 0,2-2 0 0,1 0 2 0,1 0-2 16,0 0-2-16,1 0-1 0,2-4-6 15,0 0-2-15,2-2-2 0,-1 0-1 0,0 0 1 16,0-2-2-16,-2 0 0 0,0 0-1 0,-1-2 0 0,0 1 0 15,0-1 1-15,-1-1 0 0,0 2-1 16,-1 2-1-16,-2-2-2 0,0 3 1 0,-3 3 0 16,1-1 0-16,-3 3 0 0,-1 1-4 15,0 0-2-15,0 0-4 0,0 0-5 0,0 0-4 0,0 0-5 16,-1 1-3-16,-2 3 7 15,2 3 7-15,0 0 8 0,0 2 6 0,1-1 2 0,0 1-1 16,0-2-2-16,0-1 2 16,0 2 0-16,2-2 0 0,1-2 4 0,0 1-1 0,1-3 3 15,1 1-1-15,0 0 4 0,1-3-2 0,1 2 6 0,-1-2-2 16,3 0 3-16,2 0 0 15,0 0-5-15,4 0-4 0,-1-5-3 0,3 1-1 0,-2 0 0 16,2-2-3-16,-2-2 0 0,4 2 0 16,-2-1 0-16,2-1 1 0,0-1-1 0,-3 1 0 15,1 2 0-15,-3 0-2 0,0 1 3 16,-4 2-1-16,-3 1 0 0,-2 1 0 0,-2-1-4 0,-1 2-2 15,-2 0-7-15,3 0 0 16,-3 3-2-16,0 2 3 0,0 4 3 0,1 1 3 0,-1 4 4 16,0 1 2-16,0 3-2 0,0 4 3 0,0 2 0 0,-1 3-3 15,-2 1 2-15,1 1-1 16,0-1 0-16,2 1 1 0,0-1-3 0,0-1 4 0,2-2-1 15,4 0-1-15,-1-2 0 16,1-1 0-16,0-1-1 0,2 2-1 0,1 1 1 0,0 3-15 16,-1-1-5-16,2 3-2 15,0-4 1-15,0-4 9 0,1 0 5 0,0-3 2 0,-2-1-2 16,1 1 1-16,-1 0-2 0,-2 1-8 0,-1 0-5 0,-2 0-10 15,-3 1-7-15,-1 3-1 16,-2 2-11-16,-7-2-7 0,-2 1 10 0,-2-2 10 0,0-6 28 16,-2-1 30-16,1-8 20 0,-3-1 15 15,1-4 11-15,-4 0-6 0,1-2-5 0,-3 0-7 16,-1-5-8-16,-1-3 1 0,1-2 2 15,-3-4 6-15,2-2 10 0,-2-2 0 0,0-1-3 0,0-2-9 16,3-2-11-16,-2 1-11 16,4-2-9-16,1-1-10 0,1-1-1 0,4 1-6 0,2 1-5 15,2 0-1-15,3 0-3 0,3 3 0 0,5 1-1 0,0 3-6 16,5 2-3-16,6 1-1 15,1 6 2-15,5-1 8 0,1 1 6 0,3 4 4 0,1-1 1 16,0-1 0-16,2 5-2 16,1-2 0-16,0 3 1 0,0 0 2 0,-1 0-3 0,2 1 1 15,-1 1-1-15,-1-1-4 0,1 1-7 16,-3-1-8-16,-1-1-9 0,-3 0-8 0,-3 0-6 15,0 0-7-15,-4-1-14 0,-2-2-19 16,-3 0-30-16,0 1-37 0,-3-3-64 0,-3 2-125 0,0-1-311 16,0 2-849-16</inkml:trace>
  <inkml:trace contextRef="#ctx0" brushRef="#br0" timeOffset="106504.0761">13630 11090 3217 0,'0'0'62'16,"0"0"-41"-16,0 0-16 0,0 0-22 0,0 0-17 0,0 0 0 16,0 0 1-16,0 0 6 15,0 0 3-15,0 0-2 0,0 0-4 0,0 0-15 0,0 0-49 16,0 0-145-16,19 61-459 0,-16-53-901 15</inkml:trace>
  <inkml:trace contextRef="#ctx0" brushRef="#br0" timeOffset="108445.0956">15114 11090 0 0,'0'0'0'0,"0"0"32"0,0 0 54 0,0 0 29 0,0 0 19 16,0 0 55-16,0 0 39 0,0 0 27 16,0 0 16-16,0 0-25 0,0 0-20 0,0 0-26 15,0 0-27-15,0 0-22 0,-36-40-31 16,36 39-23-16,0 1-27 0,0 0-23 0,0 0-22 0,0 2-24 15,2 3-8-15,0 3-3 0,2 4 4 0,2 6 16 16,1 6 3-16,2 1 3 0,-1 4 5 16,1 5-3-16,1 0 1 0,-1 2 0 0,0 2-6 0,-1-1 0 15,0-1-6-15,0-1-3 16,0-4 1-16,-1-3-3 0,0-6 0 0,0-3-2 0,0-6-3 15,-2-4 4-15,-1-3-1 16,-1-3 4-16,-2 0 1 0,0-3 7 0,0 0 12 0,-1 0 13 16,0 0 5-16,0-3-11 0,-3-2-21 0,-1-1-25 0,-2-3-20 15,-2-2-13-15,-2 1-7 16,-1-3-7-16,0 1-3 0,-3-3 2 0,0 0 4 0,-2-2 8 15,-1 0 7-15,-1-1 3 16,-1-2 7-16,1 0 9 0,-2-2 11 0,1-2 11 0,-1 1 10 16,1-1 9-16,1 2 6 0,0 0 9 15,5 1 8-15,1 1 4 0,3 2 5 0,3 2 9 16,3 5 4-16,1 1 0 0,2 4 2 15,0 2-4-15,1 0-6 0,3 2-7 0,3 0-12 0,3 0-9 16,3 0-7-16,5 2-5 0,1 0-1 0,3 0-1 0,4 4-1 16,1 0 0-16,3-1 1 15,0-2 6-15,-1 2-1 0,0-2 1 0,-1-1 0 0,-3 0-6 16,-1 0-5-16,-1 0-1 15,-4 0-3-15,0-2 0 0,-5 0-1 0,-1-1-1 0,-2 2 1 16,-3-1-2-16,0 1-3 16,-3 1-4-16,-1 0-7 0,-1 0-9 0,-1 3-7 0,1 3 2 15,0 7 4-15,0 3 9 0,-1 4 10 16,2 8 2-16,-3 2 1 0,0 4 2 0,-1 4 1 15,0 3-2-15,0 0 2 0,0 0 0 0,2-5-2 0,1-1 4 16,3-4-2-16,2-3 1 0,2-4 1 16,-1-7 2-16,2 0 2 0,0-5 1 0,0-4 2 15,-2-1 5-15,2-4 8 0,-1-1 0 16,1-2 4-16,3 0-7 0,0-6-7 0,2-2-7 0,0-2-4 15,2 0-1-15,-3-3 0 16,3 0-2-16,-4-2-1 0,3-2-3 0,-4 3-3 0,2-4-1 16,-5 2-3-16,-1 0-6 0,-2-2-4 0,-1 3-4 0,-2 0 0 15,0 1 5-15,-2 1 3 16,-2 3 9-16,0 2 3 0,0 2 4 0,0 2 4 0,0 1 0 15,0 1-1-15,0 2-8 16,0 0-21-16,0 0-27 0,0 0-19 0,0 0 6 0,0 5 20 16,0-1 29-16,0 1 19 15,3 0 3-15,2 1 3 0,2 1 7 0,0-1 4 0,2 0 5 16,2 1 3-16,-1-1 1 0,1-1 1 15,1-2 0-15,0 1 5 0,4-2 5 0,-2 1 2 16,3-1-1-16,0-2-4 0,-1 0-3 0,1 0-2 0,1 0-4 16,-2-2 0-16,2-3-2 0,-2-1-1 15,0 0 0-15,-1 0-2 0,-1-1-3 0,-2 0 0 16,2-1-2-16,-6 0 2 0,1-1 0 15,-2 2-1-15,0-2 1 0,-4 2-2 0,-1-2-2 0,-1-2-1 16,-1 2-4-16,0-2-4 16,-2-1-5-16,-2 1-3 0,-4 0-2 0,0 1-4 0,-1 2-8 15,-1 1-3-15,-2 3-6 16,1 3-3-16,-2 1 2 0,-1 2 7 0,2 5 6 0,-2 4 5 15,2 3 3-15,-2 3 1 0,4 1 1 0,1 2 1 0,1 0 6 16,3 1 1-16,2 0 1 16,3-3 0-16,0-1-1 0,1-2 7 0,4 0 0 0,4-5 6 15,0 0 4-15,1-2-1 0,3 0 1 16,0-4 4-16,2 1 2 0,0-2-1 0,2-3-1 15,0 0-5-15,2 0-6 0,-1-5-3 16,2 0-3-16,1-2 0 0,-1 1 2 0,1-3-2 0,0 1-1 16,-2 0 1-16,-1-3-4 0,0 1 1 0,-1 1-1 15,-2 0 0-15,2-1 4 0,-4 2-8 16,2 1 0-16,-4 0-3 0,0 1-5 0,-3 3 1 0,-2 0-3 15,-1 2 0-15,-1 1-6 16,-2 0 0-16,3 1 3 0,-2 5 1 0,0 2 2 0,2 0 5 16,-1 3 0-16,2 0 6 15,-2 1 2-15,3 0 2 0,0 1-1 0,-2-1 0 0,2-2-4 16,1 1 6-16,-2-3 0 15,1 1 1-15,1-3 4 0,1-3 1 0,-2 0 0 0,2-1 0 16,-1-1-2-16,2-1 3 0,-1 0-2 0,-1 0 2 0,1-2 0 16,-1-2-5-16,1 1-1 15,0-2-3-15,2-2-3 0,-2 0 1 0,2-3-1 0,0 1-3 16,0 0 3-16,-1-1-7 0,0-1 1 15,-2 0 1-15,0 0-3 0,-3 0 3 0,1 1 1 16,-2-1-1-16,0 3 6 0,-2 2-2 16,0 2 1-16,-1 3-3 0,0 1-14 0,-1 0-14 0,0 1-5 15,0 5 3-15,0 0 14 16,0 4 14-16,0 0 8 0,0 1 3 0,0 0-3 0,0 0 2 15,1-1-2-15,2 1 4 0,-1-3 2 0,1 1 0 0,1-1 3 16,0-2 1-16,0 0 1 16,1 0 2-16,-1-1-1 0,1-2 1 0,-1-2 1 0,1 1-1 15,0-2-1-15,0 0 1 16,0 0-4-16,1 0-3 0,-1 0-2 0,1-2-2 0,1 0-3 15,-1-2 0-15,1 0 0 16,-2-2-1-16,3 1-1 0,-2-3-2 0,0 1-3 0,1-1-1 16,0 0-3-16,0-3 3 0,0 3-3 0,0-5 1 0,-1 4 4 15,0-3-1-15,-1 2 2 0,1-1 3 16,-2 1-3-16,0 2-2 0,0 1 1 0,-1 1-6 15,1 3 2-15,-1 0 2 0,-1 3-7 16,-1 0 1-16,0 3-1 0,2 1 0 0,-1 4 5 0,0-1 4 16,0 5 7-16,1 0 5 15,-1 0 5-15,0 1 3 0,1 0 2 0,1-1 2 0,1-2 5 16,1-1 0-16,0 1 0 15,1-1-4-15,0-1 1 0,2-3-2 0,0-1 0 0,-2-1 1 16,3-1-4-16,-1-2-5 0,0 0 0 0,1 0-11 0,2 0-5 16,0-2-17-16,3-1-26 15,-2 0-28-15,1 1-56 0,0-1-101 0,-5 2-291 0,-3 1-1128 0</inkml:trace>
  <inkml:trace contextRef="#ctx0" brushRef="#br0" timeOffset="109356.1048">17770 11134 0 0,'0'0'0'15,"0"0"21"-15,0 0 163 16,0 0 55-16,0 0 20 0,0 0 1 0,0 0 0 0,0 0-11 16,0 0-4-16,0 0-7 0,0 0-26 15,0 0-29-15,0 0-38 0,0 0-36 0,33-13-25 16,-33 13-22-16,-2 0-13 0,0 0-15 0,-2 0-17 0,-3 1-15 15,-3 2-11-15,-1 0-5 0,-3 2 6 16,-2 1 3-16,-3 1 6 0,2 0 1 0,-2-1 1 0,-2 3 0 16,1-1 1-16,-1 1-2 15,0 2 1-15,3-4-3 0,1 0-2 0,4 1 1 0,2-4 1 16,2 2-2-16,3-1-3 15,3-1-14-15,2-1-11 0,1 1-10 0,0-1-7 0,4 1 3 16,5-1 9-16,3 0 10 16,3 2 8-16,6-2 8 0,3 2 4 0,5-2 2 0,2 2 0 15,1 1 3-15,3 1 0 0,1 1 4 0,0 1 0 0,-1 1-1 16,-1 0 1-16,-4 1-1 15,-3 1-2-15,-1 2 1 0,-5-3-3 0,-4 3 1 0,-4-1 0 16,-4-2 2-16,-4 0 5 16,-1-3 4-16,-4 3 6 0,0-2 8 0,-7 2 0 0,-3-1 3 15,-4-1 0-15,-2 1-4 0,-4 0-1 16,-2-1-7-16,-2-1-4 0,-1 1-3 0,-3-1-5 15,2-1-2-15,-1 0-3 0,0 0-4 16,5-3-10-16,1 2-11 0,2-5-27 0,5 1-41 0,2-2-69 16,2 0-104-16,2-2-201 0,2 1-140 0,3-2-492 0</inkml:trace>
  <inkml:trace contextRef="#ctx0" brushRef="#br0" timeOffset="112087.1322">18019 10968 101 0,'0'0'209'15,"0"0"-19"-15,0 0 18 0,0 0 19 0,0 0 1 0,0 0-9 16,0 0-9-16,0 0-28 0,0 0-11 16,0 0-22-16,0 0-18 0,0 0-20 0,0 0-28 15,-11-13-27-15,11 13-29 0,0 0-24 16,0 2-21-16,0 5-2 0,0 3 6 0,0 3 10 0,3 7 23 15,2 4 8-15,-1 4 3 0,3 6 3 0,1-1-2 16,1 3 5-16,0 5-2 0,2-2-6 16,-1 1-3-16,0 2-12 0,1-1-5 0,-1-3-2 0,0-4-1 15,1-3-2-15,1-6 0 16,-1-3-2-16,1-2-3 0,-1-4-2 0,-1-2-4 0,2-3-3 15,-1-3-12-15,-1-3-9 16,0-1-18-16,0-3-30 0,-1-1-24 0,1 0-38 0,0-2-60 16,0-4-104-16,0-2-134 0,-3 2-33 0,-4 2-401 0</inkml:trace>
  <inkml:trace contextRef="#ctx0" brushRef="#br0" timeOffset="112307.1344">18314 11275 840 0,'0'0'216'0,"0"0"5"0,0 0-39 0,0 0-1 0,0 0-10 16,0 0-15-16,0 0-20 0,0 0-17 0,0 0-17 0,0 0-18 16,0 0-21-16,81 124-17 15,-73-109-12-15,-3 0-14 0,0 0-9 0,-2 0-4 0,0 1-5 16,1 0-7-16,-1-1-6 15,-1 1-13-15,3-1-28 0,-3-1-53 0,1-1-82 0,-1-3-136 16,1-3-212-16,-2-4-814 0</inkml:trace>
  <inkml:trace contextRef="#ctx0" brushRef="#br0" timeOffset="113283.1447">18779 11343 1005 0,'0'0'215'0,"0"0"10"0,0 0-39 0,0 0-11 15,0 0 5-15,0 0-9 16,0 0-10-16,0 0-26 0,0 0-24 0,0 0-22 0,0 0-22 15,0 0-16-15,0 0-12 16,0 0-9-16,-49-81-13 0,41 79-6 0,0 1-11 0,-2 1-5 16,0 0-1-16,0 1-1 15,-3 3 2-15,1 2 5 0,-1 3 0 0,-2 2 2 0,2 0 1 16,-2 5-3-16,2-1 1 0,0 1 1 15,3 2-2-15,0-2 4 0,2 2-5 0,3-1-2 16,0-1 0-16,4-3-7 0,1 0 2 0,0-3-2 0,2-1 3 16,4 0 4-16,4-3-1 0,0-2 3 15,3 2 3-15,4-3-2 0,0-1 5 0,3-2 1 0,1 0-4 16,-1 0 0-16,3 0-4 15,0 0-3-15,0 0 1 0,0 0-2 0,2 0 0 0,-2 1 2 16,0 4-3-16,-3 2-2 16,3 4 4-16,-3 0-2 0,-2 4 2 0,1 1-1 0,-2 2 3 15,0 2 0-15,-4 1-1 16,1 2 3-16,-3 1-2 0,-1 0-1 0,-3 1 1 0,-3-1-1 0,-1 1 1 15,-3-2 2-15,0-3 2 16,0-2 5-16,-5-2 0 0,0-5 4 0,-3-1 3 0,0-3 7 16,0-1 7-16,1-4 6 0,-2 1 1 0,0-3-2 0,0 0-4 15,-2 0-3-15,2-5-1 16,-1-1 3-16,-1-2-1 0,2-1-2 0,-1-2-3 0,0-3-6 15,-1-1-5-15,1-3-2 16,1-1-5-16,-1-5 4 0,1 0-2 0,2-3-2 0,-2 0-1 16,3-4-4-16,1 0 3 15,0-2-1-15,3-1-1 0,0-2-1 0,2 1-7 16,0-1-4-16,5 0 0 0,3-1-2 0,4 1 0 0,0-1 6 15,2 0 0-15,3 2 5 0,2 2 1 0,-1 2 3 16,3 2 3-16,0 3 1 0,0 3 4 16,-1 1 4-16,-2 2 3 0,-1 5 6 0,-5 5-1 0,0 1-3 15,-5 6-5-15,-3 1-12 16,-2 2-10-16,0 0-7 0,-1 8 0 0,1 2 6 0,-1 6 7 15,0 4 7-15,-1 3 2 16,0 4-1-16,0 4-2 0,0 3 1 0,0 5 0 0,-2 3 0 16,0 1 0-16,1-1-1 0,1-2 0 0,0-5-2 0,1-7 2 15,3-4-2-15,4-5 2 16,-2-4-1-16,1-3 1 0,1-4 2 0,0-1 1 0,-3-3 3 15,2-2 3-15,0-1 4 0,-1-1 4 16,3 0 5-16,-1-1 2 0,0-6-2 0,1-2-5 16,1-2-4-16,2-1-8 0,-1-1-5 15,0-2-3-15,-1 0-3 0,1-3 0 0,-1 1-2 0,0 0-8 16,0-1-4-16,-1 0-9 15,-2 0-5-15,1 4-1 0,0-1 0 0,-1 7 4 0,-3 0 3 16,1 5-8-16,-2 3-5 0,-1 0-4 0,1 8 4 0,3 3 16 16,-2 4 12-16,0 2 9 15,0 1 4-15,1 1 0 0,-2-1 1 0,0 1 1 0,3-1 0 16,-2 0-1-16,2-2-2 15,-1-2 2-15,2 0 1 0,2-4 2 0,-1-2-1 0,0-2-2 16,2-1-2-16,1-3-8 16,0-1-7-16,2-1-12 0,-1 0-28 0,2-3-46 0,2-1-65 15,0-3-98-15,1-1-139 0,-5 1-169 16,-3 2-764-16</inkml:trace>
  <inkml:trace contextRef="#ctx0" brushRef="#br0" timeOffset="113494.1469">19683 10906 2324 0,'0'0'251'0,"0"0"-227"16,0 0-24-16,0 0-10 0,0 0 37 0,0 0 17 0,0 0 10 16,2 133 1-16,-2-103 7 0,0 2-10 15,0 1-9-15,0 2-6 0,0-1-13 0,0 2-2 0,0 1-5 16,-1-2-7-16,0-1-3 0,1-3-9 0,0-4-7 15,0-4-6-15,1-5-17 0,3-2-15 16,1-4-37-16,0-1-75 0,2-4-112 0,-1-1-218 0,0-3-202 16,-2-2-553-16</inkml:trace>
  <inkml:trace contextRef="#ctx0" brushRef="#br0" timeOffset="113744.1494">19516 11205 2175 0,'0'0'57'0,"0"0"-6"0,0 0-23 16,0 0 13-16,0 0 33 0,0 0 43 0,0 0 9 15,0 0 1-15,0 0 0 0,0 0-12 16,0 0-15-16,0 0-19 0,0 0-21 0,0 0-18 0,133 57-12 15,-109-57-10-15,-1 0-7 0,-1 0-7 0,3 0-4 16,-3-2-2-16,-1-1 0 0,0-1-8 16,0-1-11-16,-2 1-13 0,-1 0-24 0,-4 1-35 0,0-1-63 15,-1 2-107-15,-2 1-173 16,-5-1-275-16,-1 2-825 0</inkml:trace>
  <inkml:trace contextRef="#ctx0" brushRef="#br0" timeOffset="114344.1554">20131 10862 735 0,'0'0'199'15,"0"0"38"-15,0 0-22 0,0 0-21 0,0 0-16 0,0 0-43 16,0 0-54-16,0 0-35 0,0 0-2 0,0 0 30 0,0 0 41 15,0 0 23-15,0 0-4 16,2 123-29-16,2-90-31 0,1 2-25 0,0 2-15 0,0-1-7 16,1 2-11-16,-2-1-6 15,0-1-2-15,0-3-4 0,-2 0-1 0,1-6-1 0,0-1-2 16,2-6-3-16,-1-3-3 0,2-2-7 15,-1-2-8-15,1-4-15 0,1-2-28 0,-2-1-46 16,3-3-62-16,-1 1-73 0,0-3-101 16,2-1-142-16,-1 0-20 0,-4 0-337 0</inkml:trace>
  <inkml:trace contextRef="#ctx0" brushRef="#br0" timeOffset="115245.1645">20389 11128 0 0,'0'0'51'0,"0"0"-8"16,0 0 3-16,0 0-26 16,0 0-2-16,0 0 9 0,0 0 1 0,0 0-5 0,0 0-14 15,0 0-16-15,0 0-7 0,0 0-2 16,0 0 0-16,0 0 7 0,33-41 1 0,-33 41 5 15,2 0 2-15,-1 0 0 16,-1 0 4-16,1 0 5 0,-1 2 14 0,1-2 21 0,-1 0 24 16,0 0 18-16,0 0-1 0,0 1-19 15,0-1-31-15,0 0-30 0,0 0-22 0,0 0-11 16,0 0-3-16,0 0 7 0,0 0 8 0,0 1 8 0,0-1 8 15,0 0 5-15,0 0 5 0,0 0 6 16,0 0 11-16,0 0 18 0,0 0 28 0,0 0 37 16,0 0 34-16,0 0 29 0,0 0 3 15,0 0-14-15,0 0-28 0,0 0-35 0,0 2-30 0,-1-2-19 16,1 0-11-16,0 0-1 15,0 0-2-15,0 0-7 0,-1 0-9 0,1 0-11 0,0 0-8 16,0 1-2-16,0-1 3 16,-1 2 3-16,1 0 7 0,-2 0 3 0,1-1-2 0,0 2-2 15,0 0-2-15,0-1-5 0,-1 3 1 16,1-1 0-16,0 0 1 0,-1 4 1 0,0 1 1 0,1-1-2 15,0 2 4-15,0 2 5 0,0 1 2 0,0 2 5 16,1-2-2-16,-1 2-2 0,1-1-4 16,0 0 0-16,0-2 5 0,0-1 4 0,2 0 3 0,1-1 4 15,0-4-1-15,2 0 6 16,-1-1 10-16,2-2 8 0,-2-1 17 0,3-2 8 0,0 0 6 15,-1 0-1-15,2-5-14 16,2-1-11-16,0-2-12 0,1 1-6 0,1-4-1 0,-2 0-8 16,1 0-1-16,0 1-3 0,-2-1-7 0,1-3-4 0,0 3-4 15,-1 0-6-15,0-1-1 16,0 3-5-16,-2 0-3 0,-1 4-2 0,0 1-5 0,-2 1 0 15,0 3-7-15,0 0-5 0,-1 3 1 16,1 4 0-16,0 6 8 0,1 6 7 0,0 3 3 16,2 6 8-16,3 4 1 0,0 5 6 15,2 3 2-15,-1-1-3 0,-1 5-1 0,2 1-3 0,-3 2-5 16,-1 2 2-16,-2 0-2 15,2 2 0-15,-5-4 2 0,1-2-3 0,-1-3 2 0,2-4-3 16,-1-3 2-16,1-3 2 0,-2-4 3 0,1-5 2 0,0-3 1 16,-3-4 4-16,-1-3 4 15,0-4 12-15,0-2 17 0,-4-2 15 0,-1-2 7 0,-2-2-2 16,-2-1-8-16,-2 0-10 15,-5-7-12-15,-1 0-10 0,-2-4-8 0,-2-2-6 0,1-1-4 16,-1-1 2-16,-2-2-3 16,-3-2-3-16,2 0-2 0,-3 0-5 0,0-3-2 0,1-1-2 15,2 0-2-15,1 1-6 0,6 0-1 16,-1 0-3-16,6 3-2 0,2 0 1 0,1 1-4 15,5 3-6-15,3 1-8 0,1 2-14 0,3 2-7 0,4 1 5 16,4 3 8-16,4 0 15 0,3 3 8 16,3 2 4-16,1-1 1 0,3 2-5 0,3 0-9 15,0 0-22-15,1 0-42 0,-2 2-58 16,1-1-97-16,-3 2-138 0,-7-3-211 0,-5 0-844 0</inkml:trace>
  <inkml:trace contextRef="#ctx0" brushRef="#br0" timeOffset="115835.1704">21057 11281 63 0,'0'0'173'16,"0"0"-23"-16,0 0 13 16,0 0 9-16,0 0 1 0,0 0-12 0,0 0-23 0,0 0-16 15,0 0-8-15,0 0 6 0,0 0 7 16,0 0 9-16,0 0-7 0,7 0-23 0,-5 0-24 15,0 0-33-15,0 0-18 0,2 0-9 16,0 0-4-16,1 1 7 0,1-1 10 0,0 3 8 0,0-1 9 16,3 0 4-16,1-1 1 0,1 2 1 0,2-2-3 15,1 1-7-15,0-1-8 0,2-1-10 16,1 0-4-16,0 0-7 0,3 0-3 0,0 0-3 0,1-3-2 15,0 2-2-15,-1-2-2 16,-1 0-6-16,0 0 1 0,-4 0-3 0,1 0 0 0,-2 0 2 16,2 0-1-16,-2 1-1 15,1 0-1-15,-2-1-4 0,0 2-1 0,0-1-3 0,-3 2-4 16,-3 0-5-16,1 0-6 15,-2 0-8-15,-2 0-13 0,-1 0-15 0,0 0-19 0,-1 0-20 16,-1 2-21-16,-1-1-20 0,0 2-17 0,0-1-21 0,0 1-45 16,0 0-104-16,0 0-87 15,0 0-466-15</inkml:trace>
  <inkml:trace contextRef="#ctx0" brushRef="#br0" timeOffset="116345.1755">21088 11501 408 0,'0'0'330'15,"0"0"-21"-15,0 0-25 0,0 0-20 0,0 0-17 0,0 0-23 16,0 0-28-16,0 0-36 15,0 0-24-15,0 0-25 0,0 0-18 0,0 0-16 0,0 0-16 16,0 0-12-16,12-39-15 0,-11 39-9 0,0 0-10 0,2 0-8 16,0 0-1-16,2 0-5 15,2 0 3-15,1 0 0 0,2 0-1 0,1 0 1 0,2 0 1 16,2 0 0-16,1 0 3 15,2 0 0-15,1 0-1 0,2 0-2 0,1 0-2 0,-1 0-2 16,1 0-2-16,-1 0-1 0,1 0-2 16,-5 0-4-16,2-3-6 0,-3 2-7 0,-1 0-14 15,-1-2-13-15,-2 0-21 0,-2 3-23 16,-1-3-24-16,-3 1-30 0,2 0-37 0,-4 0-63 0,0-1-111 15,-3 0-165-15,0 0-708 0</inkml:trace>
  <inkml:trace contextRef="#ctx0" brushRef="#br0" timeOffset="116715.1792">21184 11112 664 0,'0'0'191'16,"0"0"2"-16,0 0 6 0,0 0-10 0,0 0 10 16,0 0-4-16,0 0-17 0,124-11-13 15,-102 17-25-15,0 1-12 0,2 1-18 0,1-2-25 0,0 3-10 16,1-1-13-16,-3 0-11 15,1 3-8-15,-1-2-12 0,-3 2-7 0,0 2-4 0,-3 0-4 16,-1 1 0-16,-3 2 1 0,-3 1 1 0,-1 2 1 0,-2 1-1 16,-2 1-1-16,-3-2-3 15,-2 1 1-15,0-2 2 0,-3-1-2 0,-5-1 2 0,-2 0 1 16,-1-2-1-16,-3 0 2 15,-3-1-4-15,-1-1-2 0,0-1-4 0,0-2-3 0,-1-2-2 16,2 2-2-16,0-2-2 16,0-1-5-16,1 0-7 0,3-2-18 0,1 0-26 0,1-1-43 15,2 0-62-15,-1-1-99 0,3 1-235 16,3-2-783-16</inkml:trace>
  <inkml:trace contextRef="#ctx0" brushRef="#br0" timeOffset="118206.1942">22363 11296 0 0,'0'0'0'0,"0"0"0"16,0 0 12-16,0 0 57 0,0 0-21 0,0 0-24 0,0 0-4 15,0 0-1-15,0 0-3 16,0 0 1-16,0 0 11 0,0 0 13 0,0 0 17 0,0-9 14 15,0 9 6-15,0 0-2 0,2-2-11 16,-2 2-11-16,0-1-9 0,0 1-12 0,1 0 1 16,-1 0 0-16,0 0 5 0,0 0 3 15,0 0 1-15,0 0 5 0,0 0 2 0,0 0 7 0,0 0 5 16,0-2 2-16,0 2-5 0,0 0 0 0,0 0-4 15,0 0 1-15,0 0 9 0,0-1-4 16,0-1 4-16,0 1-3 0,0-1-7 0,0 1 4 0,0-2-8 16,0 1 1-16,0 0-7 15,0-2-12-15,0 2-4 0,0 0-12 0,0-1-6 0,0 2-5 16,0-1-4-16,0-1 0 15,0 3-1-15,0-1 1 0,0 1-1 0,0-2-3 0,-3 1-6 16,1 0-6-16,-2 1-7 16,-1-1-3-16,1 1 2 0,-4 0 5 0,0 0 6 0,1 0 5 0,-3 0 6 15,-3 0 3-15,1 0 5 0,-1 1-1 0,1 1-1 16,1 1-2-16,-2 2-6 15,2-1-1-15,-1 3 1 0,1 1 0 0,0-1 4 0,-2 4 0 16,2 1 2-16,1 1 1 0,-1 2-3 16,3 2 4-16,1 1 4 0,3-1-3 0,1 1 0 0,3 0-9 15,0-2-1-15,6-2 4 16,3 1 10-16,2-3 16 0,3-3 11 0,3-3 15 0,3-2 9 15,1-4 5-15,2 0 9 0,3 0-6 0,2-7-5 0,-2 0-7 16,2-4-15-16,-1-1-6 16,-1-1-4-16,2-1-1 0,-3-2 3 0,0-4-2 0,-2 1-6 15,-1-2-6-15,-3-4-6 0,0 1-3 16,-3-2-1-16,-1 1-2 0,-3-1-2 0,-2 2-2 15,-2-1-1-15,-2 0-1 0,-4 2 1 16,-1 1 1-16,-1 0-3 0,0 0 0 0,-5 2-4 0,-1 2-6 16,-3 2-2-16,-2 1-2 15,0 3-2-15,-3 0 0 0,1 1-3 0,-4 4-1 0,2 1 0 16,-2 4-1-16,1 2 0 0,-2 0 3 0,1 4 1 0,0 2 2 15,0 5 4-15,-2 1 1 16,5 3 3-16,-1 4-1 0,3 4 6 0,2 2 4 0,2 2 1 16,3 1 6-16,1 4 4 15,4-1 3-15,0 1 2 0,3 0-4 0,4-2-1 0,3 0-7 16,4-3 2-16,0-1-1 15,3-4-1-15,4-4 2 0,-2-2-8 0,2-2-2 0,1-1-4 16,-1-4-4-16,0 2-1 0,0-5-6 16,-3-2-9-16,1 0-16 0,-3-2-33 0,2-2-44 15,0 0-71-15,-2 0-104 0,1-2-170 0,-5 1-151 0,-5-2-368 0</inkml:trace>
  <inkml:trace contextRef="#ctx0" brushRef="#br0" timeOffset="118416.1963">22792 11305 803 0,'0'0'279'0,"0"0"-223"16,0 0-46-16,0 0 37 0,0 0 51 0,0 0 25 0,0 0 9 15,0 0 1-15,0 0-9 16,0 0-13-16,0 0-19 0,43 116-19 0,-39-104-20 0,0 1-19 15,-1 0-14-15,0 0-14 16,1 0-9-16,0-1-10 0,1-1-17 0,1-1-29 0,0-3-64 16,-1-1-118-16,1-2-184 15,-2-2-197-15,0 0-56 0</inkml:trace>
  <inkml:trace contextRef="#ctx0" brushRef="#br0" timeOffset="119087.2031">23081 11000 465 0,'0'0'312'15,"0"0"-52"-15,0 0-51 0,0 0-75 0,0 0-61 16,0 0-38-16,0 0-12 0,0 0 14 15,0 0 38-15,0 0 41 0,0 0 20 0,0 0 16 0,-8 142-9 16,9-106-17-16,1 4-16 0,-1 4-25 0,-1 1-22 16,0 4-9-16,-1 0-13 0,-4 2-13 15,-2-2-7-15,2 0-10 0,-1-3-3 0,2-3-4 0,3-8-1 16,1-7 4-16,2-6 1 15,7-4 6-15,-1-5 7 0,2-1 1 0,0-5 0 0,0-1-2 16,0-1 3-16,2-5 6 16,-2 0 4-16,1-3 3 0,0-5 0 0,-1 1-5 0,-1-3-3 15,0-2-6-15,-3 0-4 16,0-3-3-16,-3 1-3 0,-1-4 0 0,-2 0-6 0,0-3-4 15,-2 1-7-15,-4-3-7 0,-3 1 3 0,-2-2 5 0,-1 1-5 16,-1-1 4-16,0 2-3 16,0 0-2-16,-3 2 1 0,3 2-2 0,-1 3-2 0,4 2-5 15,2 4-4-15,-2 0-10 0,3 4-14 16,1 4-25-16,1-2-24 0,-1 3-38 0,1 0-52 15,1 0-58-15,1 3-78 0,2 1-139 16,1 0-59-16,0 0-382 0</inkml:trace>
  <inkml:trace contextRef="#ctx0" brushRef="#br0" timeOffset="120788.2202">23430 11119 681 0,'0'0'442'16,"0"0"-232"-16,0 0 7 15,0 0-59-15,0 0-61 0,0 0-32 0,0 0-32 0,0 0-19 16,0 0-4-16,0 0 19 0,0 0 29 0,0 0 25 0,0 0 18 16,0 0 3-16,-76 129-6 0,70-90-10 15,1 2-17-15,-1 3-16 0,0 1-16 0,-2 0-16 16,1 2-5-16,2-2-5 0,1-2-4 15,4-6 0-15,0-6 0 0,3-4-5 0,3-8 2 0,2-4-1 16,2 0 8-16,0-5 6 16,1-2-1-16,1-1 3 0,0-5-1 0,2-1 0 0,-2-1-1 15,1-1-2-15,1-5-2 16,-2 2-1-16,0-7-3 0,-1 3 0 0,0-5-3 0,-1-1 2 15,-1-1-6-15,-2-2 2 0,-1-4-6 0,0 3-5 0,-3-3-1 16,-2-2-9-16,-1 2-1 16,0-2-2-16,-3-1 0 0,-4 0 6 0,0 0 2 0,-3 1 3 15,-3 1 3-15,2 0 2 16,-1 2 5-16,-1 2 0 0,2 1-1 0,0 3 3 0,0 1-3 15,1 3 2-15,2 5-4 0,0 0-9 16,1 1-6-16,2 3-8 0,-2 1-6 0,2 0 1 16,-2 0 2-16,3 4 1 0,1-1 1 0,1 2-2 0,2 0-3 15,0 2 3-15,0 1 4 0,2 0 11 16,3 1 13-16,0-1 8 0,4 0 7 0,1-2 2 15,1 1 1-15,4 1 0 0,-1-4-1 16,4 2 0-16,1-1-6 0,0-1 2 0,0-2 0 0,3-2 0 16,0 0 3-16,2 0-1 15,-1-2 2-15,0-4 0 0,1 0-3 0,-2-1-1 0,1-1-2 16,-3-1 0-16,0 2 0 15,-2 0 0-15,-3-2 1 0,0 1 0 0,-3-1 4 0,-2-1-1 16,1 1-1-16,-3-1 1 0,-1 0-5 0,-2 2 0 0,0-2 1 16,-2 2-2-16,-2 1 2 15,-1 0-3-15,0 0-5 0,-1 0-1 0,-4 3-8 0,0-2-6 16,0 3-6-16,-2 1-9 15,-1 2-4-15,-2 0 0 0,1 0 4 0,-1 3 7 0,-1 5 7 16,1-2 5-16,1 5 3 0,-1-2 3 16,3 4-2-16,1 2 2 0,2 0 0 0,1 1 1 15,2-1 5-15,1 2 2 0,0-4 1 16,3 0 5-16,2-1-1 0,2-1 4 0,2-2 2 0,2-1 3 15,1-1 5-15,2-3 1 0,0 0 0 0,2-2 1 0,0-1-1 16,0-1-6-16,0 0-1 16,2-3-8-16,-2-1-4 0,2-1-3 0,0-1-6 0,2-1 2 15,-1 0-5-15,-2-1 0 16,1 1 1-16,-3-1-4 0,-2 1 0 0,-3 1 5 0,-2 2-3 15,-1 0 1-15,-2 2 0 16,-3 0-6-16,0 1-2 0,-2 1-13 0,1 0-10 0,-1 3-1 16,0 3 5-16,1 1 13 0,1 2 8 0,0 0 6 0,0 1-1 15,0 1 0-15,2 1 3 16,0-2 2-16,0-1 1 0,1 0 2 0,-1-1-4 0,1-2 1 15,-2-3 1-15,2-2-1 0,-2 2 5 16,-1-2 2-16,2-1 5 0,0 0 4 0,-1 0 1 16,2 0 3-16,-1-2-3 0,1-3-3 15,-1 0-3-15,4-2-7 0,-2-2 1 0,0 0-8 0,1-2 0 16,-2 0-1-16,2-3-3 15,-2 0 0-15,0-1-6 0,-1-2-4 0,1-1-8 0,-2-2-9 16,-1 1-6-16,1 1-10 0,0 0 5 0,-2 1 7 0,-1 4 13 16,1 3 14-16,-1 2 7 15,0 4 1-15,0 1-1 0,0 2-9 0,0 1-14 0,0 0-26 16,0 0-10-16,0 2 5 15,0 4 17-15,0 0 28 0,0 3 16 0,2 0 3 0,0 1 7 16,2-1 7-16,1 0 9 16,1-1 9-16,3 0 5 0,-2-1 1 0,3-1 2 0,4 0-5 15,-2 0 1-15,1-1 3 0,0-2-4 16,1-2-4-16,-1-1-6 0,0 0-8 0,2 0-5 15,-2-4-4-15,3 1-2 0,-2-3-2 0,-1 1-6 0,2-1 1 16,-3-1-3-16,0-1 2 0,-2 0 4 16,-2-1 2-16,1 1-2 0,-4-2-1 0,0 0-4 15,-2 0-1-15,-1 1-2 0,0-1 0 16,-2 2-2-16,0-2-2 0,-3 5-1 0,-1-1-7 0,-2 5-7 15,1-1-7-15,-4 2-8 16,1 0 3-16,-1 3 6 0,-3 5 6 0,1 2 10 0,0 3 5 16,-1 2 1-16,3 2 3 0,1 0 3 0,1-2-2 0,4 1 1 15,3 0 3-15,0-1 4 16,0-1 3-16,2-1 1 0,5-1 3 0,1-1 2 0,-1-5 3 15,2 1 8-15,2-3 2 16,1 0 2-16,1-2-5 0,-1 0-5 0,1-2-4 0,3 0-4 16,-2 0-2-16,3-2-1 0,-3-2-4 15,3-1 1-15,-1-1-2 0,0 1-1 0,2-4 0 16,-1 1 0-16,0-2-2 0,0-2-2 15,1 2-3-15,-2-1-2 0,1 0-2 0,-2 1 4 0,1 1-6 16,-3 0 1-16,1 4-4 0,-4 2-5 0,-2 1 1 16,0 2-3-16,-2 0-3 0,-3 0 5 15,0 7-6-15,1 2 5 0,-2 4 5 0,0-1 2 0,2 4 6 16,-2-2 2-16,1 0 2 15,-1 1 4-15,2-5-1 0,-1 2 4 0,1 0-3 0,0-3 0 16,0 0-2-16,1-2-1 16,0 0 3-16,1-2 2 0,-1-2 1 0,2 0 2 0,0-2 5 15,1 2-2-15,1-2 4 16,0-1-3-16,3 0-4 0,-2 0-2 0,0-2 0 0,1-1-3 15,-1 0 3-15,-1-2-10 0,1 0 7 0,-1-1-1 0,0 0-3 16,-1-2 5-16,1-1-8 16,-3-1-2-16,2-1-2 0,-2 1-9 0,1-3 4 0,-2-1-4 15,-1 0-3-15,0 1 5 0,-2 1-3 16,0 1 5-16,-1 3 1 0,0 2-3 0,-1 2 4 15,0 2-2-15,0 2-8 0,0 0-7 16,0 0-16-16,0 1 0 0,0 4 9 0,0 2 13 0,0 2 13 16,0 1 7-16,0 3 2 0,0-2 5 0,1 3 2 15,0-2 2-15,2 1 3 0,-1-1 2 16,0-1-2-16,2-1-1 0,-1 0 4 0,1-2 0 0,-1 0-3 15,3-1 3-15,0-1-6 16,1-2 4-16,1 1-1 0,0-2-4 0,1 0 0 0,1 0-4 16,1 0-3-16,0-2-2 0,2 0-2 15,1-1-2-15,0 0-9 0,-1 0-11 0,1 0-17 0,-3 0-24 16,-1-3-34-1,0 0-70-15,-4 1-155 0,-1-1-437 0,-3 1-854 0</inkml:trace>
  <inkml:trace contextRef="#ctx0" brushRef="#br0" timeOffset="121238.2247">23068 11082 1704 0,'0'0'309'0,"0"0"-10"0,0 0-64 0,0 0-61 0,0 0-33 16,0 0-42-16,0 0-34 16,0 0-28-16,0 0-26 0,0 0-11 0,0 0-11 0,0 0-10 15,0 0-15-15,0 0-20 0,65-31-33 0,-52 38-80 0,-3-1-165 16,-3-2-876-16</inkml:trace>
  <inkml:trace contextRef="#ctx0" brushRef="#br0" timeOffset="121828.2306">25366 10918 0 0,'0'0'0'0,"0"0"42"0,0 0 84 0,0 0 42 0,0 0 41 15,0 0 38-15,0 0 27 0,0 0-6 0,0 0-3 0,0 0-19 16,0 0-21-16,0 0-18 0,0 0-29 15,0 0-26-15,-26-86-36 0,25 86-31 0,0 0-25 0,0 0-19 16,0 0-22-16,0 0-18 16,0 5-10-16,-1 7-2 0,-2 3 7 0,2 3 12 0,0 7 10 15,1 2 0-15,1 3 3 16,0 1-2-16,0 2-1 0,3 3-3 0,0 0-4 0,2 0-1 15,-3 0-5-15,0 2-2 0,0 0 0 0,1-2-1 0,0-2-2 16,0-4-3-16,2-4-1 16,-1-3 0-16,3-5-2 0,-1-3 1 0,1-3-1 0,1-3-3 15,0-3-4-15,-2-1-8 16,1-2-10-16,-3-2-13 0,1 1-16 0,-3-2-11 0,0 0-10 15,-2 0-3-15,0 0-14 0,0-4-48 16,0-1-93-16,-5-1-177 0,0 0-155 0,2 3-573 0</inkml:trace>
  <inkml:trace contextRef="#ctx0" brushRef="#br0" timeOffset="122008.2324">25114 11187 1780 0,'0'0'354'0,"0"0"-80"0,0 0-67 16,0 0-77-16,0 0-60 15,0 0-16-15,0 0-6 0,0 0 2 0,0 0-3 0,0 0 1 16,0 0-2-16,140-22-5 15,-112 25-6-15,3-1-9 0,1 0-9 0,1 1-5 0,2-2-8 16,1 1-2-16,-1-1-9 16,0-1-14-16,-3 2-26 0,-3-2-47 0,-2 1-77 0,-1-1-125 15,-6 2-289-15,-9-2-993 0</inkml:trace>
  <inkml:trace contextRef="#ctx0" brushRef="#br0" timeOffset="122929.2417">25929 11303 467 0,'0'0'263'0,"0"0"-27"0,0 0-6 15,0 0 1-15,0 0 7 0,0 0-20 16,0 0-38-16,0 0-48 0,0 0-35 0,0 0-9 15,0 0 1-15,0 0 6 0,0 0 3 0,47-50-11 0,-40 44-11 16,-1 1-19-16,2-4-14 0,-1 0-9 16,2 0-3-16,-2-1 0 0,2-1-3 0,-1-1-4 15,3 0-4-15,-2-1-6 0,1 1-2 16,2-2-2-16,-2 1-3 0,1-2-2 0,1 3-3 0,-2-1-2 15,3 0-2-15,-1 3 1 16,-1-1-1-16,1 3-1 0,-2 0-4 0,-1 4 2 0,0-2-5 16,-4 6-4-16,0-2-7 15,-3 2-8-15,1 0-4 0,0 6 0 0,0 3 4 0,1 3 8 16,2 4 6-16,-2 6 5 0,1 0 6 0,-1 3 2 0,0 2 0 15,-2 0 2-15,0 3-2 16,-1-3 4-16,0-1-1 0,0 0-2 0,3-2 0 0,-2-2-1 16,1-3 1-16,0-4 1 0,2-4 2 15,-2-3 0-15,1-2-1 0,-1-3 3 0,0-2 1 16,2-1 8-16,-3 0 9 0,1 0 3 15,1-3 4-15,0-1-6 0,2-2-10 0,-1-3-4 0,4-1-5 16,-2-2 0-16,0-2-5 16,0-3-3-16,2 1-3 0,-1 0-6 0,-1-2 1 0,1 2-6 15,0-1-3-15,-1 0 0 16,-2 1-5-16,1 3 4 0,-2-2 9 0,2 2-1 0,-4 3 11 15,0 3 2-15,0 0-5 0,1 3 3 0,-2 3-14 0,0 1-24 16,-1 0-8-16,1 5-3 16,0 2 14-16,1 4 24 0,0 2 13 0,2 2 7 0,-1 3-3 15,3-1-1-15,-2 1 0 16,0-1-6-16,1-1 2 0,-1 1 1 0,2-4-2 0,0 0 2 15,1-1-4-15,0-1-3 0,1-5-4 16,-1 0-14-16,2-1-26 0,-1-2-59 0,1-3-112 16,0 0-183-16,-3 0-165 0,-1 0-672 0</inkml:trace>
  <inkml:trace contextRef="#ctx0" brushRef="#br0" timeOffset="123889.2513">26614 11073 448 0,'0'0'140'16,"0"0"-64"-16,0 0 18 0,0 0 21 0,0 0 16 0,0 0 10 16,0 0-5-16,-9 130-3 15,9-108-7-15,0 1 1 0,2 0-5 0,1-1-5 0,2-1-16 16,0-2-18-16,2-2-10 15,0-3-14-15,0-3-7 0,1-4-3 0,1 1-6 0,-1-4-1 16,0-1-3-16,-2-3 0 0,3 0 3 16,-2 0 0-16,-1 0 0 0,2 0-5 0,2-6-7 0,-1 0-4 15,0-3-8-15,1 1-6 16,-1-3-7-16,-1-1-4 0,-2-2-3 0,3 0-4 0,-2-3-3 15,-1-1-3-15,0 1-10 0,-2 0-1 0,1-1-5 0,0 0-2 16,-1 0 7-16,-1 0 1 16,0 6 7-16,0-1 4 0,-1 2 4 0,0 3 2 0,-1 2 1 15,0 2-5-15,-1 4-13 16,0 0-29-16,0 0-4 0,0 6 5 0,0 3 17 0,0 4 33 15,1 1 12-15,1 1 6 16,-1 3 2-16,1-1-3 0,1 1-1 0,0 0-3 0,2 0 4 16,-1-1 0-16,1-2 3 0,-1 0 8 0,2-4 4 0,0-1 8 15,1-2 7-15,0-4 2 16,-1-1 4-16,4 0 3 0,-1-3 1 0,1 0-2 0,1 0-9 15,-1-1-8-15,1-4-11 0,2 0-9 16,-3-4-5-16,1 1-4 0,0 0-4 0,-1-3-3 16,0 1-4-16,0-2 0 0,-1 2-3 15,-3-1-1-15,1-2-4 0,-1 4-7 0,0-2 1 0,-2 1-5 16,1 1-1-16,-2 4 1 15,0 1-7-15,-1 0 1 0,-1 4-17 0,-1 0-24 0,0 0-1 16,0 4 4-16,0 5 26 0,0 1 32 0,0 4 13 0,-1 0 3 16,0 0 2-16,1 3 0 15,0-1 0-15,0 1 0 0,0 0-1 0,0-2 1 0,2-2 4 16,3-1 1-16,0-5 7 15,0-1 5-15,0-1 7 0,0-1 4 0,0-4 8 0,-1 0 6 16,2 0 3-16,-2 0-2 16,2 0-4-16,-1-3-17 0,2-3-12 0,1 0-8 0,-1-1-11 15,0-2-2-15,1-2-1 0,0-1-3 16,-2 1 1-16,1-3-6 0,0 1-5 0,-2-1-6 15,1-1-9-15,-2 2-4 0,1-1-8 0,-3-1-2 0,1 3 6 16,-2-1 5-16,1 2 12 0,0 2 10 16,-1 3 2-16,-1 3 5 0,1 2-6 0,-1 1-19 0,0 0-22 15,0 0-10-15,0 6 9 16,0 0 23-16,0 6 26 0,0-2 17 0,0 3 3 0,0-1 1 15,0 1 3-15,1-1 2 16,0-1 2-16,2-2 7 0,2-1 3 0,-2-1 3 0,0 0 1 16,2-1-3-16,-2-1-1 0,3 0-5 0,-2-1-4 0,3-1-6 15,-1 1-9-15,0-1 2 16,1-2-8-16,-1 1 0 0,3-2-3 0,-2 2 0 0,0-2-1 15,-1 0 0-15,1 0-2 16,-2 0 0-16,1 0-2 0,-2 0-1 0,1-2-1 0,-2 2 0 16,-1 0-1-16,3 0-4 0,-3 0-2 15,1 0-1-15,1 2-2 0,-1-1 0 0,1 1 5 16,1 1-8-16,-1-1 3 0,2 1 1 15,-1 1-3-15,2-1 6 0,0 2-2 0,0 0-5 0,3-1-10 16,-1 0-10-16,0-1-15 0,1-2-24 0,-1 1-22 16,0-1-41-16,0 1-53 0,0-2-81 15,0 0-125-15,-3 0-110 0,1 0-566 0</inkml:trace>
  <inkml:trace contextRef="#ctx0" brushRef="#br0" timeOffset="124479.2572">27568 10668 24 0,'0'0'140'0,"0"0"1"0,0 0 59 0,0 0 41 16,0 0 24-16,0 0 8 0,0 0-9 0,0 0-15 15,0 0-27-15,0 0-36 0,22 133-30 16,-16-112-28-16,1 0-16 0,1 3-19 0,-1 1-21 0,-2 2-14 15,2 3-19-15,-2 0-12 16,0 3-6-16,0-2-4 0,-3 4-2 0,0-1-3 0,-1-2-4 16,-1 0-1-16,0-1-4 15,-1-2-2-15,-1-3 2 0,0-6 0 0,2-1-1 0,0-5 3 16,0-4-3-16,0-3 0 0,0-2 0 15,0-2-2-15,0-1 2 0,0-2 4 0,0 0 6 16,0 0 9-16,0 0 12 0,0 0 15 0,0-3 2 0,0-4-8 16,0-3-15-16,2-1-18 0,1-4-9 15,0-2-4-15,0-2 1 0,3-1-3 0,-1-1-2 16,3-1 1-16,1 0-2 0,0 0 1 15,2 3-1-15,0 1-6 0,2 2 1 0,4 3-3 0,0-1 3 16,0 5 8-16,2 2 2 16,-1 3 8-16,1 2-2 0,-1 2-2 0,1 0 3 0,-2 7-7 15,0 2 6-15,1 2 0 16,-4 2 1-16,0 3 5 0,0 1-5 0,-3 2-2 0,0-1 1 15,-3 0-5-15,-2 3 8 0,0-3 0 0,-2 3 1 0,-1-3 4 16,-2 3-3-16,-1-2-4 16,0-1 1-16,-3-2-6 0,-2-3 6 0,-2-1 1 0,1-4 0 15,-2-3 9-15,-2 0-5 16,1-1 1-16,-1-1-2 0,-2-2-7 0,-1 1-1 0,0-2-6 15,-1 0-9-15,2 0-14 0,0-2-36 16,2-4-49-16,0 2-75 0,-1-4-170 0,3 1-328 16,3 3-862-16</inkml:trace>
  <inkml:trace contextRef="#ctx0" brushRef="#br0" timeOffset="125410.2666">28104 11214 1104 0,'0'0'224'0,"0"0"-99"0,0 0 20 0,0 0-11 0,0 0-16 16,0 0-1-16,0 0-6 15,0 0 11-15,0 0 6 0,0 0 12 0,0 0-7 0,0 0-16 16,0 0-26-16,0 0-30 0,69-2-22 15,-64-2-14-15,0-1-12 0,3 1-5 0,1-4 0 16,-1 1 1-16,1-1 2 0,-2 0-1 16,2-1-1-16,-1 1-5 0,-1-1-3 0,-2-1 5 0,2 0-3 15,-3 0 0-15,1-2-2 16,-1 1-2-16,-2-2 0 0,1 1 0 0,-3 1 1 0,0 1 2 15,0 1 3-15,-2 3 4 0,-3-1 1 0,-1 4-7 0,0 0-5 16,-4 2-11-16,1 1-4 16,-1 0 1-16,-2 4 3 0,-1 2 7 0,0 4 3 0,2 2 1 15,1 1 1-15,-1 4 3 0,3 0 3 16,0 2 1-16,3 1 2 0,1 1 2 0,1-3-1 15,3-2 3-15,0 0 2 16,2-5 1-16,3-3 5 0,0 1 1 0,2-3 6 0,1 0 2 0,1-3 1 16,1-1-1-16,0 0 1 15,3-2-4-15,-1 0-2 0,3 0-2 0,-1-3-6 0,-1-1 1 16,2 0-5-16,-1-3-1 0,1 1 1 0,-2-2-1 0,1-1-1 15,0 0-1-15,0-2-3 16,-1 1-2-16,2 1-4 0,-3 1 0 0,0-1-5 0,1 4 0 16,-3 0-4-16,-2 1 0 15,0 2-2-15,-3 1-5 0,0 1 0 0,-2 0-3 0,1 6-4 16,-2 0 3-16,1 2 4 0,-1 3 7 15,2 0 3-15,-2 2 3 0,-1-1 3 0,0 1 0 16,1-3 1-16,1 1-1 0,-1-2-1 16,0-2 2-16,1-1-1 0,0-1 2 0,0-2 5 0,-2-1-1 15,1-1 4-15,0-1 4 0,2 0 3 0,-1 0 3 16,0-1 1-16,1-1-1 0,-1-1-1 15,2-2-5-15,-1-1-4 0,0-1-6 0,2 0 0 0,-3-2-5 16,1 0 2-16,-1-2-2 16,0 0-2-16,1-3-3 0,-2 1-1 0,0-1-4 0,-1 0-1 15,0-2-6-15,0 0-1 16,0-2-5-16,1 0-4 0,-2 1-2 0,2 1 4 0,-1 1 5 15,1 3 10-15,-1 2 3 0,0 3 5 0,0 1 4 0,0 2-4 16,1 2 5-16,-1 2-1 16,0 0-1-16,0 0 2 0,0 0-2 0,0 0 1 0,1 0 0 15,1 0-1-15,0 0 3 16,1 0 0-16,3 0 2 0,0 2 1 0,2 1 4 0,1 2-2 15,2 2 1-15,1 1 2 0,4-2 0 16,-2 2 2-16,4 0 1 0,1 0 0 0,-1-1 1 16,1 1-5-16,0 2-2 0,0-1-3 15,1 2-3-15,-2 0-1 0,0-2 0 0,-2 3 0 0,0 0-1 16,-2 0 0-16,-2-2-1 0,-1 1-2 0,-2 0 2 15,-2-2-1-15,-3 0-2 0,0-1 4 16,-4-1-2-16,-1 0 1 0,0-1 1 0,0-2 3 0,-5 1 3 16,-1-1 5-16,-2 1-1 15,-4-4 0-15,-2 2-7 0,-1-1-2 0,-2 0-4 0,-2-2-4 16,2 1-7-16,-3-1-5 15,1 0-11-15,1 0-14 0,0-3-25 0,3 0-48 0,-2 0-106 16,5 1-319-16,4-1-1087 0</inkml:trace>
  <inkml:trace contextRef="#ctx0" brushRef="#br0" timeOffset="125890.2714">29059 11307 686 0,'0'0'402'0,"0"0"-49"0,0 0-47 0,0 0-66 0,0 0-53 0,0 0-37 16,0 0-18-16,0 0-6 15,0 0-12-15,0 0-14 0,0 0-16 0,0 0-21 0,0 0-8 16,43 98-8-16,-47-83-7 16,-1 1-4-16,-2-1-7 0,-1 2-4 0,-1-2-5 0,-1-1-1 15,-2 1 1-15,0-1-6 0,-1-1-2 0,-1-1-3 0,-1-1-4 16,2-4 1-16,-1 0-3 15,1 0-6-15,3-4 0 0,-1 0-16 0,2-3-16 0,1 0-40 16,2 0-86-16,-2 0-192 16,3 0-478-16,2 0-784 0</inkml:trace>
  <inkml:trace contextRef="#ctx0" brushRef="#br0" timeOffset="127011.2827">29533 10965 0 0,'0'0'261'0,"0"0"0"0,0 0-26 15,0 0-4-15,0 0-1 16,0 0-6-16,0 0-18 0,0 0-17 0,0 0-21 0,0 0-23 15,0 0-6-15,0 0-17 0,0 0-13 16,0 0-8-16,26-34-19 0,-25 31-15 0,-1-1-9 0,0 1-14 16,0 0-7-16,0 0-7 15,-4 0-7-15,2 1-5 0,-1-1-4 0,-3 0-5 0,2 0-6 16,-1 2 1-16,0-2-5 0,-1 2 0 0,-1 1-1 0,0 0-11 15,-2 0 1-15,-1 1-4 16,-3 5 5-16,0 1 3 0,-2 1 4 0,1 2 3 0,-2 1-3 16,3 0-2-16,-2 3-3 15,4 1 2-15,1 1 1 0,1 1 2 0,3 1 2 0,2-1-2 16,3 0 0-16,1-3 2 0,0-1-1 15,6-3 4-15,4 1 3 0,0-2 4 0,2-2 5 16,3-2 4-16,1 1-2 0,3-3-5 16,1-1-7-16,-2-1-7 0,0-1-4 0,-1 0 1 0,1 0 2 15,-1 0 1-15,0-1 1 0,0-3 1 0,-3 0-1 16,-1-1-1-16,0-1 2 0,-2 0 0 15,0-1 1-15,-1 1 1 0,-1-2-1 0,-2 1 0 0,0-2 0 16,-2 3 1-16,-1-1 1 16,-2 2 4-16,-1 0 2 0,1 2-2 0,-2 2 1 0,0-1-5 15,0 2-5-15,0 0-5 16,-2 0-16-16,0 0-6 0,1 3-1 0,0 3 2 0,-1 2 15 15,1 3 9-15,0 1 6 0,1 1 4 0,0-1 0 0,1 0 4 16,4 0 3-16,2-3 3 16,1-1 5-16,2 0-1 0,1-4 6 0,0 1 3 0,2-3 0 15,0-1 3-15,3-1-3 16,2 0-6-16,2 0-2 0,2-4-2 0,2-2-3 0,0-1-1 15,0-2-1-15,-1 0-1 0,-1-2-1 16,-3 0 1-16,1-1 1 0,-3-1-3 0,0 0 1 16,-3-1-3-16,0 0-3 0,0 1 0 15,-2 0-5-15,-2 1-4 0,-1 1 0 0,-2 3-6 0,-2 2 0 16,-2 2-4-16,-2 4-7 15,0 0-19-15,-1 0-19 0,0 1-3 0,0 6 9 0,-1 3 20 16,-1 4 23-16,0 2 10 0,-1 0 4 0,-2 2-1 0,1 0 0 16,0-1 2-16,0-1-3 15,0-1 3-15,-1-2 0 0,-1-1 0 0,0-2 5 0,0-1 2 16,0-3 2-16,-2 1 4 15,0-2 0-15,0-1 0 0,0-2-1 0,-1-1-5 0,-2-1-2 16,1 0-4-16,0 0-4 16,-1-3-2-16,-1-1-6 0,2-2-6 0,0-2-9 0,3 1-18 15,-1-2-34-15,2-1-72 0,1 1-155 16,2 1-333-16,1 2-893 0</inkml:trace>
  <inkml:trace contextRef="#ctx0" brushRef="#br0" timeOffset="127331.2859">30252 10768 1719 0,'0'0'53'16,"0"0"-37"-16,0 0-22 0,0 0 50 15,0 0 68-15,0 0 29 0,0 0-3 0,0 0-15 16,19 128-34-16,-14-105-10 0,2 1-18 15,1 0-14-15,-2-2-17 0,2 1-10 0,0-4-7 0,1 0-4 16,-2-1-6-16,2-2-6 0,0-2-4 0,0-2-12 16,-2-3-5-16,-1-2-13 0,1-1-25 15,0-4-41-15,-2 1-47 0,1-3-52 0,0 0-57 0,2 0-92 16,1-5-111-16,-2 1-37 15,-3 1-14-15</inkml:trace>
  <inkml:trace contextRef="#ctx0" brushRef="#br0" timeOffset="127611.2887">30649 10918 1262 0,'0'0'143'0,"0"0"-47"16,0 0 48-16,0 0 11 0,0 0-1 0,0 0 0 0,0 0-7 15,0 0-2-15,0 0-16 0,0 0-17 16,-122 119-22-16,105-110-17 0,-1-2-18 0,2 4-12 15,-1-4-13-15,3 1-12 0,-1 0-9 16,5-1-5-16,0-3-4 0,5 2-2 0,0-3-4 0,2 2-2 16,2-2-6-16,1-2-12 0,0 1-8 0,0 1-4 0,3-2-1 15,3 2 9-15,3 0 8 16,0 2 3-16,2 1 6 0,2-1 1 0,3 2-1 0,0-2-3 15,2 3-7-15,2-2-20 16,1 0-23-16,0 2-30 0,1-2-38 0,1 1-32 0,-1-3-61 16,1 0-109-16,-7-2-153 15,-4 0-602-15</inkml:trace>
  <inkml:trace contextRef="#ctx0" brushRef="#br0" timeOffset="128111.2937">31055 10644 1060 0,'0'0'85'0,"0"0"-18"16,0 0 25-16,0 0 71 16,0 0 54-16,0 0 4 0,0 0-30 0,0 0-37 0,20 140-38 15,-20-106-22-15,0 1-12 16,0 4-13-16,-2 3-6 0,-4 6-16 0,-1 1-15 0,-3 4-10 15,2 2-9-15,-1 0-4 0,-1-1-4 16,2-5-2-16,3-6 0 0,5-8-1 0,0-7 4 16,5-6 7-16,5-5 1 0,2-3 8 0,0-2 2 0,4-5 4 15,-1-1 5-15,4-3-3 0,0-3 0 16,4 0-7-16,1-3-5 0,0-3-4 0,-2-1-4 15,0-4 3-15,-1 0 1 0,-3-2 7 16,1 0 1-16,-2-2-4 0,-2-3 3 0,1 2-11 0,-4-4-5 16,-3-3-2-16,0 1-8 15,-4-3-2-15,-3-2-2 0,-2 1-4 0,0-1 0 0,-6-1 2 16,-4 3 1-16,-2 2 6 15,-4 1 4-15,-1 1 2 0,-1 4 2 0,0 3-6 0,-1 3-4 16,0 3-9-16,0 4-7 0,0 2-3 0,1 2-4 0,-1 0 0 16,-1 2-3-16,2 2-9 15,0 3-14-15,4-3-27 0,-1 6-55 0,5-1-88 0,2 1-154 16,0-1-243-16,5-3-813 0</inkml:trace>
  <inkml:trace contextRef="#ctx0" brushRef="#br0" timeOffset="128992.3026">31681 10914 1643 0,'0'0'190'0,"0"0"-22"16,0 0-9-16,0 0-37 0,0 0-34 0,0 0-17 0,0 0-21 15,0 0-6-15,0 0 2 16,0 0 2-16,0 0-1 0,0 0-3 0,0 0-8 0,-134 23-3 16,117-10-1-16,-1 1-3 0,2 1-7 0,1 0-2 0,4 1-7 15,1-1-5-15,1 0 0 16,3-2 0-16,3-1-1 0,2-1-1 0,1 0 0 0,0-2-2 15,3-4 5-15,4 1 3 0,3 1 4 16,0-3 8-16,3-3-1 0,3 2-1 0,-1-3-3 16,4 0-8-16,-2 0-1 0,0 0-4 15,0-4-2-15,-3 0 2 0,2-3 3 0,-3 1 4 0,0-2 3 16,0-1-3-16,-2-3 0 15,2 1-2-15,-3-1-1 0,0 0-1 0,1-1-1 0,-3-4-1 16,-2 2 0-16,-1-1-4 0,-2-2 0 0,0 3-1 0,-3-2 0 16,0 1 2-16,0 1 1 15,-1 0-3-15,-4 3 1 0,0 0-1 0,-2 5-1 0,1-1-3 16,-1 2-3-16,-1 3-7 15,1 0-5-15,-1 2 2 0,-2-1 4 0,3 2 4 0,-1 0 3 16,0 0 2-16,0 2-3 0,3 1 0 16,0-2-3-16,2 4 0 0,0-3 0 0,2 2-1 15,1-3 3-15,0 4 3 0,0-1-3 16,0-1 6-16,3 0 1 0,2 2 2 0,3-1 4 0,2-1 1 15,0 1-1-15,4-3 3 0,0 1-2 0,3 0-3 16,1-1 0-16,2-1-3 0,0 1-2 16,1-1 3-16,0 0-1 0,0 0 1 0,1 1-2 0,-1 0-1 15,-1 2 0-15,0-1-3 16,-2 1-3-16,-1 0 4 0,-1 1-1 0,-3-2 1 0,0 4-1 15,-3-1-2-15,-1 4-2 16,-1-2-8-16,1 5-2 0,-4 1 4 0,1 2 2 0,-2 2 6 16,1 1 3-16,-2 1-2 0,0-1 0 0,-2 0 0 0,1 0 1 15,-1-1 2-15,0-4 2 16,0-1-2-16,0-4 4 0,0-1-2 0,0-1 0 0,0-2 0 15,2-2-2-15,-2 0 2 0,0-2 3 16,-1 0 4-16,1 0 10 0,0 0 9 0,-1 0 11 0,1 0 3 16,1-2-9-16,0-1-10 15,1-5-13-15,0 0-7 0,2-2 2 0,-2-3-4 0,0 0-1 16,2-4 2-16,-2 1-3 15,1-1 0-15,2-1 1 0,1-3-3 0,-2 1 2 0,1-3-1 16,-1 2 6-16,2 0-4 0,1 0-3 16,-1 2-3-16,2 1-11 0,0 3 1 0,0 3 5 15,-1 2-2-15,-1 3 7 0,-2 3 1 0,1 1-5 0,-1 3 5 16,1 0 0-16,1 0 3 0,2 0 4 15,3 0 2-15,1 0 2 0,2 3 7 0,2 1 0 16,3 0 4-16,1 0 2 0,-1 0-3 16,2 1 0-16,0-1-4 0,-1 0-3 0,3 0 1 0,1-1-6 15,3 0 1-15,-4-1-6 16,-2 0 10-16,0 2-7 0,-4-2-12 0,5 1-16 0,1-1-39 15,1 2-49-15,4-1-85 0,1 2-150 0,-5-3-474 0,-11 0-747 16</inkml:trace>
  <inkml:trace contextRef="#ctx0" brushRef="#br0" timeOffset="130743.3202">8007 12984 0 0,'0'0'256'0,"0"0"-14"16,0 0-8-16,0 0-3 0,0 0 0 0,0 0-10 16,0 0-14-16,0 0-14 0,0 0-27 15,0 0-27-15,0 0-25 0,0 0-24 0,-5-45-18 0,3 42-16 16,0 1-10-16,-1 1-8 0,-1-1-7 15,1-1-6-15,-2 1-5 0,1 1-1 0,-2-2-4 16,1 2-3-16,-3 1-1 16,0-2-4-16,-2 2-2 0,0 0 0 0,-1 0-4 0,-1 0-1 0,-1 2-1 15,0 0-2-15,1 3 2 0,-1 2-1 0,1-1-2 16,-2 3 0-16,2 2-2 0,0-1 2 16,0 2-2-16,2 0-2 0,-1 1 2 0,4 1-4 15,2 1 1-15,1 1 2 0,3 1-3 16,1 0 2-16,2 1 1 0,6-1 0 0,3-2-2 0,1-2 5 15,5-1 1-15,1-3 6 16,2-2 6-16,1-2-1 0,3-2-1 0,1-3-3 0,0 0 1 16,-1-1 1-16,0-4 5 0,0-3 10 0,-2 0 1 0,0-3-2 15,-4-1 1-15,0 2-6 16,-5-2-3-16,1 2 3 0,-4-1 2 0,-1 2 7 0,-3-1 4 15,1 1 4-15,-4 0 1 16,-2 1-3-16,-1-1-9 0,0 1-1 0,-1 2-7 0,-3 0-1 16,-2 0-3-16,0 2-8 15,0 0-7-15,-1 2-7 0,1 1-7 0,-1 1-3 0,3 0-9 16,-1 0-4-16,2 2-3 0,1 5 2 15,0-1 4-15,2 5 8 0,0 0 5 0,2 1 8 16,3 2 7-16,3-1 1 0,3-1 5 0,2 2 2 0,3-1-1 0,2-2 2 16,0-1-4-16,3-1 1 15,2-2-2-15,-1-1-6 0,1-1 3 0,-2-2-11 16,0-1-6-16,0-1-17 0,-2-1-61 15,1 0-105-15,-5 0-260 0,-7 0-1011 0</inkml:trace>
  <inkml:trace contextRef="#ctx0" brushRef="#br0" timeOffset="131523.328">8934 13043 0 0,'0'0'0'15,"0"0"279"-15,0 0-27 0,0 0-17 0,0 0-5 0,0 0-13 16,0 0-12-16,0 0-19 0,0 0-24 15,0 0-18-15,0 0-17 0,0 0-16 0,0 0-8 16,-41-36-14-16,36 31-8 0,0 0-13 16,1 1-10-16,1 0-10 0,-1-2-11 0,-1 1-7 0,0 3-6 15,-1-3-4-15,0 2-3 0,-1-1-2 0,0 1-1 16,0 0-2-16,-1-2-3 0,-1 4 0 15,-1-1-5-15,0 2-2 0,0 0-4 0,0 0-3 0,-2 3 0 16,1 2-1-16,-1 1-2 16,-1 3-1-16,1 2 0 0,-1 3 0 0,2 2 4 0,1 1 1 15,-1 1 2-15,3 2 0 16,2 0 0-16,3 2-1 0,3 0-1 0,0-3-2 0,3-1 2 15,4-1 0-15,3-2-1 0,0-3 3 16,3-4 4-16,5-2 10 0,0-1 13 0,4-5 11 16,0 0 6-16,2-5 2 0,0-4-5 0,0-2-6 0,0-1-8 15,1-2-2-15,-1-2 0 0,-3 0 2 16,1-1 6-16,0-2 4 0,-5-2 3 0,2-1-1 15,-3 0-6-15,-1 0-7 0,-3-1-5 16,-1 2-1-16,-3-1-4 0,-2 0-1 0,-3-1-5 0,-2-2-4 16,-1 0-2-16,0 3-4 15,-2-1-1-15,-3 0-5 0,-3 3-1 0,-3-1 0 0,-2 0-2 16,-1 3-2-16,1 0-2 0,-3 4-6 0,1 0-2 0,-1 2 2 15,-1 4-4-15,4 2 0 16,-1 4-3-16,2 2-8 0,-1 2 1 0,3 8 4 0,3 0 3 16,-1 7 9-16,3 0 5 15,4 6 5-15,1 3 7 0,0 3 2 0,8 4 6 0,3 0 0 16,0 1 0-16,5 2 7 15,-1-4-6-15,3-2 1 0,1-3 1 0,0-2-6 0,2-4 1 16,-2-1-1-16,1-3-1 0,-2-2 1 16,0-2-4-16,1-2-2 0,-2-2-2 0,-1-2-3 15,0 1-1-15,1-4-6 0,-4 1-9 0,2-4-25 0,-2-1-43 16,0 0-56-16,-2 0-81 0,0 0-125 15,-2-1-210-15,-5-1-860 0</inkml:trace>
  <inkml:trace contextRef="#ctx0" brushRef="#br0" timeOffset="131743.3302">9329 12925 2150 0,'0'0'42'0,"0"0"-8"0,0 0 16 0,0 0 41 15,0 0 10-15,0 0-4 16,0 0-12-16,0 0-11 0,0 0-15 0,56 116-15 0,-49-99-13 15,-2 1-10-15,1-1-6 16,1 2-4-16,-2 0-2 0,1 0-4 0,-1 0-4 0,1-2-5 16,0-3-9-16,1-3-9 0,-1-1-13 15,-2-4-21-15,2-2-39 0,-1-2-63 0,3-1-66 0,-1-1-96 16,-1 0-118-16,0 0-64 0,-2-1-551 0</inkml:trace>
  <inkml:trace contextRef="#ctx0" brushRef="#br0" timeOffset="132193.3347">9627 12616 1908 0,'0'0'249'0,"0"0"-37"0,0 0-94 0,0 0-83 0,0 0-25 16,0 0 2-16,0 0 22 15,0 0 18-15,0 0 5 0,0 0 3 0,0 0-2 0,27 142-1 16,-21-107-8-16,0 3-7 0,-1 5-6 16,0 4-6-16,-1 1-3 0,0 4-4 0,-1 0-7 15,0 3-3-15,-1-1-6 0,3-3-2 16,-1-6 0-16,3-4-1 0,3-5-1 0,1-6 0 0,1-3-3 15,3-6 2-15,-2-2 1 16,1-3-1-16,0-4 0 0,-3-1 0 0,1-3-1 0,-1-2 1 16,0-3-2-16,-1-3 0 0,0 0 0 0,0 0 0 0,-1-6-2 15,0 1 4-15,-1-3 0 16,-1-3 0-16,-1 1 1 0,-3-3-5 0,-1-2-1 0,0-1 1 15,-2 0-1-15,-3-6 3 16,-2 1 3-16,-3-3 1 0,-3-1 0 0,0-2-5 0,-3-3-2 16,-2-1 1-16,-1 0 0 15,0-1 5-15,-3 0 0 0,-1 1 2 0,1 1 1 0,-3 5 2 16,5 0-1-16,1 6 0 0,1 2-1 0,4 4-4 0,2 4-4 15,2 0-4-15,3 6-9 16,2 0-16-16,1 3-31 0,1 0-22 0,1 1-15 0,0 7-10 16,0 2-9-16,4 0-50 0,2 5-69 15,3 0-154-15,-2-4-178 0,-3-3-726 0</inkml:trace>
  <inkml:trace contextRef="#ctx0" brushRef="#br0" timeOffset="133574.3486">10099 12608 608 0,'0'0'375'0,"0"0"-143"16,0 0-50-16,0 0-56 0,0 0-56 0,0 0-19 15,0 0 6-15,0 0 16 0,0 0 27 16,0 0 11-16,0 0 13 0,-67 142 1 0,66-105-14 0,1 5-16 16,0 3-25-16,0 3-15 0,0 5-8 0,0 0-3 15,0 3 0-15,0 1-10 0,0 0-9 16,2-3-10-16,2-6-8 0,1-5-3 0,3-8-4 0,2-4 1 15,0-7 4-15,2-5 0 16,1-2 0-16,2-4-3 0,-1-1-4 0,-1-4-1 0,2-2-2 16,-4-2 1-16,0-4 4 15,0 0 12-15,-1-4 11 0,-1-7 10 0,1 1 3 0,-3-2-4 16,0-2-8-16,-2-2-5 0,-2-2-6 0,-2-1-4 0,-1-2-3 15,0-2-4-15,-1-1-5 16,-5-1-1-16,-1-3-6 0,-3 0 2 0,-3 0 3 0,1-2 1 16,-3 0 0-16,0 0 2 15,0 1-1-15,0 1 0 0,2 3 2 0,1 5-4 0,2 3-2 16,1 3 0-16,1 3-7 0,2 5 1 15,-2 2-5-15,0 3-8 0,1 1-4 0,0 0-3 16,1 1 0-16,0 3 6 0,0 5 6 16,3-1 7-16,-1 0 5 0,2 4 2 0,2-3 5 0,0 1 5 15,0 1 4-15,3-3 5 0,2 1 6 0,1-1 4 16,2-1 4-16,0 1 3 0,2-1 0 15,2 0 1-15,-1-1-4 0,2-2-2 0,1 1-3 0,-1-4-4 16,2-1-1-16,-1 0 1 16,1 0-3-16,0 0 1 0,0-4 0 0,2-2 0 0,0-1-1 15,0 0-3-15,0-3-3 0,1 1 2 16,-3-1-2-16,0-1 0 0,-2 0 5 0,-1-2-2 0,0 1 4 15,1 0 2-15,-2 0-2 16,-1 1 0-16,-2-1-4 0,-2 1-1 0,1-1-2 0,-4 1-2 16,-1 3 0-16,-2-2-3 0,0 2 1 0,0 2 2 0,-3 1-5 15,-1 1-1-15,-4 0-6 16,1 2-10-16,-2 0-4 0,-1 2-4 0,-1 0-1 0,0 0 7 15,-1 5 1-15,1 1 9 16,0 0 1-16,-1 0 3 0,2 2 0 0,0 0-3 0,-1 2-1 16,3 1-1-16,2 0 0 15,2 1 5-15,0 1 3 0,1 1 2 0,3 0 2 0,0 1 1 16,0 0 1-16,7-2 3 0,-1 0-2 15,3-1 2-15,0 0 1 0,3-2 1 0,0 0 5 16,0-4 1-16,1 0 1 0,-1-1 2 0,4-3-2 0,-2-2 3 16,2 0-4-16,-2 0 2 0,3 0 3 15,-2-5-5-15,2-3 2 0,1 2-5 0,-2-4-2 16,1 1 0-16,-2-3-2 0,1 3-1 15,-2-3-4-15,2 0-2 0,-2 1 1 0,1 0-4 0,-1 2 1 16,-2 0-1-16,-1 3-3 16,-2 2 0-16,-2 0-1 0,1 3-4 0,-5 0-3 0,0 1-5 15,0 0-4-15,-1 2-1 16,0 4 1-16,0 2 7 0,2 2 7 0,-1 2 4 0,1 1 3 15,1-1 0-15,-2 1-4 0,0-2 5 0,0 1-2 0,0-3 1 16,0-1 1-16,0-2 2 16,-1-2-1-16,1-1 2 0,-1-1-1 0,1-2 1 0,0 0 3 15,-1 0 4-15,-1 0 4 0,1 0 6 16,0 0 0-16,0-2-1 0,0-1-4 0,1-3-7 15,1 0-6-15,-1-2-2 0,0-2-2 16,1-1 0-16,0 0-1 0,-1-1-1 0,1-2-3 0,-1-1 3 16,-1 2 1-16,2-1-2 0,-1-1-1 0,0 0-7 15,1 1-1-15,0 0-1 0,-1 3 0 16,1 0 4-16,-1 4 3 0,-1 2-1 0,2 1 2 0,-3 3-8 15,0 0-10-15,0 1-5 16,1 0-4-16,0 1 6 0,1 3 9 0,2 2 7 0,1 0 9 16,-1 1 1-16,2 0 2 15,-1-1 1-15,3 0-1 0,-1 2 4 0,1-4 7 0,2 1 2 16,1 0 10-16,2-3-1 15,1-1-2-15,2 1 2 0,2-2-5 0,1 0 1 0,-2 0 1 16,3-2-7-16,2 0 2 0,-3-3-4 0,1-1 0 0,1-1 0 16,-2-1-1-16,2-1 3 15,-1 2 0-15,-2-1 1 0,0 0 0 0,-3 0-4 0,-2 1-1 16,-2-1-1-16,-1 0 0 0,-3 1 5 15,-3-1 2-15,0 2 1 0,-4-1 1 0,0 1-6 16,-1-1-4-16,0-2-3 0,-4 3-4 16,-2-2-4-16,-1 3-7 0,-2-1 0 0,0 2-6 0,0 2-2 15,-1-1 0-15,-1 2-5 16,1 1 1-16,0 0 2 0,-3 5 3 0,3 0 3 0,0 3 7 15,-1 0 2-15,2 3-2 0,1 2 1 0,0 0-3 0,1 2 3 16,3 2 2-16,0 1 2 16,3-1 1-16,0 0 1 0,1 0 0 0,0-2 1 0,4 0 1 15,0-1-2-15,2-2 1 16,-1-2 1-16,4-1-2 0,-1 0 0 0,-1 0 0 0,3-2-5 15,-1-1-4-15,1 0-6 0,2-1-12 16,1-3-24-16,0 0-49 0,3 0-110 0,-6-2-212 16,-3 0-1029-16</inkml:trace>
  <inkml:trace contextRef="#ctx0" brushRef="#br0" timeOffset="135035.3633">10947 13001 0 0,'0'0'82'0,"0"0"119"0,0 0 10 0,0 0 14 16,0 0 23-16,0 0 0 0,0 0-30 0,0 0-42 0,0 0-46 16,0 0-35-16,0 0-15 15,0 0-10-15,0 0-6 0,0 0-5 0,12-24-8 0,-11 23-2 16,0 1 1-16,2-1 4 15,-2-1 7-15,1 1 2 0,1-1 0 0,1 0-3 0,-1-2-8 16,2 1-9-16,1 0-8 0,2-3-6 16,-1 0-3-16,3 0 2 0,0-1 0 0,0-1-1 15,3 1-3-15,0-2-8 0,2 0-1 16,1-1-4-16,4 0 0 0,-1-1 0 0,1 0 0 0,0 0-1 15,-1 1-1-15,-1 1-3 0,-2 1-3 0,-1 2-2 0,-2 0 0 16,-1 2-1-16,-3 2 0 16,-1 2-3-16,-3 0-7 0,1 0-4 0,-3 5-3 0,-1 3 1 15,0 3 3-15,1 3 5 0,-2 2 6 16,-1 0 4-16,0 5 2 0,0 0 1 0,-1-1-1 15,-3 4-2-15,-1-2 3 0,-3 1-1 16,0 2 0-16,0-1 1 0,0-1-2 0,-1-3-2 0,2 0 1 16,0-5-3-16,3-4 2 15,-1 1 1-15,0-4-2 0,3-1 4 0,1-3-7 0,1-1-2 16,0-2-1-16,0-1-1 0,0 0 3 0,0 0 4 0,0 0 3 15,1-3 3-15,1 0-4 16,1-3-4-16,3 0-1 0,0-5-7 0,0 3 3 0,1-3 1 16,2-2-7-16,-2 1 0 15,1-2-8-15,1 1-9 0,2 1-1 0,-1-3-4 0,1 2 0 16,1 1 1-16,-2 0-1 15,1 3 2-15,0 1 1 0,-2 2 2 0,0 1 3 0,-1 4 1 16,-1-1 2-16,-1 2 1 0,0 0 1 16,2 2 2-16,-2 5 6 0,1 1 6 0,2 3 7 15,0 1 4-15,0 1 4 0,1 2 0 0,1 0 1 0,-1-2 1 16,1-1-3-16,2 1 3 0,-1-4 7 15,2-1 7-15,0-3 8 0,-1-2 8 0,2-3 10 16,-2 0-2-16,1-2-3 0,0-4-9 16,1-1-13-16,1-1-12 0,-1-2-10 0,1 1-10 0,0-1-15 15,-1-1-21-15,-1-1-19 16,0-1-21-16,-1-1-26 0,-2 0-37 0,-2-1-77 0,-2-1-185 15,-1 5-198-15,-4 3-387 0</inkml:trace>
  <inkml:trace contextRef="#ctx0" brushRef="#br0" timeOffset="135435.3673">11638 12287 931 0,'0'0'298'16,"0"0"-268"-16,0 0-13 16,0 0 81-16,0 0 56 0,0 0 35 0,0 0 9 0,22 137-8 15,-15-103-24-15,1 2-16 0,-1 4-19 0,4 3-23 0,-2 2-19 16,0 1-21-16,1 2-12 15,-3 1-13-15,-2 0-9 0,0-1-10 0,-2-3-12 0,-1-5-5 16,-1-1-2-16,2-6-2 0,-2-3-2 16,3-4 2-16,-2-6-5 0,3-3 0 0,-2-4-2 15,0-2 0-15,1-4-6 0,-3-3-8 16,0 1-12-16,0-4-25 0,-1-1-27 0,0 0-20 0,0 0-42 15,0-3-108-15,-1-4-190 16,-2 1-155-16,2 0-664 0</inkml:trace>
  <inkml:trace contextRef="#ctx0" brushRef="#br0" timeOffset="135635.3693">11490 12686 2127 0,'0'0'232'0,"0"0"-79"16,0 0-85-16,0 0-46 15,0 0-20-15,0 0 28 0,0 0 23 0,0 0 4 0,0 0 2 16,0 0-4-16,0 0-4 0,143 43-5 0,-113-37-12 0,1 0-4 15,0-3-6-15,2 0-10 16,-2-1 0-16,0-2-12 0,0 0-6 0,-2 0-13 0,-1 0-20 16,-1 0-24-16,-4-2-49 0,0-2-74 15,-3 1-105-15,-7 0-241 0,-5 1-978 0</inkml:trace>
  <inkml:trace contextRef="#ctx0" brushRef="#br0" timeOffset="135925.3722">9852 12521 3123 0,'0'0'116'0,"0"0"-105"0,0 0-23 0,0 0-30 15,0 0-24-15,0 0-8 16,0 0-1-16,0 0 14 0,0 0-2 0,0 0-27 0,0 0-87 16,0 0-161-16,0 0-300 15,9 70-866-15</inkml:trace>
  <inkml:trace contextRef="#ctx0" brushRef="#br0" timeOffset="136996.383">12469 13006 0 0,'0'0'133'15,"0"0"79"-15,0 0 12 0,0 0 2 0,0 0-15 16,0 0-19-16,0 0-19 0,0 0-20 16,0 0-16-16,0 0-16 0,0 0-24 0,0 0-8 0,0 0-17 15,0 0-12-15,-44-40-9 16,41 38-12-16,0 2-6 0,-2-3-8 0,2 0-8 0,-1 3 1 15,-2-3-3-15,2 0 6 16,-2 0 6-16,0 0 3 0,0-2 8 0,0 3 1 0,-3-2-3 16,2 1 3-16,-1-2-7 0,-2 1-4 0,0 2-2 0,0-1-6 15,1 1 2-15,-1 1-1 16,1 1-4-16,0 0-5 0,-1 0-8 0,0 1-2 0,1 4-1 15,-3 0-3-15,2 2 2 0,-1 1 1 16,0 1 3-16,1 0 0 0,1 2-1 0,0 0-1 16,-1 2-2-16,2 2 0 0,0 3 2 15,-2-1 2-15,3 3 1 0,0 1-2 0,3 2 0 0,1-1 0 16,3 0-1-16,0-3-1 15,4-3-2-15,5-1 0 0,2-2 1 0,1-3 3 0,1-2 4 16,0-2 6-16,-1-2 6 0,2-3 7 0,1 0 8 0,1-1-1 16,-1 0-1-16,-1-4-6 15,3-1-8-15,-2-3-1 0,0-1-1 0,-2 0-2 0,2-1 2 16,-3 0-1-16,0-2 0 0,-2 0-2 15,-2 1-2-15,-3-3-2 0,2 4-4 0,-4-3 0 16,0 2 0-16,-2-2-1 0,-1 2-1 16,0 0-3-16,0 3-3 0,-5-3-5 0,1 1-8 0,-3 2-3 15,0 0-4-15,1 0-1 16,-2 3-2-16,0-1-5 0,1 2 1 0,0 1-1 0,0 0 2 15,2 2 2-15,-1 0 1 0,2 1-1 0,-1 0 0 0,1 0 1 16,0 0 3-16,2 0 2 16,0 1 0-16,0 2 3 0,0-2 0 0,0 0 2 0,0 0-2 15,1 0-3-15,1 1-8 16,-1-1-19-16,1 1-27 0,0 0-37 0,0 2-44 0,0-1-47 15,4 1-77-15,0 1-138 0,-1-2-194 16,-1-1-31-16</inkml:trace>
  <inkml:trace contextRef="#ctx0" brushRef="#br0" timeOffset="137886.3919">12623 12973 1117 0,'0'0'322'0,"0"0"5"16,0 0-46-16,0 0-43 0,0 0-33 0,0 0-33 0,0 0-46 16,0 0-44-16,0 0-35 15,0 0-30-15,0 0-28 0,0 0-7 0,0 0-4 0,0 0 7 16,0 14 15-16,0 1 8 15,0 2-2-15,1 1 0 0,1 3-1 0,0 0-1 0,1 2 0 16,0-1 0-16,1-2-2 0,2 0 3 16,-1-2-3-16,1-3 0 0,0-4 1 0,-1-3-1 15,1-2 3-15,0 0 2 0,-1-3 3 16,0-1 0-16,0-2 2 0,-1 0 4 0,1 0 7 0,0-2 3 15,1-2 0-15,0-4-5 0,0 0-3 0,1-2-2 16,-1-1-6-16,0-2-2 0,-1 0-7 16,1-4-7-16,-1 3 1 0,2-3-6 0,-1 1-4 0,-1-1-6 15,1 0-8-15,-2 1-9 16,1 2-4-16,-1 3-3 0,-1 1 9 0,-1 3 7 0,1 1 1 15,-1 4-7-15,-1 0-17 16,0 2-8-16,0 0 3 0,2 4 9 0,-2 3 24 0,1 2 14 16,1 4 8-16,-1 2 9 0,2 3 1 0,1 1 1 0,0 2 3 15,0 0-5-15,2 0 4 16,1-2-1-16,3-1 2 0,1-4 12 0,2-4 9 0,0-2 16 15,0-4 13-15,-1-1 7 16,1-3 4-16,-1 0-1 0,0-4-4 0,2-3-5 0,-2-3-3 16,3-2-6-16,-2-5-1 0,1-2-8 15,0-1-7-15,0-4-9 0,0-1-9 0,0-1-3 16,-2-2-6-16,-1-1 0 0,-2 0-3 15,-2-2 0-15,-3 1-2 0,0-3-2 0,-2-2-2 0,-2-1 0 16,-1 0 0-16,0-1-3 0,0 3-2 0,-1 0-3 16,-4 5-4-16,-1 3 0 0,0 4 1 15,0 5 1-15,-1 4 3 0,3 5-4 0,-2 4-12 0,2 4-16 16,0 0-13-16,0 10-2 15,-3 5 15-15,2 9 15 0,-2 5 13 0,1 4 7 0,2 3 1 16,2 3 1-16,2 0 0 16,0 3-3-16,4-1 1 0,3-5-2 0,1-1 2 0,3-5-1 15,0-3-1-15,1-4 0 16,1-4-2-16,-1-1-1 0,2-3 0 0,-4-1-3 0,0-3-2 15,-1-4-5-15,-4 1-7 0,-2-4-3 0,0-3-2 0,-2-1 2 16,-1 0 9-16,0 0 5 16,0-1-14-16,-1-7-33 0,-4 0-54 0,-1-3-79 0,-4 0-88 15,-1-3-84-15,-4-1-81 0,1 1-35 16,-4-4 88-16,0-1 108 0,-2 0 133 0,1-3 124 0,-1 0 28 15,0-4 27-15,2-1 60 16,-1 0 84-16,1 0 85 0,4 2 58 0,2 2 2 0,3 7-34 16,4 2-44-16,2 5-36 0,3 3-24 0,0 4-28 0,0 2-42 15,2 0-32-15,2 0-31 16,5 2-19-16,1 5-2 0,2 0 0 0,5 1-5 0,1 1-1 15,2-1-8-15,2 1-5 16,-1 0 0-16,2 0-9 0,2-2 1 0,0 1-8 0,0-1-11 16,-2-1-23-16,0 2-57 15,-1 0-102-15,-6-3-249 0,-6-1-1035 0</inkml:trace>
  <inkml:trace contextRef="#ctx0" brushRef="#br0" timeOffset="138436.3974">13633 12868 2092 0,'0'0'24'0,"0"0"34"0,0 0 2 0,0 0 30 0,0 0 24 15,0 0 21-15,0 0-1 16,0 0-24-16,0 0-27 0,0 0-32 0,0 0-30 0,0 0-17 15,0 0-10-15,-25 15 5 0,28 0 8 0,3 3 5 16,0 2 7-16,5 5 0 0,-1 1 1 16,0 3-3-16,3 5-7 0,-3 5-1 0,-3 0-2 0,2 4-1 15,-3 1 1-15,-2 0-4 16,2 0-2-16,-2-6 1 0,1-2-4 0,0-7-4 0,1-5 0 15,-2-6-1-15,-1-4 0 16,1-4 6-16,-3-3 2 0,0-3 9 0,-1-3 17 0,1-1 22 16,-1 0 25-16,0 0 17 0,0-1-8 0,0-5-20 0,-2-3-21 15,-1-5-21-15,-3-3-5 16,-1-2-1-16,0-5-4 0,-1-2-2 0,-1-3-3 0,0-2-2 15,-1-1 0-15,0-3 0 0,1 1-4 16,0-3 4-16,3 1-6 0,1-1-2 0,2 1-1 16,1 0-8-16,2 2-3 0,0 5-5 15,1 1-4-15,4 6-1 0,3 3-6 0,5 4-6 0,2 3 0 16,3 7 3-16,1 0 9 15,3 5 8-15,1 0 7 0,1 6 3 0,1 4 5 0,-1 4-1 16,1 2 2-16,-3 0 2 0,-1 1 0 0,-2 0 0 0,-2-1 4 16,-1 0 1-16,-5 1 1 15,1-2-1-15,-6 0 1 0,-2-3-2 0,-3 0-1 0,-1-2 4 16,0 0 3-16,-2-2 3 15,-5-1 6-15,-4 3-3 0,-3-3-1 0,-4 1-9 0,-2-1-4 16,-3-1-6-16,0 0-5 0,0-1-11 16,0-3-20-16,-1 1-38 0,1-1-62 0,0-2-91 15,2 0-206-15,5 0-298 0,6-3-829 0</inkml:trace>
  <inkml:trace contextRef="#ctx0" brushRef="#br0" timeOffset="139197.4051">14087 12911 2223 0,'0'0'132'0,"0"0"-8"0,0 0-56 16,0 0-16-16,0 0 0 0,0 0 8 0,0 0-3 15,0 0-14-15,0 0-17 16,0 0-17-16,0 0-5 0,0 0 1 0,0 0 0 0,0 0 5 16,-23 72 3-16,20-57 1 0,2 1 5 15,-1 0-5-15,1-3-2 0,1 2-1 0,0-4-6 0,0-1 4 16,0-2-2-16,0-1 0 15,1-1-1-15,2-2-2 0,0 0 1 0,-1-2 2 0,1-1-3 16,0 0 3-16,1-1-1 0,0 0-2 0,1 0 4 0,1 0 5 16,0-2 4-16,1-4 2 15,-1 0-5-15,2-3-6 0,1-1-5 0,0 0-4 0,0-1-1 16,1-4-3-16,-3 2-2 15,2-2-4-15,0 0-4 0,0-1-4 0,-1 4-5 0,-2 1 2 16,1 3-6-16,0 2-3 0,-3 0-3 16,2 6-4-16,-2 0 3 0,1 0 4 0,0 0 5 15,1 6 6-15,-1 5 10 0,1-1 8 16,0 3 10-16,0 2 5 0,2 1 1 0,-2 2-4 0,1-1-2 15,2 4-1-15,2-3 0 16,0 1 3-16,2-2 2 0,4-3 4 0,1-3 7 0,0-2 4 16,0-3 9-16,0-3 7 0,1-3 2 0,1 0 6 0,0-1-2 15,0-7 2-15,0-1 6 16,-1 1 1-16,0-4 1 0,-2-3-1 0,2 0-8 0,-1-2-4 15,-1-2-9-15,-1-2-6 16,-1-1-4-16,-1-1-8 0,-2-1-7 0,-1 0-1 0,-1-4-7 16,-4 0 2-16,-1-4 0 0,-2-1 1 15,-3-4-3-15,0 0 0 0,0-1-2 0,0-1-5 16,0 3 0-16,-4-1-5 0,1 3-2 0,-2 3-2 0,1 3-1 15,-3 5 0-15,3 5 4 0,0 4 4 16,0 6-3-16,1 3-5 0,0 5-15 0,0 0-17 16,0 6-1-16,-4 8 7 0,3 6 17 15,-3 5 16-15,3 6 6 0,-1 4 4 0,3 2-2 0,2 5 2 16,0-2 1-16,1 1 0 15,5-4 2-15,0 1-2 0,1-5-1 0,2-4 1 0,-1-1-3 16,0-3 0-16,-1-3 0 16,3-1 0-16,-2-5 1 0,0-1 1 0,-2-2 1 0,2-3-3 15,-1-1-2-15,-2-2-2 0,2-1-5 0,-2-3 0 0,0 0-4 16,-3-3-6-16,-1 0 0 15,-1 0-1-15,0 0 5 0,0 0-1 0,-1-4-12 0,-5-3-33 16,-2-1-41-16,-2-2-62 16,-3 0-113-16,-3-3-180 0,2 4-238 0,4 3-831 0</inkml:trace>
  <inkml:trace contextRef="#ctx0" brushRef="#br0" timeOffset="139367.4068">14366 12698 2302 0,'0'0'224'0,"0"0"-10"0,0 0-119 0,0 0-47 15,0 0-13-15,0 0 6 0,0 0 2 16,0 0-2-16,0 0 0 0,128 37-2 0,-104-28-3 0,4 0-4 15,1-2-12-15,1-1-5 16,-1 2-8-16,0-2-4 0,-2 0-3 0,0-1-17 0,-3 0-19 16,-3 1-36-16,2-1-78 15,-2 0-143-15,-5-1-432 0,-6-1-876 0</inkml:trace>
  <inkml:trace contextRef="#ctx0" brushRef="#br0" timeOffset="140888.4221">15349 12772 0 0,'0'0'0'0,"0"0"0"15,0 0 0-15,0 0 67 16,0 0 28-16,0 0 13 0,0 0 35 0,0 0 13 0,0 0 13 16,0 0 4-16,0 0-8 0,0 0-14 15,0 0-13-15,6-94-17 0,-5 88-8 0,-1 2-6 16,1 1-10-16,0-1-12 0,-1 1-10 0,1-1-2 0,-1 1 1 15,1 0 4-15,-1 1 2 0,0 1-6 16,0 0-8-16,0 1-9 0,0 0-13 0,0 0-6 16,0 0-10-16,0 0-6 0,0 0-5 15,0 0-8-15,0 1-5 0,0 0-10 0,0 0-4 0,0 3 0 16,0 1 2-16,0 1 7 15,0 4 4-15,0 2 2 0,1 4 1 0,2 0 0 0,0 4 3 16,0 2-1-16,3 3 0 16,3-1-2-16,-2 1-2 0,2-1 0 0,1-2 0 0,2 1-1 15,1-3-3-15,0-4-1 0,-1 0 2 0,-1-3-1 0,3-2 5 16,-3-4 3-16,2-1 3 15,-3-1 3-15,1-3 4 0,0-2 7 0,-1 0 8 0,-1 0 9 16,2-2 10-16,-2-4 1 0,1 0 4 16,0-4-3-16,0-1-6 0,-1-4-4 0,2 0-8 0,-2-2-5 15,0-1-6-15,-2-1-5 16,2-1 0-16,-2-2-1 0,-3 0-2 0,1-2-1 0,-1-1-3 15,0 1-6-15,-1-2-1 16,-2 1-3-16,-1 1-2 0,0-1 0 0,0 3-5 0,0 0-2 16,-4 2-4-16,-1-1-2 0,1 2-1 0,-1 3-6 0,1 1-5 15,-1 3-14-15,0 3-15 16,-1 2-18-16,3 3-31 0,0 2-71 0,0 2-131 0,1 0-181 15,0 0-167-15,1 3-719 0</inkml:trace>
  <inkml:trace contextRef="#ctx0" brushRef="#br0" timeOffset="141709.4304">16063 12878 0 0,'0'0'22'16,"0"0"79"-16,0 0 75 16,0 0 65-16,0 0 73 0,0 0 21 0,0 0-29 0,0 0-49 15,0 0-62-15,0 0-42 0,0 0-37 16,0 0-27-16,0 0-23 0,0 0-18 0,-21-84-17 15,12 81-8-15,-3 2-4 0,1 1-5 0,-1 0 1 0,0 0-4 16,0 1-4-16,-3 4-1 0,3 1-3 16,-2 2 0-16,1 1 0 0,1 1-3 0,0 2 3 15,1 0-3-15,0 1-1 0,2 2 1 16,0 0-2-16,2 3-1 0,1-3-3 0,4 2-4 0,2-1 0 15,0-1-2-15,6-2 3 16,3 0 1-16,0-1 3 0,3-3 9 0,1-1 7 0,1-1 7 16,1-5 5-16,0 1 0 0,-1-1 1 0,-1-2-4 0,1 0 2 15,-2-5 2-15,-1 1 4 16,0 0 7-16,-2-1 2 0,0-2-1 0,-1 1 0 0,-2-2-2 15,1 1-2-15,-3-2 0 16,1 1-1-16,-2 0-3 0,0-2 0 0,-1 1-5 0,-2 0-4 16,0-1-6-16,0 0-10 15,0 1-6-15,0 0-5 0,-2-2-3 0,-1 2-3 0,0-2-7 16,-2 2-3-16,2 1 0 0,-1 0 0 15,-1-1 5-15,2 4 4 0,-1-1 5 0,2 2 2 16,-1 2 0-16,3 1-1 0,0 1-5 0,0-1-11 0,0 1-15 16,0 0-20-16,0 0 4 0,4 1 10 15,0 2 17-15,1 2 22 0,1 1 5 0,2 1 2 16,0-1 4-16,1 3 0 0,2-2 4 15,3 2 3-15,0-3 2 0,3 0 0 0,-1-1 3 0,4-2-2 16,-1-1 0-16,2-2 8 16,-1 0 3-16,0-2 6 0,1-3 3 0,1-4 5 0,1 0 2 15,-2-2 5-15,1-3 4 16,0-2 4-16,-2-4-2 0,1 0-2 0,0-2-8 0,-3-3-11 15,1 1-7-15,-2-1-9 0,-2-1-3 0,-1 0-2 0,-1-2-4 16,-3 0 1-16,-3-1-4 16,0 0-4-16,-4-1-1 0,0-1-2 0,-3 1 0 0,0 3-1 15,-5-1 0-15,-3 4-4 0,-1 1-5 16,-2 3-1-16,0 4-2 0,-1 4-1 0,2 6-4 15,-2 3-10-15,1 3-5 0,0 3-4 16,-3 8 4-16,2 4 10 0,-1 5 6 0,2 8 10 0,0 4 5 16,0 5 5-16,2 7 3 15,2 2-1-15,4 2 0 0,1 0 0 0,2 0-2 0,1-2-1 16,5-4-1-16,4-3-1 0,4-5 2 0,0-2-4 0,2-6-3 15,0-3-4-15,2-5-9 16,0-1-16-16,1-3-29 0,1-3-62 0,1-3-81 0,0-2-134 16,-6-3-214-16,-4-1-592 0</inkml:trace>
  <inkml:trace contextRef="#ctx0" brushRef="#br0" timeOffset="142009.4334">16929 12281 1481 0,'0'0'55'16,"0"0"3"-16,0 0 29 0,0 0 41 0,0 0 30 0,0 0 15 15,-25 133-1-15,25-107-20 16,5 3-25-16,0 1-23 0,2 2-26 0,1-1-13 0,-2 1-13 16,1 3-14-16,0 0-9 0,0-2-12 0,0 1-3 0,1-3-8 15,-2 0-5-15,3-4 2 16,0-3-7-16,0-4 0 0,1-3-6 0,0-2-9 0,0-2-10 15,-2-3-24-15,1-2-35 0,-3-1-51 16,0-2-73-16,-1-3-89 0,-1 1-136 0,-1-1-118 16,-2-1-592-16</inkml:trace>
  <inkml:trace contextRef="#ctx0" brushRef="#br0" timeOffset="142209.4354">16780 12645 2122 0,'0'0'193'0,"0"0"-75"0,0 0-19 16,0 0-50-16,0 0-22 15,0 0-13-15,0 0-9 0,0 0 0 0,0 0-1 0,0 0 1 16,0 0 1-16,0 0-2 16,0 0-2-16,105 16-6 0,-84-5-11 0,2-2-12 0,-1 0-26 15,0 1-38-15,1-2-54 0,0 0-62 0,1-1-88 0,0-1-115 16,0-1-60-16,-6-3-157 15,-7-1 318-15</inkml:trace>
  <inkml:trace contextRef="#ctx0" brushRef="#br0" timeOffset="142709.4404">17350 12693 1336 0,'0'0'269'15,"0"0"-77"-15,0 0-85 16,0 0-30-16,0 0-1 0,0 0 2 0,0 0 3 0,0 0 2 16,0 0-6-16,0 0-5 0,0 0-8 0,0 0-12 0,-115 0-9 15,100 4-7-15,2 2-6 16,-1 0-1-16,0 3-8 0,1-1-4 0,2 2-3 0,0 0-4 15,0 1-1-15,1 1-1 16,2 3-2-16,-1 1 2 0,4-1-4 0,-1 3 1 0,4-2-2 16,1 0-4-16,1-3 2 0,0 2-1 15,3-4-1-15,3-1 4 0,0-3 0 0,2-2 6 16,0-2 5-16,-1 0 1 0,3-2 4 0,0-1 1 0,0 0-4 15,3 0-1-15,-1-4-9 0,1-2-7 16,2 2-2-16,-3-3-7 0,2 1 3 0,-3-3 1 16,0 1 3-16,2-3 5 0,-3-1 0 15,-2 1 4-15,2-3 0 0,-2 1-3 0,-1-3 2 0,-2 1-3 16,2 1 1-16,-1-3 0 15,-3 6-3-15,0 0 1 0,-1 2 0 0,0 2 0 0,-1 2 2 16,-1 3-4-16,0 2-6 16,0 0-8-16,-3 0-14 0,1 4-2 0,-1-1 5 0,0 3 6 15,-2 1 17-15,1 5 5 0,-3 0 3 0,1 3 5 0,2 1-3 16,1 2 2-16,0 0-2 15,3-1 1-15,0-1 3 0,2-1-1 0,3-1 3 0,2-1 0 16,2-4-4-16,-2 2 1 16,2-2-3-16,0-2 1 0,2-1-4 0,-2-2 0 0,0 1-4 15,3-4-5-15,-1 2-3 0,0-3-7 16,4 0-9-16,-1 0-19 0,2-1-35 0,-1-2-38 15,3-2-40-15,0 1-44 0,-2-2-32 16,2 2-47-16,-2-3-61 0,1 0-66 0,-2 0 24 0,-2 1 56 16,-6 2-3-16</inkml:trace>
  <inkml:trace contextRef="#ctx0" brushRef="#br0" timeOffset="143510.4485">17751 12794 857 0,'0'0'511'16,"0"0"-105"-16,0 0-86 0,0 0-70 0,0 0-48 16,0 0-53-16,0 0-45 0,0 0-33 15,0 0-28-15,0 0-14 0,0 0-10 0,0 0-10 0,0 0-1 16,0 0-3-16,-45-22 3 15,36 27 4-15,0-1 0 0,0 1 1 0,1 0-2 0,-3 2-1 16,1 1-1-16,0 0-2 0,-3-1 1 0,2 1 0 0,1 2-2 16,-1-2 0-16,1 3-2 15,2-4-2-15,0 0-1 0,2-1-3 0,2-1 2 0,0-2-1 16,3 0-2-16,0-2-1 15,1 0-2-15,0-1-3 0,0 2-4 0,0-2 0 0,1 0-1 16,1 0 3-16,3 0 3 16,-1 0 3-16,4 0 0 0,0 0-2 0,1 0-1 0,1 0-5 15,3 0-2-15,-1 0-2 0,3 0-4 16,-1 0-4-16,3 0 3 0,-2 0 2 0,4 5 4 15,1 4 5-15,0 0-2 0,3 7 2 0,0 1 5 0,0 3 1 16,2 2 3-16,1 3 0 0,-1 3-2 16,-2 4 1-16,-1 2-3 0,-1 2 0 0,-5 1 0 15,-2 1-1-15,-3-1 2 0,-2 1-1 16,-3-4 4-16,0-3 3 0,-2-6 2 0,-2-3 3 15,1-6 6-15,-3-1 4 0,0-6 6 16,0 0 7-16,-6-4 9 0,-1-1 13 0,0-1 1 0,-5-1 0 16,-1-2-9-16,-3 0-14 0,-1-3-10 0,-4-3-8 15,-1 1-5-15,-2-4-3 0,-1 2-4 16,-2-1-2-16,0-1-3 0,-1 0 1 0,1-3 2 0,2 0 0 15,3-1-4-15,-1-1 1 16,2-3-5-16,2 1-8 0,1-3-4 0,2 1-10 0,2-1-7 16,3-3 0-16,1 3-5 15,5 0-8-15,5 1-4 0,0 0-14 0,7 3-3 0,4-2 2 16,3 1 6-16,4 1 13 15,3 0 11-15,0 1 15 0,2 0 15 0,3 2 11 0,1-2 8 16,1 3 10-16,1 0 5 0,2 0 3 0,-1-1 4 0,1 0 6 16,0 0 2-16,0 2 2 15,2-2 2-15,-2 0-2 0,0 0 1 0,0 1 2 0,-2-2-1 16,-4 0 2-16,1 1-5 0,-4-2-9 15,-2 3-4-15,-1-4-9 0,-5 1-4 0,-2 0-3 16,-2 1-6-16,-1 0-1 0,-3-1-1 16,-4 1-1-16,-1 3 4 0,-1-1-1 0,0 2 0 0,-6 0 0 15,-1 2 0-15,-3 3-4 16,0 0-6-16,-3 4-3 0,-3 0 4 0,-1 0 3 0,2 6 7 15,-2 1 9-15,2 3 3 0,-2 0 3 0,3 6 0 0,-1-1-1 16,2 4-1-16,2 1-2 16,0-3-2-16,3-1-2 0,2-1 2 0,3-2 1 0,2-1 1 15,1-1 2-15,0-2 0 16,5 1 3-16,3-2 1 0,1 1-1 0,3-1-3 0,2-1-1 15,1-1-4-15,2 0-3 16,2-3-6-16,0 0-10 0,2-2-11 0,0-1-16 0,1 0-22 16,-3 0-27-16,2 0-30 0,-1 0-43 0,-3-1-59 0,3-2-113 15,-6 0-253-15,-4 1-906 0</inkml:trace>
  <inkml:trace contextRef="#ctx0" brushRef="#br0" timeOffset="143980.4532">18563 12896 0 0,'0'0'126'15,"0"0"148"-15,0 0-35 0,0 0 29 16,0 0 27-16,0 0 9 0,0 0-13 0,0 0-42 15,0 0-52-15,0 0-47 0,0 0-39 0,0 0-23 0,0 0-12 16,5 0-11-16,-5 0-3 0,0 0-7 16,0 1-15-16,0-1-7 0,0 1-9 0,0-1-8 15,0 0-5-15,0 2-7 0,0-2-2 16,1 1-1-16,0 0-2 0,0 1 2 0,0 1 1 0,2 1 0 15,-1 1 2-15,1 1-1 16,-1 1 1-16,3 0 2 0,-1 3 3 0,0 2 2 0,0-1 4 16,0 3 0-16,1 1 4 0,-1 3-3 0,0 0-1 0,1 1-2 15,-2 1-7-15,-1 0-1 16,-1 2-3-16,-1-3 0 0,0 0 2 0,-3-2-4 0,-2-2 1 15,-3-3 0-15,2-1-1 0,-2-3 3 16,1 0 5-16,-2-2 0 0,1-3 6 0,1 0-5 16,-2-2-3-16,0-1-7 0,1 0-13 15,2-3-20-15,0 0-49 0,0-3-102 0,3 0-331 0,1 3-1104 16</inkml:trace>
  <inkml:trace contextRef="#ctx0" brushRef="#br0" timeOffset="144610.4595">18874 12826 877 0,'0'0'214'16,"0"0"18"-16,0 0-45 0,0 0 3 0,0 0 24 0,0 0 7 15,0 0-14-15,0 0-41 16,0 0-47-16,0 0-38 0,0 0-31 0,0 0-14 0,0 0-15 16,0 0-4-16,-9-17-1 0,12 17 4 0,1 1 6 0,1 0 5 15,2 2-1-15,2-3 2 16,0 1-3-16,0 0 1 0,1 1-2 0,1-2-5 0,-1 0 0 15,1 0-4-15,2 0-2 0,-1-3-2 16,3 0-2-16,-3-1-4 0,-1-2 0 0,2-1-3 16,-3-1 1-16,4-1 0 0,-6 2-2 15,0-2 2-15,-1 0-3 0,0 2-3 0,-3-3-2 16,-1 2-4-16,0-1-1 0,-3-1-6 15,0 1-8-15,0 0-6 0,-2 1-6 0,-2 0 0 0,-2 1 1 16,-1 1-4-16,-1 3 0 0,-1 2-5 0,-3 0 2 0,1 1 4 16,-1 0 10-16,-2 3 6 15,1 2 8-15,-1 2 4 0,0 2 1 0,0 3 2 16,2 0 1-16,0 3 1 0,1 1 2 15,3 1 2-15,1 2 3 0,1-2 3 0,2 0-1 0,3-2 3 16,1 0 4-16,0-1 3 16,1-2 6-16,6-2 4 0,-1-1 5 0,3-1 5 0,0-2-1 15,3 1 2-15,2-1-4 0,0-3-6 16,1 1-6-16,3-3-10 0,0 1-5 0,1-2-3 15,2 0-5-15,-2 0 1 0,1-2-2 0,1-2-1 0,-2-1-1 16,1-1-3-16,1-2-7 0,-2-2-7 16,2 1-22-16,-2 0-28 0,2-3-37 0,-3 0-34 15,0 0-38-15,-1-3-56 16,-3-2-94-16,1-2-181 0,-5 2-58 0,-5 8-413 0</inkml:trace>
  <inkml:trace contextRef="#ctx0" brushRef="#br0" timeOffset="144841.4619">19344 12284 1854 0,'0'0'63'0,"0"0"-16"15,0 0-48-15,0 0 17 16,0 0 63-16,0 0 49 0,0 0 29 0,-21 116-2 0,20-88-19 16,0 2-28-16,1 1-28 0,0 1-13 15,0 0-12-15,2-1-12 0,3 0-6 0,-1 0-3 16,2-2-7-16,0-2-5 0,0-2-10 15,2 0-7-15,-3-5-4 0,1 1-1 0,-1-4 0 0,1-4-4 16,-2-1-7-16,2-3-10 16,-2-3-17-16,-2 0-23 0,2-3-44 0,-3 0-64 0,1-1-79 15,-1-2-102-15,0 0-90 0,-1 0-107 0,1 0-584 0</inkml:trace>
  <inkml:trace contextRef="#ctx0" brushRef="#br0" timeOffset="145042.464">19192 12615 2263 0,'0'0'294'0,"0"0"-98"15,0 0-62-15,0 0-88 0,0 0-34 16,0 0-7-16,0 0 17 0,0 0 15 0,0 0 9 16,0 0 3-16,0 0-14 0,0 0-9 0,0 0-9 0,130 26-11 15,-105-22-3-15,-1 1-3 0,0-2-8 16,1 1-6-16,-2-1-18 0,1 1-20 0,2-2-26 15,-1 0-31-15,0 1-35 0,-2-2-36 16,2-1-49-16,-3 0-72 0,0 0-121 0,-7 0-109 0,-5 0-560 0</inkml:trace>
  <inkml:trace contextRef="#ctx0" brushRef="#br0" timeOffset="145292.4665">19811 12641 1440 0,'0'0'485'0,"0"0"-150"0,0 0-132 16,0 0-81-16,0 0-44 0,0 0-18 0,0 0-5 16,0 0 0-16,0 0 4 0,0 0-1 15,0 0-3-15,-122-6-8 0,108 12-10 0,-3 0-9 0,3 3-8 16,-3 0-4-16,2 3-2 15,-1 0-1-15,3 2 1 0,1 2-1 0,1 0 3 0,0 2-3 16,4 0-2-16,-1 0-1 16,4 0-5-16,1-2 0 0,3 0-3 0,0-2-3 0,3-2 3 15,3 0-5-15,5 0 0 16,-1-4 0-16,0 1 0 0,2-4 0 0,0 0 2 0,2-3 0 15,-1 1-2-15,4-3-13 0,0 0-16 0,1 0-26 0,0 0-35 16,1 0-38-16,-1 0-54 16,1-3-105-16,-4 1-253 0,-6 1-976 0</inkml:trace>
  <inkml:trace contextRef="#ctx0" brushRef="#br0" timeOffset="145963.4733">19739 12114 987 0,'0'0'183'0,"0"0"12"16,0 0-45-16,0 0-4 0,0 0 27 0,0 0 18 15,0 0-3-15,0 0-20 0,0 0-24 16,0 0-22-16,0 0-19 0,0 0-16 0,119-32-11 0,-99 40-6 16,5 2-4-16,2 5-1 15,3 3-8-15,2 4-5 0,4 2-4 0,1 4-6 0,0 4 1 16,1 2-5-16,-1 4-9 15,0 1-4-15,-1 0-6 0,-1 0-6 0,-4 4 1 0,-2-3-10 16,-5 1-1-16,-3-2-2 16,-2 2-3-16,-6-4 0 0,-4 2 1 0,-3-1-2 0,-6-1 1 15,-1 0-3-15,-11-2-5 0,-4-1 1 0,-5-2-5 0,-7 0-1 16,-4-2-6-16,-5 1-16 15,-1-2-24-15,-5 0-53 0,1 0-111 0,11-8-389 0,10-9-1048 0</inkml:trace>
  <inkml:trace contextRef="#ctx0" brushRef="#br0" timeOffset="149165.5055">2752 14933 456 0,'0'0'136'0,"0"0"24"0,0 0 6 0,0 0-1 16,0 0 10-16,0 0 21 16,0 0 4-16,0 0 2 0,0 0-3 0,0 0-25 0,0 0-29 15,0 0-24-15,-25-31-24 16,23 27-12-16,0 2-7 0,0-1-7 0,1 1-3 0,-1 0-10 15,1 1-10-15,-1 0-5 0,1-2-8 0,-2 2 2 0,2 1 0 16,1-2-4-16,-1 2-3 16,1 0-8-16,0 0-8 0,0 0-7 0,0 0-7 0,0 0-4 15,-1 0-4-15,1 0-8 16,0 2-11-16,0 1-6 0,0 2 4 0,0 6 7 0,0 2 13 15,0 7 9-15,1 3 3 0,1 5-3 16,0 4-1-16,0 2 3 0,-1 4-1 0,-1 2 1 16,0 2 4-16,0 1-6 0,0 0 0 15,0 1-2-15,0 0-2 0,0-3 4 0,0-1 2 0,1-3-2 16,1-3 1-16,2-5-2 0,0-2-4 0,0-8-2 0,1-1 0 15,0-5-4-15,1-5-2 16,1-2-2-16,0-3-1 0,1-3-5 0,0 0-1 0,4 0 5 16,0-6 4-16,2-3 8 0,2-3 2 15,0-2-4-15,0-1 2 0,-1-2-2 0,-1 2 1 16,0-3 6-16,-1 2 1 0,0 0 2 15,0-1 1-15,0 3-3 0,-1 1 0 0,1 3-3 0,-1 2-3 16,0 2 3-16,1 2-3 16,-1 4 1-16,1 0 1 0,2 0 0 0,1 5 4 0,2 6 1 15,3 1-1-15,2 3 5 0,2-1-4 0,1 3 0 0,0-2 0 16,1 1 0-16,-1-1-1 15,1-3 1-15,-3-1 0 0,-2-3 4 0,1-2 3 0,-1-1 8 16,-1-5 4-16,0 0 5 16,0 0 2-16,-1-4 1 0,-1-2-1 0,0-2-1 0,-3-2 1 15,-1-1 6-15,-3 0 4 16,-1-3 9-16,-2 1-2 0,-2-6 0 0,-2 0-4 0,-2-5-12 15,-1-1-3-15,-2-2-11 0,0-3-4 16,-6 0-2-16,-2-2-5 0,-4-2-1 0,-2-3-4 16,-4-2-9-16,-2-4-7 0,-3-1 0 0,-3-2-2 0,1 3 2 15,-4 0 2-15,0 4 1 0,1 5 8 16,0 4 2-16,2 4 0 0,1 2-9 0,3 6-18 15,4 3-21-15,1 5-32 0,5 4-56 16,0 4-165-16,4 2-397 0,3 0-926 0</inkml:trace>
  <inkml:trace contextRef="#ctx0" brushRef="#br0" timeOffset="149845.5123">3958 15155 863 0,'0'0'299'0,"0"0"-19"0,0 0-33 0,0 0-29 16,0 0-22-16,0 0-21 15,0 0-28-15,0 0-32 0,0 0-33 0,0 0-24 0,0 0-21 16,0 0-16-16,0 0-15 16,0 0-12-16,-13-9-4 0,13 12 2 0,0 6 5 0,1 1 11 15,2 5 3-15,2 1 1 0,0 6-1 0,1 0-1 0,0 3 3 16,1 2-3-16,-1 1-1 0,1 1 1 15,0 1-7-15,0-2 0 0,0 1-4 0,1-3 2 16,-1 0 0-16,0-3 0 0,-1-4-2 16,1-6-1-16,2-4-6 0,-3-2-6 0,2-3-15 0,1-4-25 15,1 0-40-15,0 0-54 16,3-5-64-16,-1-4-131 0,-2 2-194 0,-3 1-491 0</inkml:trace>
  <inkml:trace contextRef="#ctx0" brushRef="#br0" timeOffset="150145.5153">4191 14697 556 0,'0'0'129'0,"0"0"-121"0,0 0 16 15,0 0 101-15,0 0 55 0,0 0 55 16,0 0 35-16,0 0-6 0,31 127-24 0,-21-96-44 16,1 4-54-16,0 4-38 0,1 3-24 15,-2 5-14-15,2 0-12 0,-3 1-10 0,0 0-14 0,-1-2-7 16,0-1-10-16,1-4-10 15,0-1 2-15,-2-5-5 0,2-3-4 0,1-5 0 0,-1-5 0 16,-1-5-4-16,1-1-8 16,-1-7-14-16,0-3-25 0,1-4-41 0,1-2-69 0,1 0-91 15,0-6-184-15,1-1-164 0,-6 1-505 0</inkml:trace>
  <inkml:trace contextRef="#ctx0" brushRef="#br0" timeOffset="150395.5178">4493 14735 1594 0,'0'0'104'0,"0"0"10"0,0 0 9 0,16 120 2 15,-7-85-1-15,0 2 5 16,0 2-3-16,1 4-17 0,-2 3-20 0,1 0-21 0,0 0-18 15,-1 0-13-15,1-2-11 16,0-1-9-16,1-4-5 0,0-2-6 0,1-5-4 0,0-5-1 16,1-5-3-16,3-2-6 15,-3-4-1-15,0-3-9 0,2-2-9 0,-2-2-33 0,0-1-55 16,-2-3-119-16,0 0-189 0,-3-2-240 0,-2-1-634 0</inkml:trace>
  <inkml:trace contextRef="#ctx0" brushRef="#br0" timeOffset="150655.5204">3935 14907 2461 0,'0'0'62'0,"0"0"-44"16,0 0-12-16,0 0-17 0,0 0-4 0,0 0-14 0,0 0-16 15,0 0-11-15,0 0-22 0,0 0-43 16,0 0-78-16,0 0-164 0,123 1-212 0,-118 3-480 0</inkml:trace>
  <inkml:trace contextRef="#ctx0" brushRef="#br0" timeOffset="151546.5294">5356 14762 580 0,'0'0'107'0,"0"0"26"0,0 0-2 0,0 0 5 16,0 0 26-16,0 0 8 0,0 0 5 0,0 0-13 0,0 0-36 16,0 0-35-16,0 0-46 15,0 0-47-15,0 0-21 0,0 0 1 0,-8-1 14 0,16 17 30 16,2 4 18-16,3 6 6 15,2 5 8-15,2 4-1 0,1 5 1 0,1 2 0 0,-2 5-9 16,1 3 0-16,-1-2-7 0,-3 1-10 16,-2-3-1-16,0-2-13 0,-2-3-1 0,-3-3-5 15,1-4-5-15,-1-4 0 0,-2-6-3 16,0-5 6-16,-3-3 0 0,0-5-1 0,-1-5 4 0,0 0 6 15,-1-4 30-15,1-2 32 0,-1 0 33 0,2 0 23 16,-2-3 0-16,0-3-21 0,0-2-26 16,0-3-39-16,0-6-30 0,0-4-12 0,0 1-7 0,0-3 0 15,0-2 1-15,-2 0-4 16,1 0-4-16,0-2-1 0,0 0-2 0,1 2 3 0,-1 2 2 15,1 3 2-15,0 2 0 16,0 6 1-16,0 2-1 0,1 6-9 0,1 2-23 0,3 2-13 16,1 3-4-16,2 5 7 0,4 9 22 0,3 2 18 0,0 3 5 15,3 6 5-15,1 3-3 16,-1-1 3-16,1 3-1 0,-1-2-3 0,1-1 2 0,0-3-3 15,0-2-1-15,0-1 2 16,-1-5-6-16,0-2 2 0,1-5-9 0,0-3-11 0,2-3-19 16,-1-3-53-16,-1-3-81 0,0 0-88 15,0-3-166-15,-4-2-200 0,-5 1-674 0</inkml:trace>
  <inkml:trace contextRef="#ctx0" brushRef="#br0" timeOffset="151976.5337">6183 15136 1339 0,'0'0'474'0,"0"0"-416"0,0 0-5 15,0 0-2-15,0 0 5 16,0 0 11-16,0 0 9 0,0 0 4 0,0 0-1 0,0 0 1 15,0 0 3-15,0 0-4 0,0 0-14 0,0 0-17 0,-113 108-17 16,107-91-8-16,1 1-6 16,1 1-5-16,2-1-2 0,0 3-3 0,2 0 1 0,0 1-1 15,0-2-5-15,7-1-5 0,-1-1-3 16,2-4-7-16,4-3 1 0,-1 0-1 0,4-2 1 0,1-5 1 15,1-3 1-15,3-1 2 16,1 0-4-16,-1-3 4 0,2-5 0 0,0 0 0 0,0-2 0 16,-4 0-5-16,1-4 2 0,-2 1 1 0,-2-1 4 0,0-2 9 15,-3 2 7-15,-4-2 7 16,-1 0 10-16,-4-2 3 0,-2 1 1 0,-1 0 1 0,-3-2-6 15,-6 1-6-15,-2-1-8 16,-6 1-9-16,-1 0-7 0,-1 1-5 0,-4 1 2 0,-1 2 1 16,-2 1 4-16,2 4 5 15,-1 4-5-15,2 0-5 0,2 5-9 0,4 0-10 0,1 0-11 16,2 3-21-16,2 4-22 0,2 1-35 15,1 2-41-15,3 2-37 0,2-1-86 0,1 3-164 16,3-4-118-16,0-3-285 0</inkml:trace>
  <inkml:trace contextRef="#ctx0" brushRef="#br0" timeOffset="152526.5392">6612 14597 467 0,'0'0'295'0,"0"0"3"15,0 0 0-15,0 0-27 0,0 0-40 0,0 0-59 0,0 0-72 16,0 0-49-16,0 0-16 0,0 0 10 15,0 0 40-15,0 0 37 0,0 0 6 0,0 0-5 16,21 149-22-16,-6-108-30 0,-2 4-17 16,4 2-12-16,-3 1-9 0,2 2-10 0,-4 2-9 0,1-4-4 15,-2-1-5-15,-1-3-1 16,1-3-4-16,-1-2-2 0,0-3-5 0,0-4-6 0,-1 0-11 15,0-6-14-15,-1-1-30 0,1-5-46 0,-2-2-82 0,1-3-107 16,0-5-193-16,-2-2-155 16,-3-5-515-16</inkml:trace>
  <inkml:trace contextRef="#ctx0" brushRef="#br0" timeOffset="153117.5452">7115 15261 1397 0,'0'0'161'0,"0"0"14"15,0 0 30-15,0 0 16 0,0 0-1 16,0 0-10-16,0 0-41 0,0 0-41 0,0 0-34 16,0 0-29-16,0 0-8 0,0 0-7 15,0 0-4-15,0 0-3 0,-24-20-9 0,20 18-3 0,-2-1-5 16,2 0-3-16,-2 0-5 15,0 0-3-15,-1 0 0 0,2 1-11 0,-2 1 7 0,0-1-5 16,0 2-2-16,1 0-2 0,-2 0-7 16,2 0 0-16,-4 4 1 0,1 2-1 0,-2 2 4 0,-2 2 1 15,2 1-3-15,0 4-3 0,-1-1 4 0,3 1-4 16,0 2 6-16,2 1 3 0,1 0-5 15,3 1 3-15,2 3-6 0,1-2 1 0,0 1 3 0,1-1-3 16,5-4 0-16,3 2-3 16,2-3 1-16,2-3 0 0,3-1-1 0,1-3 5 0,3-2-3 15,0-1 2-15,1-5-1 16,1 0 4-16,2 0 1 0,1-8 4 0,-1-2-3 0,2-4 2 15,-1 0-1-15,2-4 1 16,-2-4 0-16,0 3 4 0,-4-5-1 0,1 1 1 0,-3-3 0 16,-3-1 0-16,1-3 0 0,-4 1-3 0,1-5 2 0,-4 0-3 15,-3-2-4-15,-1-3-5 16,-4 0-1-16,-2-4-3 0,0 0 2 0,-8-1-1 0,-2 1-2 15,-3 2 2-15,-1 0-3 0,-4 5 4 16,0 2 5-16,-3 5-1 0,0 7 4 0,0 5 0 16,-1 5-4-16,1 6-5 15,-1 4-5-15,1 2-7 0,-2 7-1 0,1 9-1 0,2 5 4 0,-1 6 6 16,4 6 5-16,2 3 5 0,5 1 2 0,3 5 0 15,3 2 3-15,4 1-6 16,4 4 4-16,4-2-1 0,4-2-2 0,5 1 2 0,1-5-7 0,4-4-5 16,3-3-7-16,3-3-13 15,5-6-10-15,1-4-35 0,0-3-63 0,2-1-97 16,-10-7-254-16,-7-3-1089 0</inkml:trace>
  <inkml:trace contextRef="#ctx0" brushRef="#br0" timeOffset="154047.5545">8353 15193 30 0,'0'0'243'0,"0"0"-9"0,0 0 15 0,0 0-1 16,0 0-19-16,0 0-13 0,0 0-13 15,0 0-14-15,0 0-11 0,0 0-5 0,0 0-21 0,0 0-20 16,0 0-25-16,0 0-21 16,-43-61-11-16,41 56-8 0,-1-1-6 0,0 1-7 0,-2 0-9 15,1 1-8-15,-1-1-2 0,1 0-11 16,-1 1-2-16,-1-2-2 0,-2 2-8 0,-1 1 4 0,0 0-6 15,-1 3-3-15,1-2 0 0,-1 2-6 0,0 0 0 16,-2 5 1-16,1 4-7 0,-2 3 0 16,-1 3 0-16,0 5 2 0,0 2 0 0,0 4 2 0,1 1 3 15,3 2-2-15,2-1 0 16,1 2 0-16,3-1-2 0,2-2 1 0,2-1 2 0,0-4-1 15,4-1-1-15,2-5 1 16,3-3 0-16,0-3-2 0,1-2 9 0,2-2-2 0,0-2 3 16,1-4 5-16,1 0-4 15,0-1 3-15,2-5 0 0,1-5-5 0,1 3 1 0,1-6-8 16,-1-1-1-16,1-1 2 0,-4-2-3 0,2 1 2 0,-4-1-2 15,1-1-1-15,-2 1 1 16,-1 0-1-16,-2 1 3 0,-3-1 1 0,0 2-1 0,-3 3 0 16,0-1-2-16,0 3 0 0,-3 3 0 15,0 2-2-15,0 4 1 0,0-1-1 0,-4 3-3 16,2 0-6-16,0 0-7 0,1 3-4 15,-3 2 0-15,2 2 3 0,0 1 7 0,0 3 5 0,0 2 4 16,0 1 5-16,1 0 0 16,1 2 2-16,0-1-2 0,0 1 1 0,3-1 1 0,1 0 1 15,2-2-1-15,-1 0 1 0,5 0 2 0,-1-4 1 0,3 0 2 16,1-2 2-16,1 0-2 15,0-2-1-15,1-2-4 0,0 0 3 0,0-3-2 0,0 0-2 16,1 0-1-16,-1-3-5 16,0-2 0-16,0 1-11 0,-1-1-12 0,2 0-13 0,-3 2-21 15,3-2-43-15,-1-1-79 16,1 3-166-16,-5 1-343 0,-4 1-841 0</inkml:trace>
  <inkml:trace contextRef="#ctx0" brushRef="#br0" timeOffset="156088.575">9771 15189 0 0,'0'0'9'0,"0"0"141"0,0 0 32 0,0 0 13 16,0 0 26-16,0 0 13 15,0 0-12-15,0 0-6 0,0 0-9 0,0 0-22 0,0 0-27 16,0 0-24-16,0 0-30 0,0 0-19 15,0-52-14-15,0 48-10 0,0 0-6 0,0 0-5 16,0 1-3-16,0-3-6 0,0 3-10 0,0-1 0 0,0 0-6 16,0 0-1-16,0 0 2 0,-2 2-4 15,0-2 1-15,0 2-3 0,-1-1-4 0,-1 0-1 16,-1-1 1-16,1-1-2 0,-4 1 4 15,-1-1 2-15,0-1-4 0,-2 2 0 0,0-2-1 0,-1 1-3 16,-2 2-2-16,0-1 0 16,-2 1-2-16,0-1-1 0,-2 1-1 0,2-1 1 0,-2 2 1 15,1-1 2-15,2 3 0 16,-2 0-4-16,3 0 0 0,-2 0-5 0,4 0 0 0,1 0 3 15,-1 0-4-15,3 0 1 0,0 4-5 0,0 1-2 0,0 3 0 16,2 1-2-16,-1 3 1 16,0 0-3-16,3 3 5 0,-1 1-1 0,3 3 1 0,-1 0 6 15,3 2-3-15,1-3 4 16,0-1-3-16,4 0-2 0,1-2 3 0,2 0-3 0,-1-1 0 15,3-3 4-15,1 0-3 0,0-2 6 16,4-3 3-16,-2-2 0 0,2-1 1 0,-1-3 0 16,2 0-1-16,-2 0 0 0,1 0-2 0,0-2 3 0,-2-3-1 15,1-2 0-15,0 0 1 0,0-2-2 16,-2 0 2-16,-1 0 4 0,0-1 1 0,-2 0 0 0,0-2 0 15,-3 2-3-15,0-2-1 16,0 0-2-16,-3 2 1 0,0 1-1 0,0 0-1 0,-2 0 2 16,0 0-1-16,0 4-2 15,0 1 1-15,0 2-4 0,0 2 3 0,-3 0-5 0,2 0-4 16,0 0-11-16,0 2-10 15,-1 6-3-15,-1 7 7 0,1 4 10 0,1 7 11 0,0 10 2 16,1 4 6-16,0 8-4 0,2 8-2 0,3 6 0 0,-3 10-3 16,1 2 1-16,2 7-2 15,-2 4-1-15,2 0 4 0,-1-1-2 0,2-2 2 0,0-7-1 16,2-4-7-16,1-7 3 0,3-8 0 15,-1-7 1-15,4-10 4 0,0-9 1 0,2-7 0 16,0-6 4-16,3-4 2 0,-1-7 2 16,2-3 8-16,2-3 7 0,-2-5 2 0,3-4-3 0,3-6-7 15,0-3-2-15,1-3-8 16,2-3-2-16,-1-1 2 0,-1-2 0 0,-3 0-3 0,1-1 0 15,-3 1-2-15,-2 0 5 0,-4 0-3 0,-2 0 4 0,-1 1 1 16,-3-2-2-16,-5 3 3 16,0-2 1-16,-5 1 3 0,-1-2-10 0,-3 3 2 0,-6-2 0 15,-7 2-5-15,-2 0 8 16,-5 0-5-16,-6 2 0 0,-3 1 3 0,-3 0-5 0,-5 1 6 15,-1 3-3-15,-3 3 2 16,1 0-1-16,1 3-8 0,3 4 4 0,2 0-1 0,4 2-4 16,3 1 3-16,2 1-6 0,4 1-2 0,2 2-9 0,2-2-13 15,3 1-9-15,2 2-24 16,4-1-34-16,3-1-48 0,1 1-102 0,6-1-248 0,1 0-292 15,0 0-741-15</inkml:trace>
  <inkml:trace contextRef="#ctx0" brushRef="#br0" timeOffset="157219.5864">10092 15193 682 0,'0'0'260'0,"0"0"21"15,0 0-27-15,0 0-29 0,0 0-21 16,0 0-33-16,0 0-37 0,0 0-39 0,0 0-41 0,0 0-25 15,0 0-10-15,0 0-1 0,0 0 8 0,-47 40 2 16,45-23 2-16,1 1 1 0,1-1 0 16,0 2 1-16,1-2 0 0,5-1 0 0,-1 1-2 0,4-3 0 15,-1 1-2-15,2-4-7 16,1 0-3-16,0-3 1 0,1 0-2 0,2-2 7 0,0-4 0 15,1-1-3-15,1-1 7 16,0 0-5-16,0-6 2 0,1-2 3 0,-2 0-6 0,1-1-5 16,-2-3 2-16,2 1-5 0,-3-3 4 0,1 1 2 0,0 0-3 15,-1-1 1-15,-2-1-5 16,0-1-4-16,-1 4 0 0,-1-3 2 0,-3 3 1 0,-1 0 2 15,-2 1-1-15,1 0-4 16,-2 2-3-16,-1-1-4 0,-1 1 1 0,0 3-1 0,0-1 0 16,0 2 0-16,-1 1-1 0,-1 1-1 15,-3 2-3-15,2-1-2 0,0 2-6 0,-1 0-2 16,0 0-2-16,1 0 0 0,-1 0 1 15,1 0-1-15,1 2-2 0,-3 2-2 0,3 1 1 0,1 1 0 16,0 1 2-16,0 0 8 0,1 4 3 0,0 1 3 16,1-1 3-16,4 3-2 0,2 0 1 15,1 1-1-15,2 0 2 0,2-1 5 0,1 0-4 0,3 0 2 16,-1-1-2-16,3-1-3 15,-1-2 3-15,0-1-1 0,1-1 2 0,1-3 5 0,0-2-1 16,-1 0 0-16,2-3 6 16,-1 0 1-16,0-3 3 0,0-1 0 0,-2-2-2 0,0-1-1 15,-4-1 1-15,1-2-1 0,0 1 5 16,-1-1 2-16,-1-2-1 0,-2 0 2 0,1-1-5 15,-2 2-5-15,-2-1 2 0,-1 0 1 0,1-1-2 0,-4-1-1 16,1 1-8-16,-2-3-2 0,-2 1-2 16,0-1 0-16,0 1 2 0,0-1 2 0,-3 2-5 0,-3-2 0 15,-1 1-3-15,0 1 0 16,0 2 2-16,-2 1-4 0,-1 2 3 0,1 0-1 0,-1 3-7 15,-1 3 3-15,0 2-6 16,0 1 1-16,-1 0-1 0,-2 7 0 0,0 2 2 0,1 3 2 16,-3 0 2-16,3 2 7 0,0 3-1 15,2 1 0-15,2-2 0 0,0 4-5 0,2-2 4 16,3-1 2-16,1 2 2 0,3 0 4 0,0-2-3 0,0 0-3 15,6 0 1-15,0-1 1 0,4-1 2 16,0-1 0-16,1-1 1 0,2-1 3 0,1-2-3 16,3 1 0-16,-1-2 3 0,0-1-4 15,2-1 4-15,0-2-2 0,0-2 1 0,0-1 1 0,1-2-1 16,0 0 1-16,-1-2 2 15,1-1-3-15,-2-3 2 0,2-3-3 0,-2 1 3 0,2-3 2 16,-1 1 2-16,-2-2 3 16,2-1-2-16,-4 1 2 0,1-4 1 0,-2 2-3 0,-2-3 3 15,2 1-3-15,-2-1-2 0,3 0-2 0,-3 0-5 0,0 0-1 16,1 3-1-16,-1 0 0 15,-2 4 0-15,1-1-3 0,-2 3-1 0,-2 2 0 0,1 1-3 16,-1 2 1-16,-2 2-5 0,-2 1 0 16,2 0-4-16,-1 0-4 0,0 4 1 0,3 3 4 15,2 5 5-15,-1 2 5 0,2 3 2 16,0 2-1-16,1 3-1 0,-2 2 0 0,-1-2 0 0,-2 1 2 15,-1-1 0-15,-1-4 3 0,-2-1-3 0,-1-1 0 16,0-3 0-16,0-1 0 0,0-1 3 16,-4-3 3-16,-2 0 3 0,-1-3-1 0,-1 1 4 0,-2-1-9 15,-3-1 1-15,1-1 2 16,-4-2-7-16,2-1 3 0,-3 0-7 0,2-4-1 0,-3-2-6 15,3-4-18-15,-2 1-21 16,2-2-34-16,2-1-38 0,1-3-80 0,0 0-222 0,4 3-351 16,4 5-824-16</inkml:trace>
  <inkml:trace contextRef="#ctx0" brushRef="#br0" timeOffset="157639.5906">11359 14626 621 0,'0'0'193'0,"0"0"-16"0,0 0-73 0,0 0-50 0,0 0-8 15,0 0 32-15,0 0 48 0,0 0 39 0,0 0 38 0,0 0 22 16,25 139-10-16,-12-105-21 0,4 4-30 16,-3 2-41-16,4 1-33 0,-4 3-22 0,1 3-26 15,-2-1-13-15,-2-2-10 16,0-2-10-16,-2 1-3 0,0-5-5 0,0-4-1 0,-2-3 1 0,-1-3 1 15,0-6 0-15,-2-1-2 16,3-6-2-16,-4-3-3 0,2-3-6 0,-3-3 0 0,0-2-8 16,-2-3 2-16,0-1 6 15,0-1-13-15,0-6-24 0,-1-3-60 0,-3-4-124 0,-2-3-168 16,1 4-246-16,1 3-777 0</inkml:trace>
  <inkml:trace contextRef="#ctx0" brushRef="#br0" timeOffset="157839.5926">11334 14962 2166 0,'0'0'290'16,"0"0"-46"-16,0 0-112 0,0 0-72 15,0 0-32-15,0 0-2 0,0 0 9 0,0 0 10 16,0 0 5-16,0 0-2 0,0 0-11 16,135 49-12-16,-111-39-9 0,-1-1-5 0,0 1-3 0,1 0-2 15,1-2-1-15,1 2-3 0,-1-4-4 0,2 0-7 16,-3 0-10-16,-2-3-12 0,0-2-23 15,-2 2-32-15,-3-3-48 0,1 0-71 0,-3 0-83 0,2 0-142 16,-5 0-193-16,-4-2-730 0</inkml:trace>
  <inkml:trace contextRef="#ctx0" brushRef="#br0" timeOffset="158740.6017">11902 15008 1097 0,'0'0'620'0,"0"0"-426"0,0 0-41 16,0 0-24-16,0 0-8 16,0 0-18-16,0 0-23 0,0 0-10 0,-20 122-12 0,18-100-9 15,-2 3-4-15,2-1-5 16,-2 2-7-16,2-1-10 0,0-3-7 0,2-1-9 0,0-4-7 15,3-2-4-15,3-5-8 0,2-4-9 16,1-1-5-16,3-5-16 0,0 0-20 0,4-2-27 16,2-7-35-16,1-1-32 0,2-4-34 15,1-1-23-15,0 0-23 0,-1-4-15 0,0-1 12 0,0 0 34 16,-2-2 66-16,-1 0 81 0,-3-2 77 0,1 0 73 15,-4 0 54-15,-1 0 45 0,-2 2 31 16,-1 1 18-16,-3 2 6 0,1 6-7 0,-4 1-20 0,-2 8-39 16,0 1-47-16,0 3-45 15,0 0-43-15,-2 6-26 0,-4 5-12 0,2 0-5 0,-2 7 9 16,1 2 6-16,-2 1 3 15,0 0 4-15,2 2-2 0,0-3-3 0,2 4 0 0,1-2-4 16,1 2-1-16,1-2-4 16,0-1-3-16,1-2 2 0,4-4 2 0,3-2-1 0,2-3 4 15,0-3-2-15,1-1 1 0,3-3 3 0,-1-1 1 0,1-2 1 16,0 0 1-16,1-4-4 15,-2-2-2-15,2-2 0 0,-3-1-2 0,-1 0 6 0,0-2-2 16,-2-1 1-16,-1-2 5 0,-3-1-6 16,0 1 5-16,-3-2-3 0,-1 0-5 0,-1-2-1 15,0 0-5-15,-4-1-5 0,-4 1 1 16,0-2 0-16,-2-1 3 0,-3 1-5 0,0-4 1 0,-3 2 2 15,1 0-2-15,-2 1 7 0,1 7 1 0,0 2 1 16,1 2-3-16,2 3-2 0,2 2-4 16,2 4-4-16,2 1 0 0,1 0-7 0,1 0 1 0,3 6-3 15,0 1 0-15,1 1 8 16,1 2-1-16,0-1 4 0,5 3 4 0,2 0-5 0,4 5 8 15,0-5-1-15,2 1-3 16,2-1 7-16,-1-1-5 0,3-4 2 0,1 0-3 0,-1-1-6 16,3-1 7-16,-1-1 1 15,3-2 0-15,1 1 5 0,0-2-3 0,0-1-4 0,2 0 0 16,-1 0-3-16,0 2 2 0,0-1 1 0,-3 2-1 0,1 0 4 15,-2 2-6-15,-3-1-6 16,-1 3 6-16,-1 0-5 0,-2 1 3 0,-3-1 4 0,-2 2-3 16,-2 0 1-16,0 1 1 0,-4 0-3 15,0 2 2-15,-2-1 2 0,0 2 0 0,-2 0-1 16,-3-1 0-16,0-2 0 0,1 1-1 15,-1-3 0-15,2 0 0 0,1-1 2 0,1-4-2 0,-1 1-5 16,2-2 3-16,0-2-3 16,0 0-1-16,0 0 2 0,0-2-5 0,3-3-4 0,0-4 0 15,1-2-5-15,1 0 1 0,0-3-3 0,2-1-3 0,0 0-2 16,-1-5-8-16,1 4-2 15,2-3-1-15,0 3 7 0,0-1 6 0,1 3 1 0,1 1 7 16,-1 3 4-16,0 2 4 16,1 3 7-16,-3 4 0 0,-1 1 2 0,0 3 2 0,-2 3-1 15,0 3 1-15,1 3 3 16,-3 1 0-16,1 1 1 0,-1 0 0 0,-1 2-2 0,1 0-1 0,-2-1 2 15,1-2-1-15,-1 0 3 0,2 0-3 0,-2-2-2 16,1-3 0-16,-1 1-5 0,1-1 1 16,-1-4 2-16,2 2-4 0,-2-4-1 0,-1-1-8 0,0 1-16 15,0-2-34-15,0 0-60 16,-1 0-104-16,-3 0-297 0,2 0-1071 0</inkml:trace>
  <inkml:trace contextRef="#ctx0" brushRef="#br0" timeOffset="158920.6035">11977 14629 3022 0,'0'0'96'0,"0"0"-20"15,0 0-19-15,0 0-35 0,0 0-30 0,0 0-21 16,0 0-12-16,0 0-8 0,0 0-11 15,0 0-11-15,0 0-34 0,0 0-75 0,0 0-124 0,0 0-366 16,55-38-871-16</inkml:trace>
  <inkml:trace contextRef="#ctx0" brushRef="#br0" timeOffset="159670.611">13339 14597 0 0,'0'0'105'0,"0"0"63"0,0 0 1 16,0 0 13-16,0 0 17 0,0 0 22 0,0 0 14 0,0 0 0 15,0 0-14-15,0 0-28 16,0 0-42-16,0 0-50 0,0 0-48 0,1-45-63 0,-1 51-26 15,2 4 2-15,2 6 16 0,0 8 42 0,5 5 22 0,-1 6 7 16,2 8 7-16,1 6 5 16,0 1-2-16,0 5 6 0,2 3-1 0,-3-1-4 0,-2 2-8 15,0-6-13-15,-1-3-10 16,-2-7-5-16,1-2-5 0,-2-7-1 0,2-2-2 0,-2-4-10 15,0-4 0-15,-1-7-1 16,0-2-4-16,0-4 0 0,-1-3 4 0,0-3 3 0,-1-4 11 16,0-1 13-16,0 0 14 0,2-3 5 0,0-5-4 0,0-2-17 15,0-6-19-15,2-3-10 16,-1-3-7-16,1-1 0 0,-1 1 2 0,2-2-1 0,-3-1-2 15,0-3-4-15,1 2-2 0,-2-1-3 16,1 0 1-16,1 3 2 0,-1 2 1 0,1 2 3 0,1 4-1 16,-1 5-2-16,0 2-10 15,0 7-15-15,0 2-8 0,3 5-1 0,3 7 12 0,1 6 13 16,3 3 14-16,1 4 5 15,1 2-1-15,0 2 2 0,1-1-2 0,-2-1 2 0,3 1-3 16,-2-1 1-16,1-2-2 0,0-2-1 0,2-2 0 0,-1-2-4 16,0-2-2-16,2-5-7 15,0-1-19-15,0-5-31 0,0-3-71 0,-1-1-80 0,1-2-122 16,-2 0-207-16,-3-2-268 15,-6-1 49-15</inkml:trace>
  <inkml:trace contextRef="#ctx0" brushRef="#br0" timeOffset="160050.6148">14092 15056 1408 0,'0'0'431'0,"0"0"-370"0,0 0-10 0,0 0-27 15,0 0-6-15,0 0 10 16,0 0 22-16,0 0 26 0,0 0 20 0,0 0 12 0,0 0 2 15,-112 117-19-15,106-97-21 16,-2 3-17-16,4 1-19 0,0 1 1 0,2 1-1 0,1-1-11 16,1 0-10-16,1-4-10 0,4-1-4 0,2-4 1 0,3-4-2 15,0-3 4-15,3-3 1 16,1-2-2-16,4-3 4 0,-1-1-7 0,3-3-1 0,1-2-2 15,-1-5-9-15,1 0-1 16,-1-2-1-16,-2-4-6 0,0 1 9 0,-4-1-1 0,0-3 9 16,-3 0 3-16,-2 0 0 0,-3-2 6 15,0 0 0-15,-5 1 0 0,-1-3-2 0,-1 1-6 16,-7-2-2-16,-1-1-3 0,-4 0 0 15,-4 0-1-15,-1 0 2 0,-4 0-3 0,-1 2 2 0,-3 0 2 16,2 5-2-16,1 4 1 0,1 3-1 0,2 6-12 16,2 4-19-16,1 1-29 0,4 3-39 15,-3 6-63-15,3 3-115 0,0 1-204 0,4-2-123 0,3-3-216 0</inkml:trace>
  <inkml:trace contextRef="#ctx0" brushRef="#br0" timeOffset="161241.6268">14359 15080 0 0,'0'0'233'15,"0"0"-16"-15,0 0 13 16,0 0 1-16,0 0 12 0,0 0 13 0,0 0-1 0,0 0-23 15,0 0-37-15,0 0-46 0,0 0-46 0,0 0-46 0,0 0-28 16,0 0-10-16,6-10 7 16,-1 24 9-16,-2 6 6 0,0 3 3 0,2 0-5 0,-1 6 6 15,1-3-8-15,0 2-8 0,2-2-4 16,0 0-12-16,-1-2 2 0,2-2-1 0,1-1-3 15,0-5 6-15,0 0-2 0,1-6 0 16,-2-2 2-16,2-2-1 0,-1-4 9 0,2-2 2 0,1 0 3 16,0-3 3-16,0-6-8 0,0-2-3 0,1-2-2 15,0 0-1-15,0-3-1 0,-2-2 0 16,-1 0-6-16,1-1-1 0,-2 0-3 0,-1 0-3 0,-2 1-2 15,1 0-4-15,-3-1-4 16,0 2 1-16,-2 1-4 0,0 1 3 0,0 2-2 0,-2 4 0 16,2 1 1-16,-2 5-6 15,0 0-9-15,0 3-17 0,0 0-16 0,0 5 2 0,0 6 9 16,0 1 19-16,0 5 20 15,0 4 0-15,1-1 3 0,1 4 0 0,0 0-1 0,0 2 5 0,4-1-3 16,-2-2-2-16,2-3-1 16,2-3-4-16,-1-2 6 0,3-3 3 0,-1-3 7 15,1-4-1-15,1-2 6 0,-1-3 8 0,3 0 4 0,0-6 6 0,1-4-2 16,3-3-4-16,0-1-1 15,0-2-2-15,-1-2 3 0,0 0-3 0,2-2-1 16,-1-1-4-16,-1-1-1 0,2 1-4 16,1-3-3-16,-1 4-4 0,2-4-2 0,-1 3-5 0,-2 0 0 15,2 3-4-15,-2 2 0 0,-1 2 0 16,-2 3-2-16,-2 3 0 0,-2 3-8 0,-2 5-7 15,-1 0-4-15,-1 11-4 0,1 1 6 0,-2 3 9 0,0 2 4 16,0 3 6-16,0 0 2 0,-1 3 0 16,-1 1 1-16,0 0 0 0,-1 0 2 0,-1-1 0 15,1-1 0-15,0-3 2 0,1-3-1 16,0-3-1-16,1-4-1 0,0-2 0 0,-1-1 4 0,-1-3 1 15,2-2 4 1,-3-1 6-16,1 0 3 0,0 0 4 0,0-2 2 0,2-3-2 0,-1-4-7 16,1 0-2-16,0-1-11 15,-2-1 1-15,0-2-2 0,-1 1-5 0,-1-2 2 0,0 1-5 16,0-2-5-16,0-1-2 0,-3-1-9 0,-1-1-2 15,-1 0 0-15,0-3-4 0,0 1 1 16,-2-2-7-16,1 0 1 0,-3-2 9 0,2 2 13 0,2 3 16 16,-1 5 14-16,3-1 11 15,2 7 3-15,0 2 1 0,1 3-8 0,0 3-11 0,0 0-5 16,4 0-6-16,3 3 3 0,3 3 10 15,2 0 5-15,1 2 7 0,2 1 4 0,0-2-2 16,3 0-1-16,1-2-7 0,1-1-5 16,1-1-4-16,0 0-5 0,1-3-4 0,0 0-9 0,-1 0-11 15,2 0-15-15,-2-1-29 0,0-2-39 0,-2-2-82 16,2 2-143-16,-7 0-423 0,-3 1-828 15</inkml:trace>
  <inkml:trace contextRef="#ctx0" brushRef="#br0" timeOffset="161991.6343">15985 15186 737 0,'0'0'359'16,"0"0"-33"-16,0 0-80 0,0 0-65 15,0 0-37-15,0 0-33 0,0 0-34 0,0 0-18 16,0 0-9-16,0 0 0 0,0 0-6 15,0 0-7-15,0 0-8 0,0 0-10 0,73-18-4 0,-62 18 0 16,-1 0-1-16,0-2 1 16,2 1-4-16,-2 0-5 0,2-1-8 0,-3 2-7 0,1-1-2 15,-2-1-4-15,1 1-6 16,-1 1-12-16,-2 0-21 0,1 0-41 0,0 0-48 0,-3 0-69 15,0 1-114-15,0 1-166 0,-2-1-640 0</inkml:trace>
  <inkml:trace contextRef="#ctx0" brushRef="#br0" timeOffset="163372.6482">16010 15264 361 0,'0'0'175'0,"0"0"-13"0,0 0-29 0,0 0-6 0,0 0 5 16,0 0 6-16,0 0-6 0,0 0-8 0,0 0-4 0,0 0-1 16,0 0 12-16,0 0 12 15,0 0 10-15,0 0 6 0,1 0-7 0,0-2-22 0,1-2-21 16,0-2-23-16,0-2-17 15,1 0-5-15,1-4-7 0,2-3-9 0,0-1-3 0,2-4-9 16,-1-1-7-16,4 1-1 16,-1-2-10-16,2-1-7 0,0 0-4 0,1 0-3 0,1-2 3 15,0 0-2-15,-1 3 2 0,0 2-2 16,0 1-3-16,-1 4 0 0,-2 2-4 0,0 1 1 0,0 3-1 15,-3 3-6-15,1 2-1 16,-1 2-2-16,1 1-7 0,-2 1 0 0,1 0-5 0,1 7 1 16,1 2 2-16,-2 4 0 0,2 3 8 0,-1 5 5 0,0 3 2 15,-2 4 1-15,-1 2 1 16,-1 3 0-16,-1-2 0 0,-1 0 1 0,-1-2 0 0,-1-3 0 15,0-2 1-15,1-2 0 16,-1-4 1-16,1-2 1 0,-1-4-1 0,0-2 1 0,1-4 1 16,-1-1 0-16,0-2 4 15,0-2 1-15,1-1 2 0,0 0 6 0,-1 0 6 0,3 0 6 16,-2-1 2-16,0-4-5 0,0-2-7 0,1-2-10 0,0-3-11 15,2-1-1-15,-1-2-5 0,1-1 3 16,2 0 1-16,2-1-3 0,-3-1 0 0,2 0-3 16,0 0-3-16,-1-1-2 0,3 3 1 15,-3-2-3-15,0 2 2 0,1 0-2 0,1 1 0 0,-3 6 2 16,1 1-2-16,-2 4-5 15,0 3-5-15,-1 1-13 0,1 5 1 0,3 5 6 0,0 3 13 16,0 4 14-16,2 1 7 16,1 4 2-16,1 1 1 0,1 0 0 0,0 2-2 0,-1-1 3 15,2 1 0-15,0-2-1 0,1 0 2 0,-1-4-2 0,0-2 3 16,2-5 4-16,-1-3 3 15,2-2 8-15,-2-2 0 0,3-5 5 0,-1 0 6 0,3-1-2 16,1-7 2-16,0-1-9 16,2-3-7-16,1-1-3 0,-2-2-5 0,2-2-3 0,-2 3 1 15,0-4 2-15,-2 0-4 0,0 0 2 16,-3 1-4-16,1-2-2 0,-4 1-3 0,2 1-3 15,-3-2 3-15,-2 1 1 0,0-1 0 16,-2 0 0-16,-4 1-3 0,0-1 1 0,-3 3 1 0,-1 0-4 16,0 2 8-16,0 0-2 0,-4 2-1 0,0 2 3 15,-3 0-6-15,0 2-6 0,-2 2-3 16,0 1-5-16,-1 1-2 0,-4 1 1 0,2 3 3 0,-1 0 8 15,1 0 2-15,-2 0 4 16,0 5 0-16,-1 1-3 0,0 0 3 0,2 2 1 0,-1 2-2 16,2 1 5-16,2 4-5 15,0 1 0-15,4 3 3 0,1 3-2 0,3 4 4 0,1-1 5 16,1 4 2-16,3-3 11 0,6 0 1 0,3-2 1 0,3-2 2 15,3-3-6-15,1 2 0 16,2-4-4-16,3-1-2 0,-1-1 1 0,3-3-4 0,2-3-5 16,1-2-2-16,1-1-7 15,0-3-9-15,0-2-12 0,-1-1-35 0,0 0-66 0,0 0-122 16,-8 0-318-16,-7 0-970 0</inkml:trace>
  <inkml:trace contextRef="#ctx0" brushRef="#br0" timeOffset="164753.6621">17587 14999 465 0,'0'0'223'0,"0"0"-188"16,0 0 40-16,0 0 32 0,0 0 42 0,0 0 42 0,0 0 26 15,0 0-20-15,-124 11-24 0,111-5-34 16,0 0-36-16,0 4-24 0,1-1-21 0,1 2-18 16,1-1-7-16,-1 3-2 0,2 1-6 0,1 1 2 0,-2 0-5 15,4 1 0-15,0 1 5 0,1 2-1 16,1-3-2-16,3 1-3 0,0 0-6 0,1-2-9 15,0-1-2-15,2-2-2 0,4-1-2 16,-1-4 6-16,3-1 3 0,3-2 6 0,-1-3 3 0,0-1 4 16,4 0-1-16,-2-3 2 15,3-3-7-15,0-3-3 0,1-2-6 0,-1 1-2 0,1-2-1 16,-2-1 2-16,0-1 0 0,-2 0 1 0,-1 2-2 0,2-3 1 15,-3 1-1-15,-1 0 1 16,-1-1-1-16,-1 2-2 0,0-1 2 0,-2 1-3 0,0 1-2 16,-1 0 2-16,-2 5-4 15,-1-1 2-15,-1 5-7 0,0 2-10 0,0 1-14 0,0 1-17 16,-2 4 0-16,-1 1 7 15,-2 4 16-15,2 3 21 0,-1 2 4 0,-1 2 8 0,1 4 1 16,-1 0-4-16,2 1 6 0,2-1-3 16,1 2 1-16,0-4 1 0,2-1 2 0,5-3 5 15,2-3 10-15,1-3 8 0,2-2 7 0,0-3 1 0,1-1-2 16,0-3 1-16,0 0-1 0,0-1 4 15,2-5-1-15,1-4-4 0,3 1-3 0,-1-3-8 16,1-2-2-16,-2-1-3 0,2 1-4 16,0-1-3-16,-1 0-4 0,1 1-8 0,0-1 2 0,-2-1-5 15,0 1-1-15,1 3-2 16,-3-1-6-16,0 3-2 0,0 1-4 0,-2 2-4 0,0 1-5 15,0 3-4-15,-2 3-6 16,-1 0-3-16,0 0-2 0,-2 6 2 0,-1 2 5 0,1 5 11 16,-1-1 6-16,0 4 7 0,-1 1 5 0,1 2 1 0,1-1 2 15,-2 0-2-15,1-3-1 16,0 0 2-16,2-2-3 0,-4-2 6 0,2-1 1 0,-2-5 3 15,1 1 3-15,-1-5 7 0,-1 1 5 16,-1-2 12-16,-1 0 8 0,2-2 1 0,-1-2-3 16,0-1-11-16,2-4-9 0,-1 1-9 15,2-5-6-15,-2 2-2 0,-1-3-6 0,2 0-3 0,-1-1-1 16,0 0-6-16,-1 1-1 0,-1-3-11 0,1 1-11 15,-1-2-14-15,-1-2-15 0,-1 1-4 16,0 0-7-16,0-1-6 0,0-1 0 0,-3 0-3 0,0 6 5 16,1 1 6-16,0 3 11 15,1 4 15-15,0 2 0 0,1 3-17 0,0 2-24 0,0 0-12 16,0 1 12-16,0 5 34 15,0 1 42-15,3 4 27 0,3 2 16 0,1-1 14 0,2 2 14 16,1 1 2-16,2-3 8 16,0 1 4-16,3-1 6 0,0-3 7 0,3-2 4 0,2-1 4 15,1-3-1-15,2-2-6 0,1-1-12 0,-1 0-16 0,3-1-15 16,-2-3-11-16,1-2-7 15,1 0-10-15,-3 0-5 0,1-3-6 0,-3 1-1 0,-2 0-3 16,-1-1 1-16,-2 2 0 0,-4 0 1 16,-2-4 3-16,-3 5 2 0,-1-1 1 0,-3-1 5 15,-3 2-1-15,0 1 1 0,-4-2-8 16,-3 2-9-16,-2 2-7 0,-1 1-11 0,-5 2-1 0,1 0 1 15,-3 8 3-15,-1 1 7 16,1 2 2-16,-1 6 3 0,0 3 4 0,2 0 1 0,2 3 4 16,3-2-2-16,1-1 3 0,4-1-1 0,1-2-4 0,3-3 3 15,2-1 0-15,0-3 3 16,0-2 5-16,4-2 1 0,2-2 9 0,3-1 5 0,-2-1 4 15,3-2 5-15,2 0-3 16,1 0-5-16,1-2-7 0,3-1-6 0,0-2-6 0,0-1-2 16,2-1-2-16,-1 0 0 0,2-2 0 15,-1-1 0-15,3 0 1 0,2 1-5 0,1-1 0 16,0 3-5-16,-1-1 1 0,1 1-2 0,-2 1-5 0,1 2 1 15,-3 2-3-15,-1 0-2 0,-3 2-2 16,-1 2-3-16,-1 4 1 0,-2 0 3 0,-2 3 0 16,0 3 2-16,-2 0 2 0,-3 0 0 15,0 3 4-15,-1-2 7 0,-1 1 0 0,-2-3 3 0,0-1-2 16,0-2 0-16,0-1 4 15,-1-3 1-15,0 2 0 0,0-4 2 0,0-1-1 0,0 1 1 16,0-2 8-16,0 0 7 16,0 0 7-16,1 0 7 0,-2 0-3 0,1-4-1 0,-1-1-9 15,1-2-10-15,1-2-5 0,1-2-7 0,1 0-2 0,-2-3 2 16,0 0-2-16,0-2 2 15,2-1 0-15,-2-1-2 0,1-3 3 0,1-1-2 0,-1-3 0 16,0 0 3-16,2-2 0 16,-2 4 0-16,1 3 1 0,2 3-4 0,1 4-2 0,-2 2-1 15,3 3-5-15,-2 3 2 0,1 4-3 16,0 1-3-16,2 0 3 0,-2 1-1 0,3 5 3 15,4 1 0-15,-2 0-3 0,1 1 4 16,3-2-8-16,-1 2-7 0,4-2-9 0,2-2-32 0,0 0-63 16,5-3-116-16,-6 1-393 0,-7-1-950 0</inkml:trace>
  <inkml:trace contextRef="#ctx0" brushRef="#br0" timeOffset="165503.6696">20053 14308 1260 0,'0'0'223'0,"0"0"-67"0,0 0-67 0,0 0-84 0,0 0-40 0,0 0 0 16,0 0 34-16,0 0 48 16,0 0 31-16,-5 125 24 0,10-87 11 0,2 6-6 0,0 5-3 15,0 1-12-15,0 2-21 16,-1 0-7-16,0 2-20 0,1 0-12 0,-2-3-6 0,0-4-8 15,0-3-10-15,1-3-3 0,0-9 0 0,1-3-1 0,0-8 0 16,0-3 1-16,0-5-5 16,0-2 2-16,-2-3 1 0,-1-2-4 0,-3-4 3 0,0-2 5 15,-1 0 8-15,0 0 9 0,0-2-8 16,-1-5-24-16,-4-1-39 0,0-2-60 0,-4-3-88 15,0-1-117-15,-2-1-189 0,1 3-61 16,3 3-365-16</inkml:trace>
  <inkml:trace contextRef="#ctx0" brushRef="#br0" timeOffset="166013.6747">19727 14748 1339 0,'0'0'328'0,"0"0"-42"16,0 0-91-16,0 0-95 0,0 0-50 0,0 0-17 0,0 0 22 16,0 0 20-16,0 0 3 15,0 0 6-15,138 7 0 0,-103-2-3 0,1-3-4 0,2 1-7 16,3-2-11-16,3 1-10 15,1-2-12-15,1 0-11 0,1 0-6 0,0 0-9 0,-2 0-3 16,-1-2-10-16,-3 1-3 0,-5 0 0 0,-4 1-4 0,-2 0-5 16,-3 0-10-16,-5 0-12 15,-3 0-15-15,-5 0-13 0,-1 0-7 0,-6 0-5 0,-1 0 4 16,-5 1 5-16,-1 0 5 0,0 1 15 15,-2 1 17-15,-4 1 19 0,-3 1 16 0,-4-1 7 16,0 3 0-16,-5 1 0 0,0 1 2 16,-1-2 5-16,0 2 6 0,-2 2 7 0,2-2 5 0,0 1 3 15,-1 2-5-15,2 1-5 16,1-1-3-16,2 4-9 0,0-1-5 0,3 4-2 0,2 3-4 15,2 2 5-15,4 5 0 0,3-2 6 0,1 0 3 0,2-2 4 16,6-4 4-16,2 0-3 16,4-3 2-16,2-2-2 0,3-3 0 0,3-1 2 0,0-3-3 15,4-1-4-15,0-2-9 16,2-2-4-16,1-3-2 0,1-1 0 0,-3 0 3 0,1-2-2 15,-5-5-4-15,1 0-2 0,-3-2-1 16,-3 0 2-16,-2 1 0 0,-2-3 4 0,-2-1 3 16,-5 0 2-16,-1 0 4 0,-3-1-4 0,-3-2 0 0,0-2-3 15,-2-1-7-15,-5-4-2 0,-3 1-4 16,-2-4-4-16,-2 0 2 0,-4 1-4 0,1 1 0 15,-1 0-1-15,0 2-2 0,-1-1 3 16,-1 5-5-16,1 0 0 0,1 3-7 0,4 1-14 0,1 4-19 16,3 2-35-16,2 4-59 15,0 1-166-15,5 2-315 0,1 0-913 0</inkml:trace>
  <inkml:trace contextRef="#ctx0" brushRef="#br0" timeOffset="166904.6837">21787 14484 1580 0,'0'0'180'0,"0"0"6"16,0 0-20-16,0 0-28 0,0 0-9 15,0 0-10-15,0 0-16 0,0 0-16 0,0 0-12 0,0 0-8 16,0 0-10-16,0 0-13 15,0 0-14-15,0 0-19 0,-36-37-13 0,27 39-11 0,-3 3 0 16,-5 3 3-16,-1 1 5 16,-2 4 3-16,-3 0 3 0,1 1 2 0,1-1 0 0,-2 2 0 15,2 0-1-15,1 2 1 0,-1-1 0 16,2 2 2-16,1-1-2 0,0 0 1 0,4-2-4 15,1-1-2-15,4 1 1 0,2-5-4 0,3 2 0 0,2-2-5 16,2-2 1-16,0-1-3 0,2-1 1 16,4-1 9-16,4 1 2 0,4-1 9 0,0 0-1 15,5-2-2-15,1-1-1 0,1 0 0 16,2-1 1-16,-3-1-2 0,2 0-3 0,-2 0-3 0,-3 1-3 15,-1 1 2-15,-4-1-2 16,-1 2 3-16,-2-1-3 0,-3 1-3 0,-1 0-2 0,-2 0-4 16,-2 3 2-16,-1-2 4 0,0 2 4 0,0 3 6 0,-4-2 2 15,-3 4 1-15,-2 1 3 16,-4 2-4-16,0 0 1 0,-4 3 1 0,-1-2-1 0,-1 2-2 15,0 0 1-15,1-2-1 16,0 0 2-16,1 0 1 0,3-1-2 0,1 2 3 0,3-3-3 16,0 0-3-16,3-2 1 0,3 0-5 15,0-1 2-15,4-2 0 0,0 0 1 0,0-2 3 16,6 2 1-16,2-1 1 0,3-1 6 15,1 1 0-15,2-1 3 0,4-3 5 0,2 0-3 0,0-1-1 16,1 1-4-16,2-2-5 16,0 0-2-16,0-1-8 0,1 0-1 0,2 0-4 0,-1 0-10 15,3 0-12-15,-2 0-28 0,1-1-42 0,1 1-55 0,0 0-70 16,-2-1-100-16,2-1-184 15,-9 1-107-15,-5 1-378 0</inkml:trace>
  <inkml:trace contextRef="#ctx0" brushRef="#br0" timeOffset="167164.6863">22227 14793 1713 0,'0'0'202'0,"0"0"-33"0,0 0-90 16,0 0-55-16,0 0-23 0,0 0 7 0,0 0 21 15,0 0 19-15,0 0 16 0,0 0 5 16,0 0-11-16,0 0-5 0,-45 136-6 0,35-111-10 0,-2 1 1 16,0 3-11-16,-1-2-7 15,0 1-5-15,-2-1-10 0,1-2-1 0,1-1-4 0,0-2-3 16,0-4-1-16,1-3-2 0,1-3 0 0,3-4 2 0,1-4-8 15,1-1-8-15,0-3-27 16,2 0-65-16,-1-1-111 0,2-5-226 0,1-1-205 0,1 3-516 0</inkml:trace>
  <inkml:trace contextRef="#ctx0" brushRef="#br0" timeOffset="167364.6883">21994 14815 1303 0,'0'0'176'0,"0"0"2"16,0 0 15-16,0 0-10 0,0 0-23 15,0 0-10-15,73 117-26 0,-58-100-17 0,-1-1-15 0,2-1-16 16,1 0-9-16,1 1-13 16,2-1-12-16,-1-1-13 0,1-2-15 0,0-2-9 0,-2 0-13 15,1-2-12-15,-3-1-16 16,1-3-43-16,-4 1-54 0,2-3-77 0,-2 1-110 0,-3-2-199 15,-4 1-733-15</inkml:trace>
  <inkml:trace contextRef="#ctx0" brushRef="#br0" timeOffset="168614.7008">22941 14968 213 0,'0'0'213'0,"0"0"-48"15,0 0-23-15,0 0-16 0,0 0 6 0,0 0 22 0,0 0 23 16,0 0 12-16,0 0 2 16,0 0-13-16,0 0-28 0,0 0-33 0,0 0-22 0,0 0-13 15,-48-109-5-15,42 100-6 0,0 0-10 0,0 1-16 0,-3-1-17 16,1 1-7-16,-2 0-6 15,-3 0 1-15,1 3 4 0,-2-1-4 0,-2 3 0 0,-1 1-4 16,-1 2-5-16,-2 0 3 0,1 5-3 16,0 1 0-16,-1 3-2 0,0 2 1 0,0 3 2 15,2 0 2-15,-1 3 0 0,1 2-3 16,3 1 0-16,-1 1-4 0,2 2 2 0,1 0 3 0,1 0-1 15,5 0 5-15,0-3-3 16,5-5 4-16,1 0 1 0,1-5-3 0,1-2 4 0,4-1 3 16,2-3-1-16,2 1 12 0,2-2 1 0,1-1 4 0,5-1 2 15,-1-1-10-15,4 0-6 16,2 0-8-16,1-5-8 0,1 1-1 0,-1-2 1 0,0-1-3 15,-1 0 3-15,-1-1-4 16,-2 1 1-16,0-4-1 0,-2 1-7 0,-2-1 2 0,0 0 1 16,-1 0-3-16,-2-4 4 0,2 3-3 15,-2 0 1-15,1 1 0 0,-3-2-6 0,-1 4 4 16,-1 0 1-16,-2 2-1 0,-3 3 10 0,-1 0-4 0,0 3-1 15,-2 1 0-15,0 0-9 0,0 0-2 16,0 0-13-16,0 2-8 0,0 5 8 0,0 3 7 16,0 2 14-16,0 2 9 0,0 2 2 15,0 2 3-15,3 1 1 0,1-2 2 0,2 1 3 0,3-3 1 16,0-2-1-16,0-4 3 15,3 0 1-15,-1-2 0 0,0-2 2 0,2 1 1 0,1-6 5 16,2 1 1-16,0-1-4 16,2-1-1-16,1-6-5 0,0 0-5 0,2 0-3 0,-2-3-4 15,2-1 1-15,-2 1 0 0,-1-4 0 0,-2-1 0 0,-1 1 2 16,-1-4-2-16,1 2-4 15,-2 2-1-15,-2-1-5 0,0-1 0 0,0 4 4 0,-2 1-1 16,-2 0-3-16,-2 4 0 16,0 2 2-16,-3 4-3 0,-1 1-7 0,-1 0-9 0,0 0-11 15,0 1-4-15,0 6 8 0,0 6 11 16,-1-1 11-16,-1 5 8 0,1 2-4 0,-3 1 2 15,2 1 2-15,1 2-3 0,1-2 3 16,0 0-1-16,0-4 2 0,6-2-2 0,-1-1 4 0,2-5 2 16,1 0 5-16,0-4 2 0,2-2 0 0,-1 0 2 15,1-1-2-15,1-2-1 0,2 0 3 16,1 0-3-16,0-6-3 0,2 1-7 0,-1-3 0 0,2-1-4 15,-2-1-1-15,-1 0 2 16,-2 0 0-16,-1-2 1 0,1 1-5 0,-2-3-2 0,-1-2-4 16,0 2 3-16,-1-3 0 15,-3 3 0-15,0 1 5 0,-1 2-3 0,0 0-1 0,-1 4 4 16,-2 2-2-16,0 0 1 0,-1 4-1 0,0 1-10 0,0 0-9 15,0 0-10-15,0 4 0 16,0 4 10-16,0 4 9 0,0 1 10 0,2 4 4 0,0 1 1 16,-1 2 4-16,1-2 0 0,0-2 1 15,0-2 3-15,2-1-2 0,0-5 5 0,1 2 6 16,2-3 3-16,-1 0 4 0,2-2-1 15,-1 0-2-15,2-2 0 0,0-2-3 0,1-1 2 0,1 0-2 16,0 0-4-16,1-3-2 16,2 0-8-16,-2-1 1 0,0-2-2 0,-1-1 0 0,1-2 2 15,0 2-1-15,-1-4-2 0,-1 1-2 0,1-3-1 0,-1-1-3 16,-1-1-3-16,1 1-2 15,-2-2 1-15,-1 2-5 0,0 0 1 0,-1 3 3 0,0 0-6 16,-3 3 5-16,1 2-7 16,-2 3-1-16,-2 1-3 0,0 2-13 0,0 0-4 0,0 0-2 15,0 5 5-15,0 2 14 16,0 4 9-16,2 1 11 0,0 3-2 0,2 1 4 0,-1 2 2 15,2-3-5-15,0 0 7 0,0-1 2 16,1-4 0-16,2 1 6 0,3-3 0 0,0 0 3 16,3-2 1-16,3-3-8 0,3 0 3 0,2-2-6 0,5-1-2 15,2 0-6-15,5-1-14 0,1-4-21 16,3-1-35-16,0 2-100 0,-9-1-195 0,-9 3-1299 0</inkml:trace>
  <inkml:trace contextRef="#ctx0" brushRef="#br0" timeOffset="169395.7087">25600 13984 1009 0,'0'0'190'0,"0"0"-39"0,0 0 2 0,0 0-12 16,0 0 0-16,0 0 8 0,0 0 1 16,0 0-2-16,0 0-14 0,0 0-18 0,0 0-20 0,0 0-27 15,0 0-22-15,0 0-20 16,-31-54-17-16,26 54-8 0,-1 4-5 0,-3 3-1 15,-3 4 5-15,-3 2 0 0,-2 5 2 0,-2 6-1 0,-2 3 1 0,-3 5 2 16,1 4 1-16,1 3 1 16,-1 9 2-16,0 2 1 0,1 7 3 0,2 2 4 0,-1 2 5 15,1 3 8-15,2 1 1 16,3-2-5-16,3-5-6 0,4-1-4 0,4-6 3 0,4-5 1 15,0-5 4-15,7-4-1 0,4-6-4 16,5-2-3-16,2-7-2 0,4 2-7 0,2-8 0 16,5-1-7-16,2-4-3 0,4-5-11 0,0-2-14 0,2-2-18 15,0-2-35-15,2-2-48 0,-2-2-64 16,2-4-97-16,-2 1-172 0,-8 2-169 0,-10 2-589 0</inkml:trace>
  <inkml:trace contextRef="#ctx0" brushRef="#br0" timeOffset="169965.7144">26155 14474 613 0,'0'0'266'16,"0"0"4"-16,0 0-15 16,0 0-1-16,0 0-14 0,0 0-25 0,0 0-30 0,0 0-29 15,0 0-24-15,0 0-19 0,0 0-18 16,0 0-19-16,0 0-15 0,0 0-13 0,1-77-14 0,-6 76-8 15,0-1-9-15,-2 1-6 0,-2 1-2 0,-2 0-6 0,-1 0-2 16,-4 0 1-16,-1 6-2 16,-3 1 3-16,-1 2-2 0,-2 0 2 0,1 1 3 0,-1 2-1 15,1 0 0-15,2 1-2 16,1 0-2-16,1 0-1 0,2 4-2 0,1-4 1 0,3-1 0 15,3 0 0-15,3-2 0 16,4 0-2-16,2-3-7 0,0 0-2 0,5 1 2 0,4-2 3 16,2 1 6-16,4-2 3 0,2-1-1 0,3-1-2 0,0 0-3 15,1-1-3-15,0-1-1 16,0-1-3-16,-2 0-2 0,0 0 2 0,-3 0-4 0,-1 0 2 15,-4 0-3-15,0 2-2 0,-4-1 3 16,-3 1-3-16,-2-1-2 0,-1 1 3 0,-1-1 0 16,0 3 5-16,-4 2 7 0,-4 0 3 15,-2 4 4-15,-2 0 0 0,-3 4-4 0,0-1 3 0,-1 0 0 16,0 4 3-16,0-2-3 15,1 3 0-15,1 0-1 0,1-2 0 0,2 0 3 0,2 1-3 16,1-2 3-16,3-1-3 0,2-1-2 0,3-1 0 0,0-3-2 16,0 0-2-16,5 0 4 15,4-3-3-15,3-1 1 0,2-1-3 0,2-2-5 0,1 0-9 16,3-2-31-16,1 0-55 15,0 0-63-15,2-4-98 0,2 0-150 0,-7 1-160 0,-4 2-620 0</inkml:trace>
  <inkml:trace contextRef="#ctx0" brushRef="#br0" timeOffset="170405.7188">26555 14664 1125 0,'0'0'898'0,"0"0"-832"16,0 0-45-16,0 0-18 0,0 0 1 0,0 0 12 0,0 0 16 15,0 0 20-15,0 0 12 16,0 0 7-16,0 0-2 0,0 0-8 0,0 0-8 0,-102 116-12 16,95-105-5-16,1 0-5 0,-1-4-8 0,3 0-4 0,1-1-3 15,2-2-2-15,1-3 4 16,0-1 2-16,0 0 5 0,0 0 6 0,0 0-3 0,0 0 3 15,0 0-5-15,0 0-4 16,0-1 4-16,1-1-3 0,0 0-4 0,2 0-5 0,-2 0-8 16,1-2 1-16,0-1-3 0,3 2 1 15,-2-1 3-15,-1-2-4 0,1 1-1 0,1 0-3 16,-2-1 3-16,1 0 0 0,0 1 1 15,0 0-1-15,-1-1 3 0,0 0-1 0,0 1 1 0,0-1 1 16,-1 4 2-16,-1-2 3 0,0 2-1 0,0 1-2 16,0 1 2-16,0 0-6 15,0 0 1-15,-1 0-5 0,-4 0-7 0,3 1-5 0,-2 2-1 0,-2 2 0 16,-1 3 4-16,-3 3 3 15,-1 1 1-15,0 3 4 0,-3 0 0 0,0 1-2 0,-1 3 2 16,-1 1-2-16,-1 0-3 16,0 2 3-16,-1 0-4 0,2 0-1 0,-1-2-5 0,3 0-6 15,-2-2-9-15,5-3-13 16,0-2-22-16,3-5-43 0,3-2-80 0,0-5-163 0,4 1-335 15,0-2-829-15</inkml:trace>
  <inkml:trace contextRef="#ctx0" brushRef="#br0" timeOffset="170615.7209">26289 14716 1300 0,'0'0'225'0,"0"0"-182"0,0 0 18 0,0 0 60 15,0 0 45-15,0 0 28 0,0 0-15 16,0 0-25-16,0 0-31 0,56 131-30 0,-42-117-21 0,-1-1-19 15,2 0-15-15,1-2-15 16,2 0-7-16,-2 0-11 0,3-2-12 0,0-3-21 0,-1 0-34 16,0-3-60-16,-3 0-99 15,1-3-141-15,-5 0-226 0,-5 0-867 0</inkml:trace>
  <inkml:trace contextRef="#ctx0" brushRef="#br0" timeOffset="171076.7256">26753 14662 1542 0,'0'0'245'0,"0"0"-161"0,0 0-61 16,0 0 19-16,0 0 27 0,0 0 20 0,0 0 13 0,0 0 0 15,0 0-6-15,0 0-5 16,0 0-16-16,6 131-9 0,-6-110-11 0,0-1-13 0,0 1-9 15,-1 1-11-15,0 0-6 16,-1 1-5-16,-1-4-3 0,2 1-3 0,0-7-2 0,1-3 1 16,0-3 1-16,0-3 3 0,0-3 6 0,0-1 15 0,0 0 18 15,0-1 8-15,2-7-1 16,1 0-13-16,-1-6-21 0,1-1-15 0,2-3-6 0,-1-2 3 15,1-1-2-15,1-2-2 0,-1-1 3 16,0-2-4-16,-2-2 2 0,2 0-1 0,-2-1-3 16,-1-2 0-16,2 1 0 0,-3-1 3 15,2 4 2-15,-1 2 0 0,1 2 1 0,-1 6 1 0,0 7 0 16,0 1-1-16,0 6-5 0,1 0-14 0,-1 3-11 15,1 4-3-15,1 7 5 0,2 3 16 16,1 5 11-16,1 5 6 0,-1 2 0 0,2 3-3 0,-1 0 2 16,-1 2-4-16,-1-1 1 15,-1 1 3-15,0 1-3 0,-2-3 2 0,-1-2-1 0,-1 0-2 16,1-5 1-16,-1-1-2 15,-1-2-3-15,1-3 1 0,-1-4-4 0,0-2-6 0,0-1-5 16,0-1-14-16,-3-5-30 16,-1-1-45-16,-3-1-75 0,0-1-146 0,2 0-286 0,0 0-857 0</inkml:trace>
  <inkml:trace contextRef="#ctx0" brushRef="#br0" timeOffset="171226.7271">26726 14751 2071 0,'0'0'185'0,"0"0"-61"0,0 0-63 16,0 0-20-16,0 0-2 0,0 0-10 0,0 0-6 0,0 0-12 15,132-14-11-15,-112 16-6 16,-1 0-12-16,1 0-17 0,-2 0-38 0,-1 0-66 0,0 0-110 16,-3 1-226-16,-4-1-165 0,-2-2-309 0</inkml:trace>
  <inkml:trace contextRef="#ctx0" brushRef="#br0" timeOffset="171816.733">27054 14687 1750 0,'0'0'72'0,"0"0"-55"0,0 0 15 16,0 0 42-16,0 0 29 0,0 0 13 0,0 0-5 0,0 0-8 15,46 121-11-15,-42-100-19 0,-1 2-11 16,1-3-17-16,-3 4-13 0,1-2-11 0,0 1-4 16,0-3-3-16,-1-4-6 0,1-3 2 15,0-2 2-15,0-3 1 0,0-5 12 0,1 0 12 0,-1-3 22 16,0 0 17-16,1-4 0 15,1-3-9-15,0-4-22 0,3-2-23 0,-2-4-12 0,2 1-5 16,-2-2-3-16,1-3-2 16,1 0 1-16,-3-1-1 0,2-2-1 0,-3 1-2 0,0-2-4 15,0 0 0-15,-3 0-5 0,0 0 3 0,0 1 0 0,0 2 1 16,-3 4 11-16,1 3-5 15,1 5 4-15,-1 2-1 0,1 5-17 0,-2 3-16 0,2 0-19 16,-1 8-3-16,1 3 14 16,0 6 15-16,-1 1 22 0,0 4 5 0,2 2-5 0,0 1 8 15,0-2 1-15,2 1 1 0,2-2 2 16,2-2 1-16,-1-2-1 0,1-3-1 0,-1-3 4 15,4 0 9-15,-1-5 5 0,0-1 3 16,2-1 7-16,-1-4 3 0,1-1 1 0,-2 0-2 0,3 0-8 16,1-6-4-16,0-1-6 0,0-2-3 0,1 0 1 15,1-3-5-15,-3 1-2 0,1-3-1 16,-1 0-5-16,-1-1-1 0,1 0-5 0,-3-1-3 0,0 0 4 15,-2-1-6-15,1-1 3 16,-3 1 1-16,0-1-4 0,-1 3 1 0,0 1-5 0,1 3 2 16,-2 4-1-16,-2 3 0 15,0 2-13-15,0 2-27 0,0 2-6 0,0 6 1 0,0 3 11 16,0 6 28-16,0 1 10 0,1 3 3 0,1 1 4 0,0 2-1 15,2-1 1-15,-1 1 0 16,3-1 3-16,-1-2-1 0,3 1-3 0,1-4 2 0,1-2-1 16,1-1 3-16,2-1-5 0,0-2-3 15,2-3-7-15,-1-1-15 0,2 0-32 0,-1-4-62 16,3 1-73-16,0-4-109 0,-3 2-267 15,-6-3-951-15</inkml:trace>
  <inkml:trace contextRef="#ctx0" brushRef="#br0" timeOffset="172817.7431">27891 14697 0 0,'0'0'0'0,"0"0"0"0,0 0 11 16,0 0 47-16,0 0 22 0,0 0 39 0,0 0 48 0,0 0 51 16,0 0 32-16,0 0 8 15,0 0-5-15,0 0-20 0,0 0-28 0,0 0-17 0,107-79-27 16,-103 75-27-16,1 1-19 0,-3 0-15 0,1 3-12 0,-3-2-8 15,0 2-8-15,0 0-10 16,0 0-13-16,0 0-9 0,-3 0-16 0,0 2-9 0,-3 2-9 16,0 2-6-16,-3 2 1 15,-3 2 1-15,-3 3 0 0,0 4-3 0,-2 1 2 0,0 3-1 16,2 3-3-16,-1-1 6 0,3 2-2 15,0-2-2-15,4 0 7 0,3-2-3 0,3-4 4 16,3-1 2-16,0-3-2 0,3-2 3 16,4-3-1-16,2 1 1 0,4-4 4 0,1 1-2 0,4-5 3 15,1-1-4-15,3 0-2 0,1-1-3 0,1-7-2 16,-3 0-3-16,0-1-1 0,0-2-1 15,-2 1-1-15,-1-2 0 0,-1-1-1 0,-3-1 2 0,-1 0 1 16,-2 0 2-16,-2 0 1 16,-1-2-1-16,-4-1-1 0,1 0-1 0,-4 0 0 0,-1-3-3 15,0-1-1-15,-7 2 0 16,0 1 3-16,-2 0 0 0,-1 0 1 0,-2 1 1 0,-1 3-4 15,-1 3 4-15,0 3-4 16,-1 3 0-16,1 1 1 0,0 3-2 0,3 1 2 0,1 0 2 16,-1 1 1-16,2 3 0 0,1 1 2 0,2-1-1 0,0-1-2 15,3 2 0-15,2 1-1 16,1-1 0-16,0 1 3 0,1 0 2 0,4 2 3 0,2-4 4 15,0 2 2-15,3 0 4 0,2-2-3 16,0 1 0-16,5-3-3 0,-1 0 0 0,3-2 2 16,1 0-3-16,2 0 0 0,0 0-3 15,2-3-2-15,-2 0-1 0,1-1-3 0,-1 0 1 0,2-2-2 16,-3 1 1-16,-1 3 0 0,-3 0-2 0,0 2-2 15,-4 0-5-15,1 0-2 0,-4 7-3 16,0 2 0-16,-3 2 2 0,-1 3-2 0,-2 2 6 0,0 0 1 16,-3 3 6-16,-1-1 0 15,0 1 1-15,0 2 1 0,-3-2-4 0,-2-5 3 0,2 3 0 16,-2-2-1-16,2-4 1 15,1-1-2-15,-2-2 1 0,4-1 1 0,0-3-1 0,0-1 3 16,0 0 1-16,0-1-2 16,4-2-1-16,-1 0 0 0,3 0-3 0,-1 0 4 0,2-2-1 15,2-1 2-15,0-3 2 0,-1-1-6 0,1-2-1 0,2-1-1 16,-2-1-5-16,0-3 3 15,1 1 0-15,0 0 1 0,-1-2 0 0,2 0-1 0,-2-1 1 16,0 2 0-16,1-1-1 0,-1 3 1 16,-2 1-1-16,0 6-5 0,0 2-3 0,-3 0-11 0,-1 3-11 15,0 1-2-15,0 5-5 16,-1 3 16-16,-1 1 15 0,2 2 6 0,-2 3 10 0,0 0-3 15,0 3 0-15,0-1 2 0,0 2-6 16,0-3 2-16,2-1 0 0,1-2-2 0,-1-2 4 16,2-2-7-16,1-1-3 0,1-2-12 0,2-2-39 0,1-1-79 15,1-2-136-15,-1-1-310 0,-5 0-959 16</inkml:trace>
  <inkml:trace contextRef="#ctx0" brushRef="#br0" timeOffset="173537.7503">29419 14314 107 0,'0'0'335'0,"0"0"-85"0,0 0-33 0,0 0-15 0,0 0-9 15,0 0-11-15,0 0-5 0,0 0 9 16,0 0-1-16,0 0-8 0,0 0-23 0,0 0-32 15,0 0-25-15,0 0-23 0,20-50-11 16,-20 44-6-16,0 1-8 0,0-1-2 0,0 3-8 0,-2-4-4 16,-1 0-3-16,0-1-5 0,-2 1-1 0,1-1-3 15,-1-1-5-15,0 1 2 0,-2-2-3 16,1 0-2-16,-4-2-3 0,1 1-1 0,-1 0-5 0,-1 2-1 15,-1 0-3-15,-3 1-2 0,2 0 0 16,0 2-2-16,-3 1-3 0,3 3-2 0,-3 2-4 16,0 0-3-16,-1 1 1 0,-3 6 2 15,3 3 3-15,0 1 2 0,0 4 1 0,-1 2 4 0,2 3 0 16,-2 4-1-16,5 1 4 15,-1 3-4-15,4 2 4 0,3-2 0 0,1 0-1 0,5-3 3 16,1-4 1-16,0-1 2 0,7-3 1 0,0 0 0 0,3-2 2 16,2-3 3-16,1-4 5 15,0 0 3-15,1-4 3 0,0 0 0 0,1-2-2 0,-3-1-2 16,3-1-3-16,-2 0-5 15,2 0-1-15,-1-3-4 0,-1-3-2 0,2 0 0 0,-3 0-3 16,2-1 0-16,-1 0-1 16,0 0-2-16,-2 1 0 0,0 0-3 0,0 0 0 0,-2 3 1 15,-2 1-1-15,-3 2-3 0,1 0-4 16,-1 5-4-16,0 7 2 0,2 1 1 0,2 6 7 15,-2 4 4-15,3 4 2 0,-3 1 3 0,-1 2-1 0,0 2-2 16,-3-2-3-16,0 0 0 0,1-4 3 16,0 0 3-16,0-3-2 0,2-4 3 0,0-1-6 15,1-4 0-15,0-3 0 0,2-1-2 16,0-2-3-16,1-4-6 0,2-1-22 0,0-3-43 0,1 0-77 15,2 0-106-15,-2-4-234 16,-5 1-938-16</inkml:trace>
  <inkml:trace contextRef="#ctx0" brushRef="#br0" timeOffset="173837.7533">29846 14193 1538 0,'0'0'155'0,"0"0"-115"16,0 0-17-16,0 0 36 0,0 0 48 15,0 0 42-15,0 0 16 0,0 0 6 0,0 0-15 0,0 135-20 16,2-105-19-16,0 3-23 15,1-2-23-15,0 5-19 0,1-3-17 0,0 3-11 0,-1-2-12 16,1-2-5-16,0-2-7 16,0-1-5-16,1-2 3 0,-1-4-5 0,4-2-3 0,-3-3-7 15,3-2-13-15,-1-5-16 16,0 0-30-16,0-3-58 0,-1-2-107 0,0-2-188 0,-1 1-255 15,-1-5-746-15</inkml:trace>
  <inkml:trace contextRef="#ctx0" brushRef="#br0" timeOffset="174317.7581">29737 14203 1883 0,'0'0'191'15,"0"0"17"-15,0 0-23 0,0 0-40 0,0 0-25 16,0 0-23-16,0 0-19 0,0 0-9 0,0 0-6 0,0 0-2 16,0 0-5-16,0 0-6 0,0 0-9 15,134-73-9-15,-105 71-11 0,3 2-2 0,2 0-5 16,0 8-4-16,2 2 0 0,1 2-3 15,2 6-1-15,-1 1 3 0,-2 4-3 0,0 2-3 0,-3 1-1 16,-1 1-2-16,-1-1 0 16,-3 3 0-16,-2-2 4 0,-4 1-5 0,-3-1-1 0,-6 1 2 15,-4 0-2-15,-5-2 1 16,-4 2 1-16,-2 0-4 0,-8-3 1 0,-4 0-1 0,-6-1-3 15,-5-3 1-15,-1 0 3 0,-2-2 1 0,-3-3 5 0,-1-1-2 16,-2-3-3-16,0 0-6 16,0-2-5-16,-2-4-1 0,2 0-4 0,0-2 0 0,3-2 1 15,4-2-9-15,1 0-15 16,4 0-24-16,1-2-49 0,2-2-59 0,1-4-135 0,3 1-228 15,4 0-264-15,4 3-406 0</inkml:trace>
  <inkml:trace contextRef="#ctx0" brushRef="#br0" timeOffset="174888.7639">30556 14539 547 0,'0'0'468'0,"0"0"-319"0,0 0-3 15,0 0 34 1,0 0 25-16,0 0-5 0,0 0-25 0,0 0-16 0,0 0-10 0,0 0-16 15,0 0-21-15,0 0-18 0,0 0-23 0,124-5-15 16,-105 1-5-16,-1-4-11 16,1 2 2-16,1-2-3 0,-2 0-8 0,1-1-4 0,-2 1-8 0,-2 1-4 15,-1-1-5-15,-1-1-1 16,-3 1-1-16,-1 0-2 0,-2-1 1 0,-1 2-2 0,-2 1 2 15,-2-1 0-15,-2 1-1 16,0 0-7-16,-6 1-9 0,-3 1-9 0,-2 2-4 0,-3 2 0 16,-4 0 8-16,-3 0 8 0,0 3 5 15,-3 3 2-15,1 3-1 0,2 1 1 0,0 4-1 16,-1 2-1-16,1 1 4 0,2 2-2 0,1-1 3 0,3 3-1 15,2 0 2-15,5-2 1 0,3-1 1 16,3-3 3-16,2 2 6 0,1-5 3 0,6-1 2 16,2-2 5-16,4 0-4 0,0 0-1 15,3-2-2-15,-1-1-1 0,3-2-3 0,0-1 0 0,2-1-10 16,1-2-2-16,0 0-15 15,1 0-18-15,0 0-22 0,0-2-37 0,-1 1-33 0,1-5-52 16,0 1-75-16,-1-1-136 16,-3 2-265-16,-7 1-834 0</inkml:trace>
  <inkml:trace contextRef="#ctx0" brushRef="#br0" timeOffset="175198.767">31274 14428 1780 0,'0'0'262'0,"0"0"-52"16,0 0-43-16,0 0-20 0,0 0-23 0,0 0-28 15,0 0-36-15,0 0-17 0,0 0-9 16,0 0-5-16,0 0 6 0,0 0 1 0,0 0-1 0,0 0 3 16,-119 27-7-16,96-18 0 0,-1 0-5 0,0 2-6 0,-2 2 4 15,4 1-8-15,0 2 0 16,2-2 0-16,3 3-6 0,3-3 5 0,2 1 0 0,2-2-2 15,2-1 1-15,2-1-5 16,4-1-3-16,2-2-2 0,0 2 0 0,1-2 2 0,5-1 4 16,1-1 2-16,3 1 8 15,0-3-3-15,5 0-2 0,-2-1-3 0,5-2-8 0,1-1 1 16,3 2-3-16,0-2-3 0,2 0-2 0,-1 0-11 0,1-2-9 15,-1 0-17-15,2-3-22 16,-3 1-23-16,1-2-43 0,1-2-57 0,-2 2-118 0,-7 1-353 16,-5 1-930-16</inkml:trace>
  <inkml:trace contextRef="#ctx0" brushRef="#br0" timeOffset="175698.772">31217 13711 0 0,'0'0'328'15,"0"0"-174"-15,0 0 37 0,0 0 26 16,0 0 18-16,0 0 24 0,0 0-2 0,0 0-12 0,0 0-19 16,0 0-19-16,0 0-26 15,0 0-30-15,0 0-29 0,0 0-19 0,8-37-16 0,-6 35-14 16,1 2-15-16,2 0-14 0,1 0-14 0,4 0-9 0,2 5-2 15,6 5 1-15,3 5 5 16,7 4 6-16,4 7 4 0,6 5 3 0,1 6-3 0,4 6-6 16,2 2-8-16,2 5-7 15,1 4-7-15,-4 3-2 0,0 1-1 0,-4-1-3 0,-4 1-2 16,-5-2 2-16,-7-2-4 0,-4-1 1 15,-8 0 2-15,-5-3-3 0,-6 2-1 0,-1-5-7 16,-9-1-6-16,-6-3-2 0,-3-4-5 16,-4-4-4-16,-4-3-7 0,-1-6-9 0,-4-2-17 0,1-5-29 15,-1-1-68-15,-2-1-179 0,10-6-463 0,5-5-808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>
            <a:lvl1pPr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138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>
            <a:lvl1pPr algn="r"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52725" y="533400"/>
            <a:ext cx="4730750" cy="266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663" y="3371850"/>
            <a:ext cx="75072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defTabSz="954413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13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4" tIns="47712" rIns="95424" bIns="4771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/>
            </a:lvl1pPr>
          </a:lstStyle>
          <a:p>
            <a:pPr>
              <a:defRPr/>
            </a:pPr>
            <a:fld id="{4E0E85F3-FD37-45D4-8C71-01DB907810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52379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300" smtClean="0">
                <a:solidFill>
                  <a:srgbClr val="000000"/>
                </a:solidFill>
              </a:rPr>
              <a:pPr/>
              <a:t>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390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300" smtClean="0">
                <a:solidFill>
                  <a:srgbClr val="000000"/>
                </a:solidFill>
              </a:rPr>
              <a:pPr/>
              <a:t>17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036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300" smtClean="0">
                <a:solidFill>
                  <a:srgbClr val="000000"/>
                </a:solidFill>
              </a:rPr>
              <a:pPr/>
              <a:t>18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3570531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300" smtClean="0">
                <a:solidFill>
                  <a:srgbClr val="000000"/>
                </a:solidFill>
              </a:rPr>
              <a:pPr/>
              <a:t>19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770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300" smtClean="0">
                <a:solidFill>
                  <a:srgbClr val="000000"/>
                </a:solidFill>
              </a:rPr>
              <a:pPr/>
              <a:t>20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988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300" smtClean="0">
                <a:solidFill>
                  <a:srgbClr val="000000"/>
                </a:solidFill>
              </a:rPr>
              <a:pPr/>
              <a:t>21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539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400" smtClean="0">
                <a:solidFill>
                  <a:srgbClr val="000000"/>
                </a:solidFill>
              </a:rPr>
              <a:pPr/>
              <a:t>22</a:t>
            </a:fld>
            <a:endParaRPr lang="en-GB" altLang="en-US" sz="14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854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0342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300" smtClean="0">
                <a:solidFill>
                  <a:srgbClr val="000000"/>
                </a:solidFill>
              </a:rPr>
              <a:pPr/>
              <a:t>25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18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300" smtClean="0">
                <a:solidFill>
                  <a:srgbClr val="000000"/>
                </a:solidFill>
              </a:rPr>
              <a:pPr/>
              <a:t>26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878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300" smtClean="0">
                <a:solidFill>
                  <a:srgbClr val="000000"/>
                </a:solidFill>
              </a:rPr>
              <a:pPr/>
              <a:t>27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308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F8DF3A-F365-4D6C-B3C9-8874191B5189}" type="slidenum">
              <a:rPr lang="en-GB" altLang="en-US" sz="1200" smtClean="0">
                <a:solidFill>
                  <a:srgbClr val="000000"/>
                </a:solidFill>
              </a:rPr>
              <a:pPr/>
              <a:t>9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4319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300" smtClean="0">
                <a:solidFill>
                  <a:srgbClr val="000000"/>
                </a:solidFill>
              </a:rPr>
              <a:pPr/>
              <a:t>28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7445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300" smtClean="0">
                <a:solidFill>
                  <a:srgbClr val="000000"/>
                </a:solidFill>
              </a:rPr>
              <a:pPr/>
              <a:t>29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6183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300" smtClean="0">
                <a:solidFill>
                  <a:srgbClr val="000000"/>
                </a:solidFill>
              </a:rPr>
              <a:pPr/>
              <a:t>30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5006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300" smtClean="0">
                <a:solidFill>
                  <a:srgbClr val="000000"/>
                </a:solidFill>
              </a:rPr>
              <a:pPr/>
              <a:t>31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459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196FDF5-45B0-45B6-AB62-D8ED39A0C645}" type="slidenum">
              <a:rPr lang="en-GB" altLang="en-US" sz="1300" smtClean="0"/>
              <a:pPr/>
              <a:t>34</a:t>
            </a:fld>
            <a:endParaRPr lang="en-GB" altLang="en-US" sz="1300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747668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130AC90-9572-4CF1-A097-53FCD1891950}" type="slidenum">
              <a:rPr lang="en-GB" altLang="en-US" sz="1300" smtClean="0"/>
              <a:pPr/>
              <a:t>36</a:t>
            </a:fld>
            <a:endParaRPr lang="en-GB" altLang="en-US" sz="130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543776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DCC4F08-7102-4D0A-A3B5-D0C7DD3FCED0}" type="slidenum">
              <a:rPr lang="en-GB" altLang="en-US" sz="1300" smtClean="0">
                <a:solidFill>
                  <a:srgbClr val="000000"/>
                </a:solidFill>
              </a:rPr>
              <a:pPr/>
              <a:t>37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637841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0323836-CDAC-4C55-B910-32A11F22C243}" type="slidenum">
              <a:rPr lang="en-GB" altLang="en-US" sz="1300" smtClean="0">
                <a:solidFill>
                  <a:srgbClr val="000000"/>
                </a:solidFill>
              </a:rPr>
              <a:pPr/>
              <a:t>38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15836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54DCD71-B82E-4395-B039-815C30ACAA71}" type="slidenum">
              <a:rPr lang="en-GB" altLang="en-US" sz="1300" smtClean="0"/>
              <a:pPr/>
              <a:t>39</a:t>
            </a:fld>
            <a:endParaRPr lang="en-GB" altLang="en-US" sz="1300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78510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F46D306-2AB4-4458-8E8C-1C286510F147}" type="slidenum">
              <a:rPr lang="en-GB" altLang="en-US" sz="1300" smtClean="0">
                <a:solidFill>
                  <a:srgbClr val="000000"/>
                </a:solidFill>
              </a:rPr>
              <a:pPr/>
              <a:t>40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61947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F8DF3A-F365-4D6C-B3C9-8874191B5189}" type="slidenum">
              <a:rPr lang="en-GB" altLang="en-US" sz="1200" smtClean="0">
                <a:solidFill>
                  <a:srgbClr val="000000"/>
                </a:solidFill>
              </a:rPr>
              <a:pPr/>
              <a:t>10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8741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2BD860E0-01E9-4E6D-BF9A-8CC9AC0F43EB}" type="slidenum">
              <a:rPr lang="en-GB" altLang="en-US" sz="1300" smtClean="0"/>
              <a:pPr/>
              <a:t>41</a:t>
            </a:fld>
            <a:endParaRPr lang="en-GB" altLang="en-US" sz="130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900733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1FB514C-6E98-4232-BB69-7D1B07EFB548}" type="slidenum">
              <a:rPr lang="en-GB" altLang="en-US" sz="1300" smtClean="0">
                <a:solidFill>
                  <a:srgbClr val="000000"/>
                </a:solidFill>
              </a:rPr>
              <a:pPr/>
              <a:t>43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068563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7FBC97A-E436-4D7E-8860-3E4C3E478944}" type="slidenum">
              <a:rPr lang="en-GB" altLang="en-US" sz="1300" smtClean="0">
                <a:solidFill>
                  <a:srgbClr val="000000"/>
                </a:solidFill>
              </a:rPr>
              <a:pPr/>
              <a:t>44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708530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D7124499-7D6E-4CDE-9BA5-C8C9786F82AF}" type="slidenum">
              <a:rPr lang="en-GB" altLang="en-US" sz="1300" smtClean="0"/>
              <a:pPr/>
              <a:t>45</a:t>
            </a:fld>
            <a:endParaRPr lang="en-GB" altLang="en-US" sz="1300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006138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FD9711D-C8CB-4D6A-8A96-1C981D6B7DC3}" type="slidenum">
              <a:rPr lang="en-GB" altLang="en-US" sz="1300" smtClean="0">
                <a:solidFill>
                  <a:srgbClr val="000000"/>
                </a:solidFill>
              </a:rPr>
              <a:pPr/>
              <a:t>46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55294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78698C0-5C98-4833-9067-6EEA89C324F0}" type="slidenum">
              <a:rPr lang="en-GB" altLang="en-US" sz="1300" smtClean="0">
                <a:solidFill>
                  <a:srgbClr val="000000"/>
                </a:solidFill>
              </a:rPr>
              <a:pPr/>
              <a:t>47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24906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E85F3-FD37-45D4-8C71-01DB907810E6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74321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300" smtClean="0">
                <a:solidFill>
                  <a:srgbClr val="000000"/>
                </a:solidFill>
              </a:rPr>
              <a:pPr/>
              <a:t>49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6764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67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B550CE3-3FA7-49CA-A144-2148C506E1F5}" type="slidenum">
              <a:rPr lang="en-GB" altLang="en-US" sz="1300" smtClean="0">
                <a:solidFill>
                  <a:srgbClr val="000000"/>
                </a:solidFill>
              </a:rPr>
              <a:pPr/>
              <a:t>51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5468424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4D135A2-E20E-49CB-9B86-54F200158AC2}" type="slidenum">
              <a:rPr lang="en-GB" altLang="en-US" sz="1300" smtClean="0">
                <a:latin typeface="Arial" panose="020B0604020202020204" pitchFamily="34" charset="0"/>
              </a:rPr>
              <a:pPr/>
              <a:t>52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45049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5899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CC714B2A-4B9B-44C4-AEBE-F8D17EF3B619}" type="slidenum">
              <a:rPr lang="en-GB" altLang="en-US" sz="1300" smtClean="0">
                <a:latin typeface="Arial" panose="020B0604020202020204" pitchFamily="34" charset="0"/>
              </a:rPr>
              <a:pPr/>
              <a:t>53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877677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79F383A-24AD-478E-B83B-56AC0833FA32}" type="slidenum">
              <a:rPr lang="en-GB" altLang="en-US" sz="1300" smtClean="0">
                <a:latin typeface="Arial" panose="020B0604020202020204" pitchFamily="34" charset="0"/>
              </a:rPr>
              <a:pPr/>
              <a:t>54</a:t>
            </a:fld>
            <a:endParaRPr lang="en-GB" altLang="en-US" sz="1300" smtClean="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650886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D41BBC6-883E-4568-B769-77A4A5045CB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55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17980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0BE5EB7-08BC-4896-A3A8-C1856C55D0F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56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245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3431A71-DB01-4DF7-BE48-BAAFDFB37E81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57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435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67DBB01-7A4F-4405-B232-328BDE296A93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59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1195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7840840-0E39-43BA-A9A4-5123FB611336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60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54441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F8D54C8-598E-4027-9988-8CA4F0340D69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61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9935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7F6C08A-DE0F-4771-B430-FDCA75A94D70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62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887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002BD6AE-963A-4B78-B4BA-CFCD8B6FFE23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64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270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300" smtClean="0">
                <a:solidFill>
                  <a:srgbClr val="000000"/>
                </a:solidFill>
              </a:rPr>
              <a:pPr/>
              <a:t>12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4385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D5ABE7C-DEFB-49B6-B6AB-B5FAD764B2A3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66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274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3C0F8E03-85EA-4EC2-9653-C6D7A8BBB229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67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628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78A5ADD-2F19-4F05-827D-B2899C4A8F11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68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445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1363" indent="-284163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14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5986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5813" indent="-225425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30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02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74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4613" indent="-225425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79DEB10-AC42-4E28-AF44-7BAFF0F79F9D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70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839521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F31DAEAC-9BA9-4B73-A7D7-E2507014D38E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73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5588300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581C3133-89DE-4531-989E-252F319B16AB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74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9231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E99A4934-B28E-4045-A9E3-3290C348A034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75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42980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89FB8BE6-3002-44AB-AAA6-12D5F6BFE127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76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62653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49325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A8381763-0AEE-48A8-9C67-CF6C08E8DC0D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77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1401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EFB8FA1-1F32-4FB2-AA70-B02CED2D6B5C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78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612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70351-CC8C-4042-8B84-43B06F6F89F2}" type="slidenum">
              <a:rPr lang="en-GB" altLang="en-US" sz="1300" smtClean="0">
                <a:solidFill>
                  <a:srgbClr val="000000"/>
                </a:solidFill>
              </a:rPr>
              <a:pPr/>
              <a:t>13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0229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652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C405CE2-8239-4DA4-8801-1278F3B79F32}" type="slidenum">
              <a:rPr lang="en-GB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79</a:t>
            </a:fld>
            <a:endParaRPr lang="en-GB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467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6EB8D6A2-2892-4348-A641-019BD139D4F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80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8987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726D5FF7-9BBB-4364-991B-3BC7B91AC28B}" type="slidenum">
              <a:rPr lang="en-GB" altLang="en-US" sz="13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81</a:t>
            </a:fld>
            <a:endParaRPr lang="en-GB" altLang="en-US" sz="13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6198017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54088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9E1DFC2D-F953-4E71-9C9B-DC87E1245D67}" type="slidenum">
              <a:rPr lang="en-GB" altLang="en-US" sz="1300" smtClean="0"/>
              <a:pPr/>
              <a:t>84</a:t>
            </a:fld>
            <a:endParaRPr lang="en-GB" altLang="en-US" sz="130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95223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300" smtClean="0">
                <a:solidFill>
                  <a:srgbClr val="000000"/>
                </a:solidFill>
              </a:rPr>
              <a:pPr/>
              <a:t>14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617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300" smtClean="0">
                <a:solidFill>
                  <a:srgbClr val="000000"/>
                </a:solidFill>
              </a:rPr>
              <a:pPr/>
              <a:t>15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4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7E11F1-C7BB-4ED4-86A1-90BE4E6C3ECC}" type="slidenum">
              <a:rPr lang="en-GB" altLang="en-US" sz="1300" smtClean="0">
                <a:solidFill>
                  <a:srgbClr val="000000"/>
                </a:solidFill>
              </a:rPr>
              <a:pPr/>
              <a:t>16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113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163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38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579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625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465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3138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101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49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863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675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403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10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84899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739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1040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669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99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4602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8340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28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025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04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869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8290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48740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313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4356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3145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5770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0716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7975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4376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684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52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67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371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9959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2169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8684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682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716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79603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469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48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0653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353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98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84117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93090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909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3943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9577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530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17804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21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7548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4891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3822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9136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450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61528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0657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222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36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233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120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29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0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1" name="Text Box 20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latin typeface="Arial" charset="0"/>
              </a:rPr>
              <a:t>  Neil Storey, </a:t>
            </a:r>
            <a:r>
              <a:rPr lang="en-GB" sz="1200" i="1" smtClean="0">
                <a:latin typeface="Arial" charset="0"/>
              </a:rPr>
              <a:t>Electronics</a:t>
            </a:r>
            <a:r>
              <a:rPr lang="en-GB" sz="1200" smtClean="0">
                <a:latin typeface="Arial" charset="0"/>
              </a:rPr>
              <a:t>:</a:t>
            </a:r>
            <a:r>
              <a:rPr lang="en-GB" sz="1200" i="1" smtClean="0">
                <a:latin typeface="Arial" charset="0"/>
              </a:rPr>
              <a:t> A Systems Approach,</a:t>
            </a:r>
            <a:r>
              <a:rPr lang="en-GB" sz="1200" smtClean="0">
                <a:latin typeface="Arial" charset="0"/>
              </a:rPr>
              <a:t> 5</a:t>
            </a:r>
            <a:r>
              <a:rPr lang="en-GB" sz="1200" baseline="30000" smtClean="0">
                <a:latin typeface="Arial" charset="0"/>
              </a:rPr>
              <a:t>th</a:t>
            </a:r>
            <a:r>
              <a:rPr lang="en-GB" sz="1200" smtClean="0">
                <a:latin typeface="Arial" charset="0"/>
              </a:rPr>
              <a:t> Edition © Pearson Education Limited 2013</a:t>
            </a:r>
            <a:endParaRPr lang="en-GB" sz="2400" smtClean="0">
              <a:latin typeface="Arial" charset="0"/>
            </a:endParaRPr>
          </a:p>
        </p:txBody>
      </p:sp>
      <p:sp>
        <p:nvSpPr>
          <p:cNvPr id="1032" name="Text Box 21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3.</a:t>
            </a:r>
            <a:fld id="{472484A6-7E18-4AA7-B5DE-AA61375A108E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16.</a:t>
            </a:r>
            <a:fld id="{EC1B4C91-26FD-4157-B011-6F122FAD620E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0FB6A983-9B2D-43EA-9574-377D79A6BB5C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7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3078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3079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CE3D2613-7777-459E-8237-8BE196B39A87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10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1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4102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4103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t>17.</a:t>
            </a:r>
            <a:fld id="{AD0A636C-368D-43B9-A3A1-68499C961469}" type="slidenum">
              <a:rPr lang="en-GB" altLang="en-US" sz="1400" b="1" smtClean="0">
                <a:solidFill>
                  <a:srgbClr val="0000FF"/>
                </a:solidFill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125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5126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5127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6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8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8.jpeg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innsida.ntnu.no/wiki/-/wiki/English/Digital+exam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jpe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9.bin"/><Relationship Id="rId3" Type="http://schemas.openxmlformats.org/officeDocument/2006/relationships/notesSlide" Target="../notesSlides/notesSlide31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39.wmf"/><Relationship Id="rId4" Type="http://schemas.openxmlformats.org/officeDocument/2006/relationships/image" Target="../media/image43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41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45.w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52.wmf"/><Relationship Id="rId4" Type="http://schemas.openxmlformats.org/officeDocument/2006/relationships/oleObject" Target="../embeddings/oleObject13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innsida.ntnu.no/wiki/-/wiki/English/Digital+exam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57.png"/><Relationship Id="rId10" Type="http://schemas.openxmlformats.org/officeDocument/2006/relationships/image" Target="../media/image55.wmf"/><Relationship Id="rId4" Type="http://schemas.openxmlformats.org/officeDocument/2006/relationships/image" Target="../media/image56.png"/><Relationship Id="rId9" Type="http://schemas.openxmlformats.org/officeDocument/2006/relationships/oleObject" Target="../embeddings/oleObject16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9.wmf"/><Relationship Id="rId4" Type="http://schemas.openxmlformats.org/officeDocument/2006/relationships/oleObject" Target="../embeddings/oleObject17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65.wmf"/><Relationship Id="rId3" Type="http://schemas.openxmlformats.org/officeDocument/2006/relationships/notesSlide" Target="../notesSlides/notesSlide48.xml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2.wmf"/><Relationship Id="rId11" Type="http://schemas.openxmlformats.org/officeDocument/2006/relationships/image" Target="../media/image67.png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64.wmf"/><Relationship Id="rId4" Type="http://schemas.openxmlformats.org/officeDocument/2006/relationships/image" Target="../media/image66.png"/><Relationship Id="rId9" Type="http://schemas.openxmlformats.org/officeDocument/2006/relationships/oleObject" Target="../embeddings/oleObject20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71.wmf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73.w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7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Last Time: A/D converter design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382000" cy="4319587"/>
          </a:xfrm>
        </p:spPr>
        <p:txBody>
          <a:bodyPr/>
          <a:lstStyle/>
          <a:p>
            <a:r>
              <a:rPr lang="en-CA" dirty="0" smtClean="0"/>
              <a:t>Design considerations:</a:t>
            </a:r>
          </a:p>
          <a:p>
            <a:pPr lvl="2"/>
            <a:endParaRPr lang="en-CA" dirty="0" smtClean="0"/>
          </a:p>
          <a:p>
            <a:pPr lvl="2"/>
            <a:r>
              <a:rPr lang="en-CA" dirty="0" smtClean="0"/>
              <a:t>When a voltage goes above certain levels, change a “bit”</a:t>
            </a:r>
          </a:p>
          <a:p>
            <a:pPr lvl="2"/>
            <a:endParaRPr lang="en-CA" dirty="0"/>
          </a:p>
          <a:p>
            <a:pPr lvl="2"/>
            <a:r>
              <a:rPr lang="en-CA" dirty="0" smtClean="0"/>
              <a:t>Have the bits change in a binary fashion </a:t>
            </a:r>
          </a:p>
          <a:p>
            <a:pPr lvl="3"/>
            <a:r>
              <a:rPr lang="en-CA" dirty="0" smtClean="0"/>
              <a:t>Possibly some logic circuitry </a:t>
            </a:r>
          </a:p>
          <a:p>
            <a:pPr lvl="2"/>
            <a:endParaRPr lang="en-CA" dirty="0"/>
          </a:p>
          <a:p>
            <a:pPr lvl="2"/>
            <a:r>
              <a:rPr lang="en-CA" dirty="0" smtClean="0"/>
              <a:t>Precision voltage reference</a:t>
            </a:r>
          </a:p>
          <a:p>
            <a:pPr lvl="2"/>
            <a:endParaRPr lang="en-CA" dirty="0"/>
          </a:p>
          <a:p>
            <a:pPr lvl="2"/>
            <a:r>
              <a:rPr lang="en-CA" dirty="0" smtClean="0"/>
              <a:t>Sample (and therefore filter) and readout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5110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6900"/>
            <a:ext cx="8382000" cy="4319588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Transistor-transistor logic (TTL)</a:t>
            </a:r>
          </a:p>
          <a:p>
            <a:pPr lvl="1" eaLnBrk="1" hangingPunct="1"/>
            <a:r>
              <a:rPr lang="en-GB" altLang="en-US" sz="2400"/>
              <a:t>a simple TTL NAND gate using BJT transistors</a:t>
            </a:r>
          </a:p>
        </p:txBody>
      </p:sp>
      <p:pic>
        <p:nvPicPr>
          <p:cNvPr id="93187" name="Picture 3" descr="C14NF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2770189"/>
            <a:ext cx="69850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Box 1"/>
          <p:cNvSpPr txBox="1">
            <a:spLocks noChangeArrowheads="1"/>
          </p:cNvSpPr>
          <p:nvPr/>
        </p:nvSpPr>
        <p:spPr bwMode="auto">
          <a:xfrm>
            <a:off x="515380" y="6539"/>
            <a:ext cx="115572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</a:rPr>
              <a:t>A or B low, drains current from base &amp; turns transistor off, X goes to </a:t>
            </a:r>
            <a:r>
              <a:rPr lang="en-CA" altLang="en-US" sz="2400" dirty="0" err="1" smtClean="0">
                <a:solidFill>
                  <a:srgbClr val="FF0000"/>
                </a:solidFill>
              </a:rPr>
              <a:t>Vcc</a:t>
            </a:r>
            <a:endParaRPr lang="en-CA" altLang="en-US" sz="240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</a:rPr>
              <a:t>A and B high, base goes high and turns transistor on, X goes to ground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</a:rPr>
              <a:t>Inputs </a:t>
            </a:r>
            <a:r>
              <a:rPr lang="en-CA" altLang="en-US" sz="2400" dirty="0">
                <a:solidFill>
                  <a:srgbClr val="FF0000"/>
                </a:solidFill>
              </a:rPr>
              <a:t>can source </a:t>
            </a:r>
            <a:r>
              <a:rPr lang="en-CA" altLang="en-US" sz="2400" dirty="0" smtClean="0">
                <a:solidFill>
                  <a:srgbClr val="FF0000"/>
                </a:solidFill>
              </a:rPr>
              <a:t>current (to drain base to ground)</a:t>
            </a:r>
            <a:endParaRPr lang="en-CA" altLang="en-US" sz="2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>
                <a:solidFill>
                  <a:srgbClr val="FF0000"/>
                </a:solidFill>
              </a:rPr>
              <a:t>Outputs can sink </a:t>
            </a:r>
            <a:r>
              <a:rPr lang="en-CA" altLang="en-US" sz="2400" dirty="0" smtClean="0">
                <a:solidFill>
                  <a:srgbClr val="FF0000"/>
                </a:solidFill>
              </a:rPr>
              <a:t>current (when X low next gate’s input drains its current to ground)</a:t>
            </a:r>
            <a:endParaRPr lang="en-CA" altLang="en-US" sz="2400" dirty="0">
              <a:solidFill>
                <a:srgbClr val="FF0000"/>
              </a:solidFill>
            </a:endParaRPr>
          </a:p>
        </p:txBody>
      </p:sp>
      <p:sp>
        <p:nvSpPr>
          <p:cNvPr id="2" name="Flowchart: Delay 1"/>
          <p:cNvSpPr/>
          <p:nvPr/>
        </p:nvSpPr>
        <p:spPr bwMode="auto">
          <a:xfrm>
            <a:off x="3251684" y="2384884"/>
            <a:ext cx="2484276" cy="2999071"/>
          </a:xfrm>
          <a:prstGeom prst="flowChartDelay">
            <a:avLst/>
          </a:prstGeom>
          <a:solidFill>
            <a:schemeClr val="accent1">
              <a:alpha val="4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5735960" y="3747531"/>
            <a:ext cx="252028" cy="288032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60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Today: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5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ADCs</a:t>
            </a: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402316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592264"/>
            <a:ext cx="8382000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wide range of resolutions, but </a:t>
            </a:r>
            <a:br>
              <a:rPr lang="en-GB" altLang="en-US" sz="2400" dirty="0"/>
            </a:br>
            <a:r>
              <a:rPr lang="en-GB" altLang="en-US" sz="2400" dirty="0"/>
              <a:t>in general, </a:t>
            </a:r>
            <a:r>
              <a:rPr lang="en-GB" altLang="en-US" sz="2400" dirty="0">
                <a:solidFill>
                  <a:srgbClr val="FF0000"/>
                </a:solidFill>
              </a:rPr>
              <a:t>conversion time </a:t>
            </a:r>
            <a:r>
              <a:rPr lang="en-GB" altLang="en-US" sz="2400" i="1" dirty="0">
                <a:solidFill>
                  <a:srgbClr val="FF0000"/>
                </a:solidFill>
              </a:rPr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a typical general-purpose 8-bit DAC would have a settling time of between 100 ns and 1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video DAC might have a resolution of 8 bits and a maximum sampling rate of 100 MHz</a:t>
            </a:r>
          </a:p>
        </p:txBody>
      </p:sp>
      <p:grpSp>
        <p:nvGrpSpPr>
          <p:cNvPr id="11469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1469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28B</a:t>
              </a:r>
            </a:p>
          </p:txBody>
        </p:sp>
        <p:pic>
          <p:nvPicPr>
            <p:cNvPr id="11469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2304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decreases from MSB to LSB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900" dirty="0">
                <a:solidFill>
                  <a:srgbClr val="000000"/>
                </a:solidFill>
                <a:latin typeface="Arial"/>
              </a:rPr>
              <a:t>3 bit DAC</a:t>
            </a:r>
          </a:p>
        </p:txBody>
      </p:sp>
    </p:spTree>
    <p:extLst>
      <p:ext uri="{BB962C8B-B14F-4D97-AF65-F5344CB8AC3E}">
        <p14:creationId xmlns:p14="http://schemas.microsoft.com/office/powerpoint/2010/main" val="200269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Digital word determines voltage here, V</a:t>
            </a:r>
            <a:r>
              <a:rPr lang="en-CA" sz="1600" baseline="-25000" dirty="0">
                <a:solidFill>
                  <a:srgbClr val="000000"/>
                </a:solidFill>
                <a:latin typeface="Arial"/>
              </a:rPr>
              <a:t>A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1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8772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/>
              <a:t>again available in a range of resolutions and speeds</a:t>
            </a:r>
          </a:p>
          <a:p>
            <a:pPr lvl="1" eaLnBrk="1" hangingPunct="1"/>
            <a:endParaRPr lang="en-GB" altLang="en-US" sz="1100"/>
          </a:p>
          <a:p>
            <a:pPr lvl="1" eaLnBrk="1" hangingPunct="1"/>
            <a:r>
              <a:rPr lang="en-GB" altLang="en-US" sz="2400"/>
              <a:t>a typical 8-bit converter might have a settling time of between 1 and 10 </a:t>
            </a:r>
            <a:r>
              <a:rPr lang="en-GB" altLang="en-US" sz="240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/>
          </a:p>
          <a:p>
            <a:pPr lvl="1" eaLnBrk="1" hangingPunct="1"/>
            <a:r>
              <a:rPr lang="en-GB" altLang="en-US" sz="2400"/>
              <a:t>a typical 12-bit converter might have a settling time of 10 to 100 </a:t>
            </a:r>
            <a:r>
              <a:rPr lang="en-GB" altLang="en-US" sz="240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But, high speed converters can exceed 150 million samples per second</a:t>
            </a:r>
          </a:p>
        </p:txBody>
      </p:sp>
    </p:spTree>
    <p:extLst>
      <p:ext uri="{BB962C8B-B14F-4D97-AF65-F5344CB8AC3E}">
        <p14:creationId xmlns:p14="http://schemas.microsoft.com/office/powerpoint/2010/main" val="427476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Voltage here proportional to number of clock steps counted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When the 2 voltages equal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dirty="0">
                <a:solidFill>
                  <a:srgbClr val="000000"/>
                </a:solidFill>
                <a:latin typeface="Arial"/>
              </a:rPr>
              <a:t>Stop the count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6747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9985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Comparator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13960"/>
            <a:ext cx="9144000" cy="263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396202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dirty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427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6662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1563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271746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103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166062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312565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67768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0186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Comparator section of ADC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99763"/>
            <a:ext cx="9144000" cy="455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51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kern="0" dirty="0">
                <a:solidFill>
                  <a:srgbClr val="000000"/>
                </a:solidFill>
                <a:latin typeface="Arial"/>
              </a:rPr>
              <a:t>When you have given this some thought, take a look at the video.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9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8443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4286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Exam </a:t>
            </a:r>
            <a:r>
              <a:rPr lang="en-CA" altLang="en-US" smtClean="0"/>
              <a:t>on 9 </a:t>
            </a:r>
            <a:r>
              <a:rPr lang="en-CA" altLang="en-US" dirty="0" smtClean="0"/>
              <a:t>December 09:00-13:00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595439" y="1628775"/>
            <a:ext cx="9001125" cy="4319588"/>
          </a:xfrm>
        </p:spPr>
        <p:txBody>
          <a:bodyPr/>
          <a:lstStyle/>
          <a:p>
            <a:r>
              <a:rPr lang="en-CA" altLang="en-US" dirty="0" smtClean="0"/>
              <a:t>Digital home exam (see: </a:t>
            </a:r>
            <a:br>
              <a:rPr lang="en-CA" altLang="en-US" dirty="0" smtClean="0"/>
            </a:br>
            <a:r>
              <a:rPr lang="en-CA" altLang="en-US" dirty="0" smtClean="0"/>
              <a:t>   </a:t>
            </a:r>
            <a:r>
              <a:rPr lang="en-CA" altLang="en-US" dirty="0" smtClean="0">
                <a:hlinkClick r:id="rId2"/>
              </a:rPr>
              <a:t>https://innsida.ntnu.no/wiki/-/wiki/English/Digital+exam</a:t>
            </a:r>
            <a:r>
              <a:rPr lang="en-CA" altLang="en-US" dirty="0" smtClean="0"/>
              <a:t>)</a:t>
            </a:r>
          </a:p>
          <a:p>
            <a:endParaRPr lang="en-CA" altLang="en-US" sz="2000" dirty="0"/>
          </a:p>
          <a:p>
            <a:r>
              <a:rPr lang="en-CA" altLang="en-US" dirty="0" smtClean="0"/>
              <a:t>Likely format:</a:t>
            </a:r>
          </a:p>
          <a:p>
            <a:pPr lvl="1"/>
            <a:r>
              <a:rPr lang="en-CA" altLang="en-US" dirty="0" smtClean="0"/>
              <a:t>25 multiple-choice homework style questions (4 pts each)</a:t>
            </a:r>
          </a:p>
          <a:p>
            <a:pPr lvl="2"/>
            <a:r>
              <a:rPr lang="en-CA" altLang="en-US" dirty="0" smtClean="0"/>
              <a:t>No penalties </a:t>
            </a:r>
            <a:r>
              <a:rPr lang="en-CA" altLang="en-US" dirty="0" smtClean="0">
                <a:sym typeface="Symbol" panose="05050102010706020507" pitchFamily="18" charset="2"/>
              </a:rPr>
              <a:t> correct = 4, incorrect = 0</a:t>
            </a:r>
          </a:p>
          <a:p>
            <a:pPr lvl="2"/>
            <a:endParaRPr lang="en-CA" altLang="en-US" dirty="0" smtClean="0"/>
          </a:p>
          <a:p>
            <a:r>
              <a:rPr lang="en-CA" altLang="en-US" dirty="0" smtClean="0"/>
              <a:t>You can have with you:</a:t>
            </a:r>
          </a:p>
          <a:p>
            <a:pPr lvl="1"/>
            <a:r>
              <a:rPr lang="en-CA" altLang="en-US" dirty="0" smtClean="0"/>
              <a:t>Open book, open notes, anything you like!</a:t>
            </a:r>
          </a:p>
          <a:p>
            <a:pPr lvl="1"/>
            <a:endParaRPr lang="en-CA" altLang="en-US" dirty="0" smtClean="0"/>
          </a:p>
          <a:p>
            <a:r>
              <a:rPr lang="en-CA" altLang="en-US" dirty="0" smtClean="0"/>
              <a:t>Need 41% or better for pass (New NTNU regulations)</a:t>
            </a:r>
          </a:p>
          <a:p>
            <a:endParaRPr lang="en-CA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11338" y="692150"/>
            <a:ext cx="8856662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3: Resistance &amp; DC Circuits</a:t>
            </a:r>
            <a:br>
              <a:rPr lang="en-US" altLang="en-US" smtClean="0"/>
            </a:br>
            <a:r>
              <a:rPr lang="en-US" altLang="en-US" smtClean="0"/>
              <a:t>Be able to explain and do examples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65289"/>
            <a:ext cx="8763000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An electric current is a flow of charge</a:t>
            </a:r>
          </a:p>
          <a:p>
            <a:pPr eaLnBrk="1" hangingPunct="1"/>
            <a:r>
              <a:rPr lang="en-US" altLang="en-US" sz="2400"/>
              <a:t>A voltage source produces an e.m.f. which can cause a current to flow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Current in a conductor is directly proportional to voltage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Kirchoff’s laws</a:t>
            </a:r>
          </a:p>
          <a:p>
            <a:pPr lvl="1" eaLnBrk="1" hangingPunct="1"/>
            <a:r>
              <a:rPr lang="en-US" altLang="en-US" sz="2200"/>
              <a:t>At any instant the sum of the currents into a node is zero</a:t>
            </a:r>
          </a:p>
          <a:p>
            <a:pPr lvl="1" eaLnBrk="1" hangingPunct="1"/>
            <a:r>
              <a:rPr lang="en-US" altLang="en-US" sz="2200"/>
              <a:t>At any instant the sum of the voltages around a loop is zero</a:t>
            </a:r>
          </a:p>
          <a:p>
            <a:pPr eaLnBrk="1" hangingPunct="1"/>
            <a:r>
              <a:rPr lang="en-US" altLang="en-US" sz="2400"/>
              <a:t>Any two terminal network of resistors and energy sources can be replaced by a </a:t>
            </a:r>
            <a:r>
              <a:rPr lang="en-US" altLang="en-US" sz="2400">
                <a:solidFill>
                  <a:srgbClr val="FF0000"/>
                </a:solidFill>
              </a:rPr>
              <a:t>Th</a:t>
            </a:r>
            <a:r>
              <a:rPr lang="en-US" altLang="en-US" sz="2400">
                <a:solidFill>
                  <a:srgbClr val="FF0000"/>
                </a:solidFill>
                <a:cs typeface="Arial" panose="020B0604020202020204" pitchFamily="34" charset="0"/>
              </a:rPr>
              <a:t>é</a:t>
            </a:r>
            <a:r>
              <a:rPr lang="en-US" altLang="en-US" sz="2400">
                <a:solidFill>
                  <a:srgbClr val="FF0000"/>
                </a:solidFill>
              </a:rPr>
              <a:t>venin or Norton equivalent circuit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Nodal analysis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FF0000"/>
                </a:solidFill>
              </a:rPr>
              <a:t>mesh analysis </a:t>
            </a:r>
            <a:r>
              <a:rPr lang="en-US" altLang="en-US" sz="2400"/>
              <a:t>provide systematic methods of applying Kirchhoff’s laws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Chapter 3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>
                <a:solidFill>
                  <a:srgbClr val="FF0000"/>
                </a:solidFill>
              </a:rPr>
              <a:t>Solve simple circuits</a:t>
            </a:r>
            <a:r>
              <a:rPr lang="en-CA" altLang="en-US" smtClean="0"/>
              <a:t> using either:</a:t>
            </a:r>
          </a:p>
          <a:p>
            <a:pPr lvl="1"/>
            <a:r>
              <a:rPr lang="en-CA" altLang="en-US" smtClean="0"/>
              <a:t>Equivalent resistance</a:t>
            </a:r>
          </a:p>
          <a:p>
            <a:pPr lvl="1"/>
            <a:r>
              <a:rPr lang="en-CA" altLang="en-US" smtClean="0"/>
              <a:t>Nodal analysis</a:t>
            </a:r>
          </a:p>
          <a:p>
            <a:pPr lvl="1"/>
            <a:r>
              <a:rPr lang="en-CA" altLang="en-US" smtClean="0"/>
              <a:t>Mesh analysis</a:t>
            </a:r>
          </a:p>
          <a:p>
            <a:pPr lvl="1"/>
            <a:r>
              <a:rPr lang="en-CA" altLang="en-US" smtClean="0"/>
              <a:t>Superposition </a:t>
            </a:r>
          </a:p>
          <a:p>
            <a:pPr lvl="1"/>
            <a:endParaRPr lang="en-CA" altLang="en-US" smtClean="0"/>
          </a:p>
          <a:p>
            <a:r>
              <a:rPr lang="en-CA" altLang="en-US" smtClean="0"/>
              <a:t>Use these techniques to get </a:t>
            </a:r>
            <a:r>
              <a:rPr lang="en-US" altLang="en-US" sz="2800">
                <a:solidFill>
                  <a:srgbClr val="FF0000"/>
                </a:solidFill>
              </a:rPr>
              <a:t>Th</a:t>
            </a:r>
            <a:r>
              <a:rPr lang="en-US" altLang="en-US" sz="2800">
                <a:solidFill>
                  <a:srgbClr val="FF0000"/>
                </a:solidFill>
                <a:cs typeface="Arial" panose="020B0604020202020204" pitchFamily="34" charset="0"/>
              </a:rPr>
              <a:t>é</a:t>
            </a:r>
            <a:r>
              <a:rPr lang="en-US" altLang="en-US" sz="2800">
                <a:solidFill>
                  <a:srgbClr val="FF0000"/>
                </a:solidFill>
              </a:rPr>
              <a:t>venin or Norton equivalent circuit-V</a:t>
            </a:r>
            <a:r>
              <a:rPr lang="en-US" altLang="en-US" sz="2800" baseline="-25000">
                <a:solidFill>
                  <a:srgbClr val="FF0000"/>
                </a:solidFill>
              </a:rPr>
              <a:t>oc</a:t>
            </a:r>
            <a:r>
              <a:rPr lang="en-US" altLang="en-US" sz="2800">
                <a:solidFill>
                  <a:srgbClr val="FF0000"/>
                </a:solidFill>
              </a:rPr>
              <a:t>, I</a:t>
            </a:r>
            <a:r>
              <a:rPr lang="en-US" altLang="en-US" sz="2800" baseline="-25000">
                <a:solidFill>
                  <a:srgbClr val="FF0000"/>
                </a:solidFill>
              </a:rPr>
              <a:t>sc</a:t>
            </a:r>
            <a:r>
              <a:rPr lang="en-US" altLang="en-US" sz="2800">
                <a:solidFill>
                  <a:srgbClr val="FF0000"/>
                </a:solidFill>
              </a:rPr>
              <a:t>, R</a:t>
            </a:r>
            <a:r>
              <a:rPr lang="en-US" altLang="en-US" sz="2800" baseline="-25000">
                <a:solidFill>
                  <a:srgbClr val="FF0000"/>
                </a:solidFill>
              </a:rPr>
              <a:t>th</a:t>
            </a:r>
            <a:endParaRPr lang="en-CA" altLang="en-US" baseline="-25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6-</a:t>
            </a:r>
            <a:br>
              <a:rPr lang="en-US" altLang="en-US" smtClean="0"/>
            </a:br>
            <a:r>
              <a:rPr lang="en-US" altLang="en-US" smtClean="0"/>
              <a:t>Alternating Voltages and Currents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A sinusoidal voltage waveform can be described by the equation </a:t>
            </a:r>
          </a:p>
          <a:p>
            <a:pPr eaLnBrk="1" hangingPunct="1"/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voltage across a resistor is </a:t>
            </a:r>
            <a:r>
              <a:rPr lang="en-US" altLang="en-US" sz="2400" i="1">
                <a:solidFill>
                  <a:srgbClr val="FF0000"/>
                </a:solidFill>
              </a:rPr>
              <a:t>in phase with</a:t>
            </a:r>
            <a:r>
              <a:rPr lang="en-US" altLang="en-US" sz="2400">
                <a:solidFill>
                  <a:srgbClr val="FF0000"/>
                </a:solidFill>
              </a:rPr>
              <a:t> the current</a:t>
            </a:r>
            <a:r>
              <a:rPr lang="en-US" altLang="en-US" sz="2400"/>
              <a:t>, the </a:t>
            </a:r>
            <a:r>
              <a:rPr lang="en-US" altLang="en-US" sz="2400">
                <a:solidFill>
                  <a:srgbClr val="FF0000"/>
                </a:solidFill>
              </a:rPr>
              <a:t>voltage across an inductor </a:t>
            </a:r>
            <a:r>
              <a:rPr lang="en-US" altLang="en-US" sz="2400" i="1">
                <a:solidFill>
                  <a:srgbClr val="FF0000"/>
                </a:solidFill>
              </a:rPr>
              <a:t>leads</a:t>
            </a:r>
            <a:r>
              <a:rPr lang="en-US" altLang="en-US" sz="2400">
                <a:solidFill>
                  <a:srgbClr val="FF0000"/>
                </a:solidFill>
              </a:rPr>
              <a:t> the current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</a:t>
            </a:r>
            <a:r>
              <a:rPr lang="en-US" altLang="en-US" sz="2400">
                <a:sym typeface="Symbol" panose="05050102010706020507" pitchFamily="18" charset="2"/>
              </a:rPr>
              <a:t>, and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voltage across a capacitor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lags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the current by </a:t>
            </a:r>
            <a:r>
              <a:rPr lang="en-US" altLang="en-US" sz="2400">
                <a:solidFill>
                  <a:srgbClr val="FF0000"/>
                </a:solidFill>
              </a:rPr>
              <a:t>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reactance of an inductor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en-US" sz="2400" i="1" baseline="-25000">
                <a:solidFill>
                  <a:srgbClr val="FF0000"/>
                </a:solidFill>
                <a:sym typeface="Symbol" panose="05050102010706020507" pitchFamily="18" charset="2"/>
              </a:rPr>
              <a:t>L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L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reactance of a capacitor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X</a:t>
            </a:r>
            <a:r>
              <a:rPr lang="en-US" altLang="en-US" sz="2400" i="1" baseline="-25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= 1/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C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relationship between current and voltage in circuits containing reactance can be described by its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impedance</a:t>
            </a:r>
          </a:p>
          <a:p>
            <a:pPr eaLnBrk="1" hangingPunct="1"/>
            <a:r>
              <a:rPr lang="en-US" altLang="en-US" sz="2400">
                <a:sym typeface="Symbol" panose="05050102010706020507" pitchFamily="18" charset="2"/>
              </a:rPr>
              <a:t>The use of impedance is simplified by the use of </a:t>
            </a:r>
            <a:r>
              <a:rPr lang="en-US" altLang="en-US" sz="2400" u="sng">
                <a:solidFill>
                  <a:srgbClr val="FF0000"/>
                </a:solidFill>
                <a:sym typeface="Symbol" panose="05050102010706020507" pitchFamily="18" charset="2"/>
              </a:rPr>
              <a:t>complex notation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or </a:t>
            </a:r>
            <a:r>
              <a:rPr lang="en-US" altLang="en-US" sz="2400" u="sng">
                <a:solidFill>
                  <a:srgbClr val="FF0000"/>
                </a:solidFill>
                <a:sym typeface="Symbol" panose="05050102010706020507" pitchFamily="18" charset="2"/>
              </a:rPr>
              <a:t>phase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arithmetic</a:t>
            </a:r>
          </a:p>
        </p:txBody>
      </p:sp>
      <p:graphicFrame>
        <p:nvGraphicFramePr>
          <p:cNvPr id="12292" name="Object 5"/>
          <p:cNvGraphicFramePr>
            <a:graphicFrameLocks noChangeAspect="1"/>
          </p:cNvGraphicFramePr>
          <p:nvPr/>
        </p:nvGraphicFramePr>
        <p:xfrm>
          <a:off x="3683001" y="2205038"/>
          <a:ext cx="24368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4" imgW="2413000" imgH="419100" progId="Equation.3">
                  <p:embed/>
                </p:oleObj>
              </mc:Choice>
              <mc:Fallback>
                <p:oleObj name="Equation" r:id="rId4" imgW="24130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1" y="2205038"/>
                        <a:ext cx="2436813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1631951" y="2312989"/>
            <a:ext cx="5256213" cy="3902075"/>
            <a:chOff x="2123728" y="2312876"/>
            <a:chExt cx="5256584" cy="3902119"/>
          </a:xfrm>
        </p:grpSpPr>
        <p:pic>
          <p:nvPicPr>
            <p:cNvPr id="14343" name="Picture 4" descr="C15NF0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2312876"/>
              <a:ext cx="5018584" cy="209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4" name="Rectangle 2"/>
            <p:cNvSpPr>
              <a:spLocks noChangeArrowheads="1"/>
            </p:cNvSpPr>
            <p:nvPr/>
          </p:nvSpPr>
          <p:spPr bwMode="auto">
            <a:xfrm>
              <a:off x="6327775" y="5281613"/>
              <a:ext cx="107950" cy="234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14345" name="TextBox 1"/>
            <p:cNvSpPr txBox="1">
              <a:spLocks noChangeArrowheads="1"/>
            </p:cNvSpPr>
            <p:nvPr/>
          </p:nvSpPr>
          <p:spPr bwMode="auto">
            <a:xfrm>
              <a:off x="6227763" y="5192713"/>
              <a:ext cx="2524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400" i="1">
                  <a:solidFill>
                    <a:srgbClr val="000000"/>
                  </a:solidFill>
                  <a:latin typeface="Times" panose="02020603050405020304" pitchFamily="18" charset="0"/>
                </a:rPr>
                <a:t>R</a:t>
              </a:r>
            </a:p>
          </p:txBody>
        </p:sp>
        <p:pic>
          <p:nvPicPr>
            <p:cNvPr id="14346" name="Picture 5" descr="C15NF0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4170431"/>
              <a:ext cx="4536504" cy="2044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472002" y="4436975"/>
              <a:ext cx="755703" cy="277815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R</a:t>
              </a:r>
              <a:r>
                <a:rPr lang="en-CA" sz="1200" b="1" i="1" dirty="0">
                  <a:solidFill>
                    <a:srgbClr val="000000"/>
                  </a:solidFill>
                </a:rPr>
                <a:t> = IR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35507" y="3789268"/>
              <a:ext cx="692199" cy="27622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R</a:t>
              </a:r>
              <a:r>
                <a:rPr lang="en-CA" sz="1200" b="1" i="1" dirty="0">
                  <a:solidFill>
                    <a:srgbClr val="000000"/>
                  </a:solidFill>
                </a:rPr>
                <a:t> = IR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80135" y="5070394"/>
              <a:ext cx="900177" cy="27622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CA" sz="1200" b="1" i="1" dirty="0">
                  <a:solidFill>
                    <a:srgbClr val="000000"/>
                  </a:solidFill>
                </a:rPr>
                <a:t>V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C</a:t>
              </a:r>
              <a:r>
                <a:rPr lang="en-CA" sz="1200" b="1" i="1" dirty="0">
                  <a:solidFill>
                    <a:srgbClr val="000000"/>
                  </a:solidFill>
                </a:rPr>
                <a:t> = -IX</a:t>
              </a:r>
              <a:r>
                <a:rPr lang="en-CA" sz="1200" b="1" i="1" baseline="-25000" dirty="0">
                  <a:solidFill>
                    <a:srgbClr val="000000"/>
                  </a:solidFill>
                </a:rPr>
                <a:t>C</a:t>
              </a:r>
              <a:endParaRPr lang="en-CA" sz="1050" b="1" i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4339" name="Picture 4" descr="C15N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20"/>
          <a:stretch>
            <a:fillRect/>
          </a:stretch>
        </p:blipFill>
        <p:spPr bwMode="auto">
          <a:xfrm>
            <a:off x="7566025" y="2565401"/>
            <a:ext cx="22939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C15NF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8"/>
          <a:stretch>
            <a:fillRect/>
          </a:stretch>
        </p:blipFill>
        <p:spPr bwMode="auto">
          <a:xfrm>
            <a:off x="7500939" y="4437064"/>
            <a:ext cx="242093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2"/>
          <p:cNvSpPr txBox="1">
            <a:spLocks noChangeArrowheads="1"/>
          </p:cNvSpPr>
          <p:nvPr/>
        </p:nvSpPr>
        <p:spPr bwMode="auto">
          <a:xfrm>
            <a:off x="1992313" y="306388"/>
            <a:ext cx="849630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In </a:t>
            </a:r>
            <a:r>
              <a:rPr lang="en-CA" altLang="en-US" b="1" i="1" u="sng">
                <a:solidFill>
                  <a:srgbClr val="FF0000"/>
                </a:solidFill>
                <a:latin typeface="Times" panose="02020603050405020304" pitchFamily="18" charset="0"/>
              </a:rPr>
              <a:t>parallel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 circuits, V is the same across all elements 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 I=V/R 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</a:rPr>
              <a:t>so 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V leading I in L  I lags V in L  I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CA" altLang="en-US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 = -V/X</a:t>
            </a:r>
            <a:r>
              <a:rPr lang="en-CA" altLang="en-US" baseline="-250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L</a:t>
            </a:r>
            <a:endParaRPr lang="en-CA" altLang="en-US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143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Consider these </a:t>
            </a:r>
            <a:r>
              <a:rPr lang="en-GB" altLang="en-US" b="1" i="1" u="sng" smtClean="0"/>
              <a:t>series</a:t>
            </a:r>
            <a:r>
              <a:rPr lang="en-GB" altLang="en-US" smtClean="0"/>
              <a:t> circuits and phasor diagrams</a:t>
            </a:r>
            <a:br>
              <a:rPr lang="en-GB" altLang="en-US" smtClean="0"/>
            </a:br>
            <a:r>
              <a:rPr lang="en-GB" altLang="en-US" smtClean="0"/>
              <a:t>                           </a:t>
            </a:r>
            <a:r>
              <a:rPr lang="en-US" altLang="en-US" smtClean="0"/>
              <a:t>E leads I in L, I leads E in C</a:t>
            </a:r>
            <a:endParaRPr lang="en-GB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Complex Notation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8331200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mtClean="0"/>
          </a:p>
          <a:p>
            <a:pPr eaLnBrk="1" hangingPunct="1">
              <a:lnSpc>
                <a:spcPct val="110000"/>
              </a:lnSpc>
            </a:pPr>
            <a:endParaRPr lang="en-US" altLang="en-US" smtClean="0"/>
          </a:p>
          <a:p>
            <a:pPr eaLnBrk="1" hangingPunct="1">
              <a:lnSpc>
                <a:spcPct val="110000"/>
              </a:lnSpc>
            </a:pPr>
            <a:r>
              <a:rPr lang="en-US" altLang="en-US" smtClean="0"/>
              <a:t>We can represent impedance using complex notation where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mtClean="0"/>
              <a:t>Resistors:		</a:t>
            </a:r>
            <a:r>
              <a:rPr lang="en-GB" altLang="en-US" b="1" smtClean="0"/>
              <a:t>Z</a:t>
            </a:r>
            <a:r>
              <a:rPr lang="en-GB" altLang="en-US" b="1" baseline="-25000" smtClean="0"/>
              <a:t>R</a:t>
            </a:r>
            <a:r>
              <a:rPr lang="en-GB" altLang="en-US" smtClean="0"/>
              <a:t>        = 	 </a:t>
            </a:r>
            <a:r>
              <a:rPr lang="en-GB" altLang="en-US" i="1" smtClean="0"/>
              <a:t>R</a:t>
            </a:r>
            <a:r>
              <a:rPr lang="en-GB" altLang="en-US" smtClean="0"/>
              <a:t> </a:t>
            </a:r>
            <a:endParaRPr lang="en-US" altLang="en-US" smtClean="0"/>
          </a:p>
          <a:p>
            <a:pPr eaLnBrk="1" hangingPunct="1">
              <a:lnSpc>
                <a:spcPct val="150000"/>
              </a:lnSpc>
            </a:pPr>
            <a:r>
              <a:rPr lang="en-US" altLang="en-US" smtClean="0"/>
              <a:t>Inductors:		</a:t>
            </a:r>
            <a:r>
              <a:rPr lang="en-GB" altLang="en-US" b="1" smtClean="0"/>
              <a:t>Z</a:t>
            </a:r>
            <a:r>
              <a:rPr lang="en-GB" altLang="en-US" b="1" baseline="-25000" smtClean="0"/>
              <a:t>L</a:t>
            </a:r>
            <a:r>
              <a:rPr lang="en-GB" altLang="en-US" smtClean="0"/>
              <a:t>        =	 j</a:t>
            </a:r>
            <a:r>
              <a:rPr lang="en-GB" altLang="en-US" i="1" smtClean="0"/>
              <a:t>X</a:t>
            </a:r>
            <a:r>
              <a:rPr lang="en-GB" altLang="en-US" i="1" baseline="-25000" smtClean="0"/>
              <a:t>L</a:t>
            </a:r>
            <a:r>
              <a:rPr lang="en-GB" altLang="en-US" i="1" smtClean="0"/>
              <a:t>         =	   </a:t>
            </a:r>
            <a:r>
              <a:rPr lang="en-GB" altLang="en-US" smtClean="0"/>
              <a:t> j</a:t>
            </a:r>
            <a:r>
              <a:rPr lang="en-GB" altLang="en-US" i="1" smtClean="0">
                <a:sym typeface="Symbol" panose="05050102010706020507" pitchFamily="18" charset="2"/>
              </a:rPr>
              <a:t></a:t>
            </a:r>
            <a:r>
              <a:rPr lang="en-GB" altLang="en-US" i="1" smtClean="0"/>
              <a:t>L</a:t>
            </a:r>
            <a:r>
              <a:rPr lang="en-GB" altLang="en-US" smtClean="0"/>
              <a:t> </a:t>
            </a:r>
            <a:endParaRPr lang="en-US" altLang="en-US" smtClean="0"/>
          </a:p>
          <a:p>
            <a:pPr eaLnBrk="1" hangingPunct="1">
              <a:lnSpc>
                <a:spcPct val="150000"/>
              </a:lnSpc>
            </a:pPr>
            <a:r>
              <a:rPr lang="en-US" altLang="en-US" smtClean="0"/>
              <a:t>Capacitors:	</a:t>
            </a:r>
            <a:r>
              <a:rPr lang="en-GB" altLang="en-US" b="1" smtClean="0"/>
              <a:t>Z</a:t>
            </a:r>
            <a:r>
              <a:rPr lang="en-GB" altLang="en-US" b="1" baseline="-25000" smtClean="0"/>
              <a:t>C</a:t>
            </a:r>
            <a:r>
              <a:rPr lang="en-GB" altLang="en-US" smtClean="0"/>
              <a:t>        = 	</a:t>
            </a:r>
            <a:r>
              <a:rPr lang="en-GB" altLang="en-US" i="1" smtClean="0"/>
              <a:t>-</a:t>
            </a:r>
            <a:r>
              <a:rPr lang="en-GB" altLang="en-US" smtClean="0"/>
              <a:t>j</a:t>
            </a:r>
            <a:r>
              <a:rPr lang="en-GB" altLang="en-US" i="1" smtClean="0"/>
              <a:t>X</a:t>
            </a:r>
            <a:r>
              <a:rPr lang="en-GB" altLang="en-US" i="1" baseline="-25000" smtClean="0"/>
              <a:t>C</a:t>
            </a:r>
            <a:r>
              <a:rPr lang="en-GB" altLang="en-US" smtClean="0"/>
              <a:t>         =	 </a:t>
            </a:r>
            <a:endParaRPr lang="en-US" altLang="en-US" smtClean="0"/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16389" name="Object 7"/>
          <p:cNvGraphicFramePr>
            <a:graphicFrameLocks noChangeAspect="1"/>
          </p:cNvGraphicFramePr>
          <p:nvPr/>
        </p:nvGraphicFramePr>
        <p:xfrm>
          <a:off x="8543925" y="5084763"/>
          <a:ext cx="173355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Equation" r:id="rId4" imgW="1727200" imgH="787400" progId="Equation.3">
                  <p:embed/>
                </p:oleObj>
              </mc:Choice>
              <mc:Fallback>
                <p:oleObj name="Equation" r:id="rId4" imgW="1727200" imgH="787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3925" y="5084763"/>
                        <a:ext cx="173355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0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6391" name="Picture 8" descr="Proposed cover design icon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6.6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7- Power in AC Circuits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1951" y="1611314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In </a:t>
            </a:r>
            <a:r>
              <a:rPr lang="en-US" altLang="en-US" sz="2400">
                <a:solidFill>
                  <a:srgbClr val="FF0000"/>
                </a:solidFill>
              </a:rPr>
              <a:t>resistive circuits the average power is equal to </a:t>
            </a:r>
            <a:r>
              <a:rPr lang="en-US" altLang="en-US" sz="2400" i="1">
                <a:solidFill>
                  <a:srgbClr val="FF0000"/>
                </a:solidFill>
              </a:rPr>
              <a:t>VI</a:t>
            </a:r>
            <a:r>
              <a:rPr lang="en-US" altLang="en-US" sz="2400"/>
              <a:t>, where </a:t>
            </a:r>
            <a:r>
              <a:rPr lang="en-US" altLang="en-US" sz="2400" i="1"/>
              <a:t>V</a:t>
            </a:r>
            <a:r>
              <a:rPr lang="en-US" altLang="en-US" sz="2400"/>
              <a:t> and </a:t>
            </a:r>
            <a:r>
              <a:rPr lang="en-US" altLang="en-US" sz="2400" i="1"/>
              <a:t>I</a:t>
            </a:r>
            <a:r>
              <a:rPr lang="en-US" altLang="en-US" sz="2400"/>
              <a:t> are r.m.s. values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In a </a:t>
            </a:r>
            <a:r>
              <a:rPr lang="en-US" altLang="en-US" sz="2400">
                <a:solidFill>
                  <a:srgbClr val="FF0000"/>
                </a:solidFill>
              </a:rPr>
              <a:t>capacitor the current </a:t>
            </a:r>
            <a:r>
              <a:rPr lang="en-US" altLang="en-US" sz="2400" i="1">
                <a:solidFill>
                  <a:srgbClr val="FF0000"/>
                </a:solidFill>
              </a:rPr>
              <a:t>leads</a:t>
            </a:r>
            <a:r>
              <a:rPr lang="en-US" altLang="en-US" sz="2400">
                <a:solidFill>
                  <a:srgbClr val="FF0000"/>
                </a:solidFill>
              </a:rPr>
              <a:t> the voltage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In an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inductor </a:t>
            </a:r>
            <a:r>
              <a:rPr lang="en-US" altLang="en-US" sz="2400">
                <a:solidFill>
                  <a:srgbClr val="FF0000"/>
                </a:solidFill>
              </a:rPr>
              <a:t>the current </a:t>
            </a:r>
            <a:r>
              <a:rPr lang="en-US" altLang="en-US" sz="2400" i="1">
                <a:solidFill>
                  <a:srgbClr val="FF0000"/>
                </a:solidFill>
              </a:rPr>
              <a:t>lags</a:t>
            </a:r>
            <a:r>
              <a:rPr lang="en-US" altLang="en-US" sz="2400">
                <a:solidFill>
                  <a:srgbClr val="FF0000"/>
                </a:solidFill>
              </a:rPr>
              <a:t> the voltage by 90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and the average power is zero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In circuits with both resistive and reactive elements, the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instantaneous power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400">
                <a:sym typeface="Symbol" panose="05050102010706020507" pitchFamily="18" charset="2"/>
              </a:rPr>
              <a:t>is: </a:t>
            </a:r>
            <a:br>
              <a:rPr lang="en-US" altLang="en-US" sz="2400">
                <a:sym typeface="Symbol" panose="05050102010706020507" pitchFamily="18" charset="2"/>
              </a:rPr>
            </a:br>
            <a:r>
              <a:rPr lang="en-US" altLang="en-US" sz="2400">
                <a:sym typeface="Symbol" panose="05050102010706020507" pitchFamily="18" charset="2"/>
              </a:rPr>
              <a:t>and </a:t>
            </a:r>
            <a:r>
              <a:rPr lang="en-US" altLang="en-US" sz="2400" i="1">
                <a:sym typeface="Symbol" panose="05050102010706020507" pitchFamily="18" charset="2"/>
              </a:rPr>
              <a:t>the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average power </a:t>
            </a:r>
            <a:r>
              <a:rPr lang="en-US" altLang="en-US" sz="2400" i="1">
                <a:sym typeface="Symbol" panose="05050102010706020507" pitchFamily="18" charset="2"/>
              </a:rPr>
              <a:t>or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 active power </a:t>
            </a:r>
            <a:r>
              <a:rPr lang="en-US" altLang="en-US" sz="2400">
                <a:sym typeface="Symbol" panose="05050102010706020507" pitchFamily="18" charset="2"/>
              </a:rPr>
              <a:t>is </a:t>
            </a:r>
            <a:r>
              <a:rPr lang="en-US" altLang="en-US" sz="2400" i="1">
                <a:sym typeface="Symbol" panose="05050102010706020507" pitchFamily="18" charset="2"/>
              </a:rPr>
              <a:t>VI</a:t>
            </a:r>
            <a:r>
              <a:rPr lang="en-US" altLang="en-US" sz="2400">
                <a:sym typeface="Symbol" panose="05050102010706020507" pitchFamily="18" charset="2"/>
              </a:rPr>
              <a:t> cos </a:t>
            </a:r>
            <a:r>
              <a:rPr lang="en-US" altLang="en-US" sz="2400" i="1">
                <a:sym typeface="Symbol" panose="05050102010706020507" pitchFamily="18" charset="2"/>
              </a:rPr>
              <a:t>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The term cos </a:t>
            </a:r>
            <a:r>
              <a:rPr lang="en-US" altLang="en-US" sz="2400" i="1">
                <a:sym typeface="Symbol" panose="05050102010706020507" pitchFamily="18" charset="2"/>
              </a:rPr>
              <a:t> </a:t>
            </a:r>
            <a:r>
              <a:rPr lang="en-US" altLang="en-US" sz="2400">
                <a:sym typeface="Symbol" panose="05050102010706020507" pitchFamily="18" charset="2"/>
              </a:rPr>
              <a:t>is called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power factor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Have the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Active</a:t>
            </a:r>
            <a:r>
              <a:rPr lang="en-US" altLang="en-US" sz="2400">
                <a:sym typeface="Symbol" panose="05050102010706020507" pitchFamily="18" charset="2"/>
              </a:rPr>
              <a:t>,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Reactive</a:t>
            </a:r>
            <a:r>
              <a:rPr lang="en-US" altLang="en-US" sz="2400">
                <a:sym typeface="Symbol" panose="05050102010706020507" pitchFamily="18" charset="2"/>
              </a:rPr>
              <a:t> and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Apparent Power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Power factor correction is important in high-power systems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High-power systems often use three-phase arrangements</a:t>
            </a:r>
          </a:p>
        </p:txBody>
      </p:sp>
      <p:graphicFrame>
        <p:nvGraphicFramePr>
          <p:cNvPr id="18436" name="Object 11"/>
          <p:cNvGraphicFramePr>
            <a:graphicFrameLocks noChangeAspect="1"/>
          </p:cNvGraphicFramePr>
          <p:nvPr/>
        </p:nvGraphicFramePr>
        <p:xfrm>
          <a:off x="5303838" y="4149726"/>
          <a:ext cx="50847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8" name="Equation" r:id="rId4" imgW="2197100" imgH="203200" progId="Equation.DSMT4">
                  <p:embed/>
                </p:oleObj>
              </mc:Choice>
              <mc:Fallback>
                <p:oleObj name="Equation" r:id="rId4" imgW="2197100" imgH="203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838" y="4149726"/>
                        <a:ext cx="5084762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Reference voltage: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034928"/>
            <a:ext cx="7380312" cy="427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4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19"/>
          <p:cNvGrpSpPr>
            <a:grpSpLocks/>
          </p:cNvGrpSpPr>
          <p:nvPr/>
        </p:nvGrpSpPr>
        <p:grpSpPr bwMode="auto">
          <a:xfrm>
            <a:off x="2640014" y="2205039"/>
            <a:ext cx="6804025" cy="3887787"/>
            <a:chOff x="703" y="1548"/>
            <a:chExt cx="4286" cy="1786"/>
          </a:xfrm>
        </p:grpSpPr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703" y="1548"/>
              <a:ext cx="4286" cy="54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20486" name="Rectangle 18"/>
            <p:cNvSpPr>
              <a:spLocks noChangeArrowheads="1"/>
            </p:cNvSpPr>
            <p:nvPr/>
          </p:nvSpPr>
          <p:spPr bwMode="auto">
            <a:xfrm>
              <a:off x="703" y="3045"/>
              <a:ext cx="4286" cy="289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20487" name="Rectangle 17"/>
            <p:cNvSpPr>
              <a:spLocks noChangeArrowheads="1"/>
            </p:cNvSpPr>
            <p:nvPr/>
          </p:nvSpPr>
          <p:spPr bwMode="auto">
            <a:xfrm>
              <a:off x="703" y="2739"/>
              <a:ext cx="4286" cy="24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20488" name="Rectangle 16"/>
            <p:cNvSpPr>
              <a:spLocks noChangeArrowheads="1"/>
            </p:cNvSpPr>
            <p:nvPr/>
          </p:nvSpPr>
          <p:spPr bwMode="auto">
            <a:xfrm>
              <a:off x="703" y="2176"/>
              <a:ext cx="4286" cy="45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</p:grp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1025" y="1701800"/>
            <a:ext cx="8382000" cy="43195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mtClean="0"/>
              <a:t>Know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/>
              <a:t>		Active Power	</a:t>
            </a:r>
            <a:r>
              <a:rPr lang="en-GB" altLang="en-US" i="1" smtClean="0"/>
              <a:t>P</a:t>
            </a:r>
            <a:r>
              <a:rPr lang="en-GB" altLang="en-US" smtClean="0"/>
              <a:t> = </a:t>
            </a:r>
            <a:r>
              <a:rPr lang="en-GB" altLang="en-US" i="1" smtClean="0"/>
              <a:t>VI</a:t>
            </a:r>
            <a:r>
              <a:rPr lang="en-GB" altLang="en-US" smtClean="0"/>
              <a:t> cos </a:t>
            </a:r>
            <a:r>
              <a:rPr lang="en-GB" altLang="en-US" i="1" smtClean="0">
                <a:sym typeface="Symbol" panose="05050102010706020507" pitchFamily="18" charset="2"/>
              </a:rPr>
              <a:t> </a:t>
            </a:r>
            <a:r>
              <a:rPr lang="en-GB" altLang="en-US" smtClean="0">
                <a:sym typeface="Symbol" panose="05050102010706020507" pitchFamily="18" charset="2"/>
              </a:rPr>
              <a:t>	watts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          dissipated in R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		Reactive Power	Q = </a:t>
            </a:r>
            <a:r>
              <a:rPr lang="en-GB" altLang="en-US" i="1" smtClean="0"/>
              <a:t>VI</a:t>
            </a:r>
            <a:r>
              <a:rPr lang="en-GB" altLang="en-US" smtClean="0"/>
              <a:t> sin </a:t>
            </a:r>
            <a:r>
              <a:rPr lang="en-GB" altLang="en-US" i="1" smtClean="0">
                <a:sym typeface="Symbol" panose="05050102010706020507" pitchFamily="18" charset="2"/>
              </a:rPr>
              <a:t>		</a:t>
            </a:r>
            <a:r>
              <a:rPr lang="en-GB" altLang="en-US" smtClean="0">
                <a:sym typeface="Symbol" panose="05050102010706020507" pitchFamily="18" charset="2"/>
              </a:rPr>
              <a:t>var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          stored in C &amp; L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mtClean="0">
                <a:sym typeface="Symbol" panose="05050102010706020507" pitchFamily="18" charset="2"/>
              </a:rPr>
              <a:t>		Apparent Power	S = </a:t>
            </a:r>
            <a:r>
              <a:rPr lang="en-GB" altLang="en-US" i="1" smtClean="0">
                <a:sym typeface="Symbol" panose="05050102010706020507" pitchFamily="18" charset="2"/>
              </a:rPr>
              <a:t>VI			</a:t>
            </a:r>
            <a:r>
              <a:rPr lang="en-GB" altLang="en-US" smtClean="0">
                <a:sym typeface="Symbol" panose="05050102010706020507" pitchFamily="18" charset="2"/>
              </a:rPr>
              <a:t>VA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GB" altLang="en-US" smtClean="0">
              <a:sym typeface="Symbol" panose="05050102010706020507" pitchFamily="18" charset="2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i="1" smtClean="0">
                <a:sym typeface="Symbol" panose="05050102010706020507" pitchFamily="18" charset="2"/>
              </a:rPr>
              <a:t>	    S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r>
              <a:rPr lang="en-GB" altLang="en-US" smtClean="0">
                <a:sym typeface="Symbol" panose="05050102010706020507" pitchFamily="18" charset="2"/>
              </a:rPr>
              <a:t> = </a:t>
            </a:r>
            <a:r>
              <a:rPr lang="en-GB" altLang="en-US" i="1" smtClean="0">
                <a:sym typeface="Symbol" panose="05050102010706020507" pitchFamily="18" charset="2"/>
              </a:rPr>
              <a:t>P</a:t>
            </a:r>
            <a:r>
              <a:rPr lang="en-GB" altLang="en-US" baseline="30000" smtClean="0">
                <a:sym typeface="Symbol" panose="05050102010706020507" pitchFamily="18" charset="2"/>
              </a:rPr>
              <a:t>2</a:t>
            </a:r>
            <a:r>
              <a:rPr lang="en-GB" altLang="en-US" smtClean="0">
                <a:sym typeface="Symbol" panose="05050102010706020507" pitchFamily="18" charset="2"/>
              </a:rPr>
              <a:t> + </a:t>
            </a:r>
            <a:r>
              <a:rPr lang="en-GB" altLang="en-US" i="1" smtClean="0">
                <a:sym typeface="Symbol" panose="05050102010706020507" pitchFamily="18" charset="2"/>
              </a:rPr>
              <a:t>Q</a:t>
            </a:r>
            <a:r>
              <a:rPr lang="en-GB" altLang="en-US" baseline="30000" smtClean="0">
                <a:sym typeface="Symbol" panose="05050102010706020507" pitchFamily="18" charset="2"/>
              </a:rPr>
              <a:t>2   </a:t>
            </a:r>
            <a:r>
              <a:rPr lang="en-GB" altLang="en-US" smtClean="0">
                <a:sym typeface="Symbol" panose="05050102010706020507" pitchFamily="18" charset="2"/>
              </a:rPr>
              <a:t>and Power factor  </a:t>
            </a:r>
            <a:r>
              <a:rPr lang="en-GB" altLang="en-US" i="1" smtClean="0">
                <a:sym typeface="Symbol" panose="05050102010706020507" pitchFamily="18" charset="2"/>
              </a:rPr>
              <a:t>cos </a:t>
            </a:r>
            <a:endParaRPr lang="en-GB" altLang="en-US" smtClean="0">
              <a:sym typeface="Symbol" panose="05050102010706020507" pitchFamily="18" charset="2"/>
            </a:endParaRPr>
          </a:p>
        </p:txBody>
      </p:sp>
      <p:pic>
        <p:nvPicPr>
          <p:cNvPr id="20484" name="Picture 4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6" y="41275"/>
            <a:ext cx="2765425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</a:t>
            </a:r>
            <a:r>
              <a:rPr lang="en-US" altLang="en-US" sz="3200"/>
              <a:t>Chapter 8-</a:t>
            </a:r>
            <a:br>
              <a:rPr lang="en-US" altLang="en-US" sz="3200"/>
            </a:br>
            <a:r>
              <a:rPr lang="en-US" altLang="en-US" sz="3200"/>
              <a:t>Frequency Characteristics of AC Circuits</a:t>
            </a:r>
            <a:endParaRPr lang="en-US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reactance of capacitors and inductors is dependent on frequency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Single </a:t>
            </a:r>
            <a:r>
              <a:rPr lang="en-US" altLang="en-US" sz="2400" i="1">
                <a:solidFill>
                  <a:srgbClr val="FF0000"/>
                </a:solidFill>
              </a:rPr>
              <a:t>RC</a:t>
            </a:r>
            <a:r>
              <a:rPr lang="en-US" altLang="en-US" sz="2400">
                <a:solidFill>
                  <a:srgbClr val="FF0000"/>
                </a:solidFill>
              </a:rPr>
              <a:t> or </a:t>
            </a:r>
            <a:r>
              <a:rPr lang="en-US" altLang="en-US" sz="2400" i="1">
                <a:solidFill>
                  <a:srgbClr val="FF0000"/>
                </a:solidFill>
              </a:rPr>
              <a:t>RL</a:t>
            </a:r>
            <a:r>
              <a:rPr lang="en-US" altLang="en-US" sz="2400">
                <a:solidFill>
                  <a:srgbClr val="FF0000"/>
                </a:solidFill>
              </a:rPr>
              <a:t> networks can produce an arrangement with a single upper or lower cut-off frequency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In each case the angular cut-off frequency </a:t>
            </a:r>
            <a:r>
              <a:rPr lang="en-US" altLang="en-US" sz="2400" i="1">
                <a:sym typeface="Symbol" panose="05050102010706020507" pitchFamily="18" charset="2"/>
              </a:rPr>
              <a:t></a:t>
            </a:r>
            <a:r>
              <a:rPr lang="en-US" altLang="en-US" sz="2400" i="1" baseline="-25000">
                <a:sym typeface="Symbol" panose="05050102010706020507" pitchFamily="18" charset="2"/>
              </a:rPr>
              <a:t>o</a:t>
            </a:r>
            <a:r>
              <a:rPr lang="en-US" altLang="en-US" sz="2400">
                <a:sym typeface="Symbol" panose="05050102010706020507" pitchFamily="18" charset="2"/>
              </a:rPr>
              <a:t> is given by the reciprocal of </a:t>
            </a:r>
            <a:r>
              <a:rPr lang="en-US" altLang="en-US" sz="2400"/>
              <a:t>the time constant</a:t>
            </a:r>
            <a:r>
              <a:rPr lang="en-US" altLang="en-US" sz="2400" i="1"/>
              <a:t> </a:t>
            </a:r>
            <a:r>
              <a:rPr lang="en-US" altLang="en-US" sz="2400">
                <a:sym typeface="Symbol" panose="05050102010706020507" pitchFamily="18" charset="2"/>
              </a:rPr>
              <a:t>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For an </a:t>
            </a:r>
            <a:r>
              <a:rPr lang="en-US" altLang="en-US" sz="2400" i="1">
                <a:solidFill>
                  <a:srgbClr val="FF0000"/>
                </a:solidFill>
              </a:rPr>
              <a:t>RC</a:t>
            </a:r>
            <a:r>
              <a:rPr lang="en-US" altLang="en-US" sz="2400">
                <a:solidFill>
                  <a:srgbClr val="FF0000"/>
                </a:solidFill>
              </a:rPr>
              <a:t> circuit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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CR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, for an </a:t>
            </a:r>
            <a:r>
              <a:rPr lang="en-US" altLang="en-US" sz="2400" i="1">
                <a:solidFill>
                  <a:srgbClr val="FF0000"/>
                </a:solidFill>
              </a:rPr>
              <a:t>RL</a:t>
            </a:r>
            <a:r>
              <a:rPr lang="en-US" altLang="en-US" sz="2400">
                <a:solidFill>
                  <a:srgbClr val="FF0000"/>
                </a:solidFill>
              </a:rPr>
              <a:t> circuit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 = 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L/R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Resonance </a:t>
            </a:r>
            <a:r>
              <a:rPr lang="en-US" altLang="en-US" sz="2400">
                <a:sym typeface="Symbol" panose="05050102010706020507" pitchFamily="18" charset="2"/>
              </a:rPr>
              <a:t>occurs when the reactance of the capacitive element cancels that of the inductive element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ym typeface="Symbol" panose="05050102010706020507" pitchFamily="18" charset="2"/>
              </a:rPr>
              <a:t>Simple </a:t>
            </a:r>
            <a:r>
              <a:rPr lang="en-US" altLang="en-US" sz="2400" i="1"/>
              <a:t>RC</a:t>
            </a:r>
            <a:r>
              <a:rPr lang="en-US" altLang="en-US" sz="2400"/>
              <a:t> or </a:t>
            </a:r>
            <a:r>
              <a:rPr lang="en-US" altLang="en-US" sz="2400" i="1"/>
              <a:t>RL</a:t>
            </a:r>
            <a:r>
              <a:rPr lang="en-US" altLang="en-US" sz="2400"/>
              <a:t> networks represent </a:t>
            </a:r>
            <a:r>
              <a:rPr lang="en-US" altLang="en-US" sz="2400">
                <a:solidFill>
                  <a:srgbClr val="FF0000"/>
                </a:solidFill>
              </a:rPr>
              <a:t>single-pole filters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Stray capacitance and inductance are found in all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AC circuits—should be able to: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4083050" cy="4319587"/>
          </a:xfrm>
        </p:spPr>
        <p:txBody>
          <a:bodyPr/>
          <a:lstStyle/>
          <a:p>
            <a:r>
              <a:rPr lang="en-CA" altLang="en-US" smtClean="0"/>
              <a:t>Calculate transfer functions for complex impedances </a:t>
            </a:r>
          </a:p>
          <a:p>
            <a:r>
              <a:rPr lang="en-CA" altLang="en-US" smtClean="0"/>
              <a:t>Know cutoff and resonance frequencies, resonance conditions, bandwidth.</a:t>
            </a:r>
          </a:p>
          <a:p>
            <a:r>
              <a:rPr lang="en-CA" altLang="en-US" smtClean="0"/>
              <a:t>Draw Bode plots of the transfer function</a:t>
            </a:r>
          </a:p>
          <a:p>
            <a:endParaRPr lang="en-CA" altLang="en-US" smtClean="0"/>
          </a:p>
        </p:txBody>
      </p:sp>
      <p:pic>
        <p:nvPicPr>
          <p:cNvPr id="24580" name="Picture 9" descr="C17NF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1773239"/>
            <a:ext cx="3903662" cy="433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We then define</a:t>
            </a:r>
            <a:br>
              <a:rPr lang="en-GB" altLang="en-US" smtClean="0"/>
            </a:br>
            <a:r>
              <a:rPr lang="en-GB" altLang="en-US" smtClean="0"/>
              <a:t>voltages and</a:t>
            </a:r>
            <a:br>
              <a:rPr lang="en-GB" altLang="en-US" smtClean="0"/>
            </a:br>
            <a:r>
              <a:rPr lang="en-GB" altLang="en-US" smtClean="0"/>
              <a:t>currents at the</a:t>
            </a:r>
            <a:br>
              <a:rPr lang="en-GB" altLang="en-US" smtClean="0"/>
            </a:br>
            <a:r>
              <a:rPr lang="en-GB" altLang="en-US" smtClean="0"/>
              <a:t>input and output</a:t>
            </a: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Then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1736726"/>
            <a:ext cx="4464050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604" name="Object 5"/>
          <p:cNvGraphicFramePr>
            <a:graphicFrameLocks noChangeAspect="1"/>
          </p:cNvGraphicFramePr>
          <p:nvPr/>
        </p:nvGraphicFramePr>
        <p:xfrm>
          <a:off x="3324225" y="4689476"/>
          <a:ext cx="2971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8" name="Equation" r:id="rId5" imgW="2971800" imgH="800100" progId="Equation.3">
                  <p:embed/>
                </p:oleObj>
              </mc:Choice>
              <mc:Fallback>
                <p:oleObj name="Equation" r:id="rId5" imgW="2971800" imgH="800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4689476"/>
                        <a:ext cx="29718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6"/>
          <p:cNvGraphicFramePr>
            <a:graphicFrameLocks noChangeAspect="1"/>
          </p:cNvGraphicFramePr>
          <p:nvPr/>
        </p:nvGraphicFramePr>
        <p:xfrm>
          <a:off x="3395663" y="5553076"/>
          <a:ext cx="27940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9" name="Equation" r:id="rId7" imgW="2794000" imgH="800100" progId="Equation.3">
                  <p:embed/>
                </p:oleObj>
              </mc:Choice>
              <mc:Fallback>
                <p:oleObj name="Equation" r:id="rId7" imgW="2794000" imgH="800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663" y="5553076"/>
                        <a:ext cx="27940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7"/>
          <p:cNvGraphicFramePr>
            <a:graphicFrameLocks noChangeAspect="1"/>
          </p:cNvGraphicFramePr>
          <p:nvPr/>
        </p:nvGraphicFramePr>
        <p:xfrm>
          <a:off x="3467100" y="3752851"/>
          <a:ext cx="28448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0" name="Equation" r:id="rId9" imgW="2844800" imgH="800100" progId="Equation.3">
                  <p:embed/>
                </p:oleObj>
              </mc:Choice>
              <mc:Fallback>
                <p:oleObj name="Equation" r:id="rId9" imgW="2844800" imgH="800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3752851"/>
                        <a:ext cx="2844800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7462838" y="2276476"/>
            <a:ext cx="1225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00"/>
                </a:solidFill>
                <a:latin typeface="Times" panose="02020603050405020304" pitchFamily="18" charset="0"/>
              </a:rPr>
              <a:t>Unknown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000000"/>
                </a:solidFill>
                <a:latin typeface="Times" panose="02020603050405020304" pitchFamily="18" charset="0"/>
              </a:rPr>
              <a:t>System</a:t>
            </a:r>
          </a:p>
        </p:txBody>
      </p:sp>
      <p:graphicFrame>
        <p:nvGraphicFramePr>
          <p:cNvPr id="25608" name="Object 10"/>
          <p:cNvGraphicFramePr>
            <a:graphicFrameLocks noChangeAspect="1"/>
          </p:cNvGraphicFramePr>
          <p:nvPr/>
        </p:nvGraphicFramePr>
        <p:xfrm>
          <a:off x="7289801" y="3860800"/>
          <a:ext cx="2797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1" name="Equation" r:id="rId11" imgW="1993900" imgH="431800" progId="Equation.DSMT4">
                  <p:embed/>
                </p:oleObj>
              </mc:Choice>
              <mc:Fallback>
                <p:oleObj name="Equation" r:id="rId11" imgW="1993900" imgH="431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1" y="3860800"/>
                        <a:ext cx="27971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2"/>
          <p:cNvGraphicFramePr>
            <a:graphicFrameLocks noChangeAspect="1"/>
          </p:cNvGraphicFramePr>
          <p:nvPr/>
        </p:nvGraphicFramePr>
        <p:xfrm>
          <a:off x="7294563" y="4797425"/>
          <a:ext cx="2921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2" name="Equation" r:id="rId13" imgW="2082800" imgH="431800" progId="Equation.DSMT4">
                  <p:embed/>
                </p:oleObj>
              </mc:Choice>
              <mc:Fallback>
                <p:oleObj name="Equation" r:id="rId13" imgW="2082800" imgH="431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563" y="4797425"/>
                        <a:ext cx="2921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3"/>
          <p:cNvGraphicFramePr>
            <a:graphicFrameLocks noChangeAspect="1"/>
          </p:cNvGraphicFramePr>
          <p:nvPr/>
        </p:nvGraphicFramePr>
        <p:xfrm>
          <a:off x="7421563" y="5624513"/>
          <a:ext cx="28495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3" name="Equation" r:id="rId15" imgW="2032000" imgH="431800" progId="Equation.DSMT4">
                  <p:embed/>
                </p:oleObj>
              </mc:Choice>
              <mc:Fallback>
                <p:oleObj name="Equation" r:id="rId15" imgW="20320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1563" y="5624513"/>
                        <a:ext cx="28495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Gain—should be able to define: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700214"/>
            <a:ext cx="8367712" cy="4319587"/>
          </a:xfrm>
        </p:spPr>
        <p:txBody>
          <a:bodyPr/>
          <a:lstStyle/>
          <a:p>
            <a:pPr eaLnBrk="1" hangingPunct="1"/>
            <a:r>
              <a:rPr lang="en-GB" altLang="en-US" smtClean="0"/>
              <a:t>Know the resonant frequencies of series and parallel RLC circuits</a:t>
            </a: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Know whether the resonant condition is a maximum (parallel) or minimum (series) impedance </a:t>
            </a:r>
          </a:p>
          <a:p>
            <a:pPr eaLnBrk="1" hangingPunct="1"/>
            <a:endParaRPr lang="en-GB" altLang="en-US" smtClean="0"/>
          </a:p>
          <a:p>
            <a:pPr eaLnBrk="1" hangingPunct="1"/>
            <a:r>
              <a:rPr lang="en-GB" altLang="en-US" smtClean="0"/>
              <a:t>Know the quality factor, Q for each circuit and what it means.</a:t>
            </a:r>
          </a:p>
          <a:p>
            <a:pPr marL="742950" lvl="2" indent="-342900" eaLnBrk="1" hangingPunct="1">
              <a:buClr>
                <a:srgbClr val="E30000"/>
              </a:buClr>
            </a:pPr>
            <a:r>
              <a:rPr lang="en-GB" altLang="en-US" smtClean="0"/>
              <a:t>this is the ratio of the </a:t>
            </a:r>
            <a:r>
              <a:rPr lang="en-GB" altLang="en-US" smtClean="0">
                <a:solidFill>
                  <a:srgbClr val="FF0000"/>
                </a:solidFill>
              </a:rPr>
              <a:t>power</a:t>
            </a:r>
            <a:r>
              <a:rPr lang="en-GB" altLang="en-US" smtClean="0"/>
              <a:t> </a:t>
            </a:r>
            <a:r>
              <a:rPr lang="en-GB" altLang="en-US" smtClean="0">
                <a:solidFill>
                  <a:srgbClr val="FF0000"/>
                </a:solidFill>
              </a:rPr>
              <a:t>stored (in L or C)</a:t>
            </a:r>
            <a:r>
              <a:rPr lang="en-GB" altLang="en-US" smtClean="0"/>
              <a:t> to the </a:t>
            </a:r>
            <a:r>
              <a:rPr lang="en-GB" altLang="en-US" smtClean="0">
                <a:solidFill>
                  <a:srgbClr val="FF0000"/>
                </a:solidFill>
              </a:rPr>
              <a:t>power</a:t>
            </a:r>
            <a:r>
              <a:rPr lang="en-GB" altLang="en-US" smtClean="0"/>
              <a:t> </a:t>
            </a:r>
            <a:r>
              <a:rPr lang="en-GB" altLang="en-US" smtClean="0">
                <a:solidFill>
                  <a:srgbClr val="FF0000"/>
                </a:solidFill>
              </a:rPr>
              <a:t>dissipated (in R) </a:t>
            </a:r>
            <a:r>
              <a:rPr lang="en-GB" altLang="en-US" smtClean="0"/>
              <a:t>in each cycle</a:t>
            </a:r>
          </a:p>
          <a:p>
            <a:pPr eaLnBrk="1" hangingPunct="1"/>
            <a:endParaRPr lang="en-GB" altLang="en-US" smtClean="0"/>
          </a:p>
        </p:txBody>
      </p:sp>
      <p:pic>
        <p:nvPicPr>
          <p:cNvPr id="27651" name="Picture 4" descr="C17NF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4" y="101601"/>
            <a:ext cx="3595687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9" descr="C17NF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4" y="1"/>
            <a:ext cx="2160587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53" name="Object 1"/>
          <p:cNvGraphicFramePr>
            <a:graphicFrameLocks noChangeAspect="1"/>
          </p:cNvGraphicFramePr>
          <p:nvPr/>
        </p:nvGraphicFramePr>
        <p:xfrm>
          <a:off x="5376864" y="2170114"/>
          <a:ext cx="10429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7" name="Equation" r:id="rId6" imgW="1358900" imgH="736600" progId="Equation.3">
                  <p:embed/>
                </p:oleObj>
              </mc:Choice>
              <mc:Fallback>
                <p:oleObj name="Equation" r:id="rId6" imgW="1358900" imgH="736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4" y="2170114"/>
                        <a:ext cx="104298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4"/>
          <p:cNvGraphicFramePr>
            <a:graphicFrameLocks noChangeAspect="1"/>
          </p:cNvGraphicFramePr>
          <p:nvPr/>
        </p:nvGraphicFramePr>
        <p:xfrm>
          <a:off x="7140575" y="2205039"/>
          <a:ext cx="12382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Equation" r:id="rId8" imgW="1612900" imgH="736600" progId="Equation.3">
                  <p:embed/>
                </p:oleObj>
              </mc:Choice>
              <mc:Fallback>
                <p:oleObj name="Equation" r:id="rId8" imgW="1612900" imgH="736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575" y="2205039"/>
                        <a:ext cx="123825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9-Transient Behaviour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583613" cy="4643437"/>
          </a:xfrm>
        </p:spPr>
        <p:txBody>
          <a:bodyPr/>
          <a:lstStyle/>
          <a:p>
            <a:pPr eaLnBrk="1" hangingPunct="1"/>
            <a:r>
              <a:rPr lang="en-US" altLang="en-US" sz="2400"/>
              <a:t>The </a:t>
            </a:r>
            <a:r>
              <a:rPr lang="en-US" altLang="en-US" sz="2400">
                <a:solidFill>
                  <a:srgbClr val="FF0000"/>
                </a:solidFill>
              </a:rPr>
              <a:t>charging or discharging of a capacitor</a:t>
            </a:r>
            <a:r>
              <a:rPr lang="en-US" altLang="en-US" sz="2400"/>
              <a:t>, and the </a:t>
            </a:r>
            <a:r>
              <a:rPr lang="en-US" altLang="en-US" sz="2400">
                <a:solidFill>
                  <a:srgbClr val="FF0000"/>
                </a:solidFill>
              </a:rPr>
              <a:t>energising and de-energising of an inductor</a:t>
            </a:r>
            <a:r>
              <a:rPr lang="en-US" altLang="en-US" sz="2400"/>
              <a:t>, are each associated with </a:t>
            </a:r>
            <a:r>
              <a:rPr lang="en-US" altLang="en-US" sz="2400">
                <a:solidFill>
                  <a:srgbClr val="FF0000"/>
                </a:solidFill>
              </a:rPr>
              <a:t>exponential voltage and current waveforms</a:t>
            </a:r>
          </a:p>
          <a:p>
            <a:pPr eaLnBrk="1" hangingPunct="1"/>
            <a:r>
              <a:rPr lang="en-US" altLang="en-US" sz="2400"/>
              <a:t>Circuits that contain resistance, and either capacitance or inductance, are termed </a:t>
            </a:r>
            <a:r>
              <a:rPr lang="en-US" altLang="en-US" sz="2400">
                <a:solidFill>
                  <a:srgbClr val="FF0000"/>
                </a:solidFill>
              </a:rPr>
              <a:t>first-order systems</a:t>
            </a:r>
          </a:p>
          <a:p>
            <a:pPr eaLnBrk="1" hangingPunct="1"/>
            <a:r>
              <a:rPr lang="en-US" altLang="en-US" sz="2400"/>
              <a:t>The increasing or decreasing exponential waveforms of first-order systems can be described by </a:t>
            </a:r>
            <a:r>
              <a:rPr lang="en-US" altLang="en-US" sz="2400">
                <a:solidFill>
                  <a:srgbClr val="FF0000"/>
                </a:solidFill>
              </a:rPr>
              <a:t>the initial and final value formulae</a:t>
            </a:r>
          </a:p>
          <a:p>
            <a:pPr eaLnBrk="1" hangingPunct="1"/>
            <a:r>
              <a:rPr lang="en-US" altLang="en-US" sz="2400"/>
              <a:t>Circuits that contain both capacitance and inductance are usually </a:t>
            </a:r>
            <a:r>
              <a:rPr lang="en-US" altLang="en-US" sz="2400">
                <a:solidFill>
                  <a:srgbClr val="FF0000"/>
                </a:solidFill>
              </a:rPr>
              <a:t>second-order systems</a:t>
            </a:r>
            <a:r>
              <a:rPr lang="en-US" altLang="en-US" sz="2400"/>
              <a:t>. These are characterised by their </a:t>
            </a:r>
            <a:r>
              <a:rPr lang="en-US" altLang="en-US" sz="2400">
                <a:solidFill>
                  <a:srgbClr val="FF0000"/>
                </a:solidFill>
              </a:rPr>
              <a:t>undamped natural frequency and their damping factor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A comparison of the four circuits</a:t>
            </a:r>
          </a:p>
        </p:txBody>
      </p:sp>
      <p:pic>
        <p:nvPicPr>
          <p:cNvPr id="31747" name="Picture 4" descr="C18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2673351"/>
            <a:ext cx="3652838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C18NF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0" y="2636838"/>
            <a:ext cx="3652838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C18NF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"/>
          <a:stretch>
            <a:fillRect/>
          </a:stretch>
        </p:blipFill>
        <p:spPr bwMode="auto">
          <a:xfrm>
            <a:off x="1919288" y="4689476"/>
            <a:ext cx="371316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7" descr="C18NF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4760914"/>
            <a:ext cx="37131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92300" y="50323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Be able to describe the response of First-Order Systems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8"/>
            <a:ext cx="8763000" cy="471646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b="1" smtClean="0">
                <a:solidFill>
                  <a:srgbClr val="0000FF"/>
                </a:solidFill>
              </a:rPr>
              <a:t>Know Initial and final value formulae (&amp; how to use)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mtClean="0">
                <a:sym typeface="Symbol" panose="05050102010706020507" pitchFamily="18" charset="2"/>
              </a:rPr>
              <a:t>increasing or decreasing exponential waveforms (for either voltage or current) are given by:</a:t>
            </a:r>
          </a:p>
          <a:p>
            <a:pPr lvl="1" eaLnBrk="1" hangingPunct="1">
              <a:lnSpc>
                <a:spcPct val="11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110000"/>
              </a:lnSpc>
            </a:pPr>
            <a:endParaRPr lang="en-US" altLang="en-US" smtClean="0">
              <a:sym typeface="Symbol" panose="05050102010706020507" pitchFamily="18" charset="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 sz="2000">
                <a:sym typeface="Symbol" panose="05050102010706020507" pitchFamily="18" charset="2"/>
              </a:rPr>
              <a:t>where </a:t>
            </a:r>
            <a:r>
              <a:rPr lang="en-US" altLang="en-US" sz="2000" i="1">
                <a:sym typeface="Symbol" panose="05050102010706020507" pitchFamily="18" charset="2"/>
              </a:rPr>
              <a:t>V</a:t>
            </a:r>
            <a:r>
              <a:rPr lang="en-US" altLang="en-US" sz="2000" i="1" baseline="-25000">
                <a:sym typeface="Symbol" panose="05050102010706020507" pitchFamily="18" charset="2"/>
              </a:rPr>
              <a:t>i</a:t>
            </a:r>
            <a:r>
              <a:rPr lang="en-US" altLang="en-US" sz="2000" i="1">
                <a:sym typeface="Symbol" panose="05050102010706020507" pitchFamily="18" charset="2"/>
              </a:rPr>
              <a:t> </a:t>
            </a:r>
            <a:r>
              <a:rPr lang="en-US" altLang="en-US" sz="2000">
                <a:sym typeface="Symbol" panose="05050102010706020507" pitchFamily="18" charset="2"/>
              </a:rPr>
              <a:t>and </a:t>
            </a:r>
            <a:r>
              <a:rPr lang="en-US" altLang="en-US" sz="2000" i="1">
                <a:sym typeface="Symbol" panose="05050102010706020507" pitchFamily="18" charset="2"/>
              </a:rPr>
              <a:t>I</a:t>
            </a:r>
            <a:r>
              <a:rPr lang="en-US" altLang="en-US" sz="2000" i="1" baseline="-25000">
                <a:sym typeface="Symbol" panose="05050102010706020507" pitchFamily="18" charset="2"/>
              </a:rPr>
              <a:t>i</a:t>
            </a:r>
            <a:r>
              <a:rPr lang="en-US" altLang="en-US" sz="2000">
                <a:sym typeface="Symbol" panose="05050102010706020507" pitchFamily="18" charset="2"/>
              </a:rPr>
              <a:t> are the </a:t>
            </a:r>
            <a:r>
              <a:rPr lang="en-US" altLang="en-US" sz="2000" i="1">
                <a:sym typeface="Symbol" panose="05050102010706020507" pitchFamily="18" charset="2"/>
              </a:rPr>
              <a:t>initial</a:t>
            </a:r>
            <a:r>
              <a:rPr lang="en-US" altLang="en-US" sz="2000">
                <a:sym typeface="Symbol" panose="05050102010706020507" pitchFamily="18" charset="2"/>
              </a:rPr>
              <a:t> values of the voltage and current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where </a:t>
            </a:r>
            <a:r>
              <a:rPr lang="en-US" altLang="en-US" sz="2000" i="1">
                <a:sym typeface="Symbol" panose="05050102010706020507" pitchFamily="18" charset="2"/>
              </a:rPr>
              <a:t>V</a:t>
            </a:r>
            <a:r>
              <a:rPr lang="en-US" altLang="en-US" sz="2000" i="1" baseline="-25000">
                <a:sym typeface="Symbol" panose="05050102010706020507" pitchFamily="18" charset="2"/>
              </a:rPr>
              <a:t>f</a:t>
            </a:r>
            <a:r>
              <a:rPr lang="en-US" altLang="en-US" sz="2000" i="1">
                <a:sym typeface="Symbol" panose="05050102010706020507" pitchFamily="18" charset="2"/>
              </a:rPr>
              <a:t> </a:t>
            </a:r>
            <a:r>
              <a:rPr lang="en-US" altLang="en-US" sz="2000">
                <a:sym typeface="Symbol" panose="05050102010706020507" pitchFamily="18" charset="2"/>
              </a:rPr>
              <a:t>and </a:t>
            </a:r>
            <a:r>
              <a:rPr lang="en-US" altLang="en-US" sz="2000" i="1">
                <a:sym typeface="Symbol" panose="05050102010706020507" pitchFamily="18" charset="2"/>
              </a:rPr>
              <a:t>I</a:t>
            </a:r>
            <a:r>
              <a:rPr lang="en-US" altLang="en-US" sz="2000" i="1" baseline="-25000">
                <a:sym typeface="Symbol" panose="05050102010706020507" pitchFamily="18" charset="2"/>
              </a:rPr>
              <a:t>f</a:t>
            </a:r>
            <a:r>
              <a:rPr lang="en-US" altLang="en-US" sz="2000">
                <a:sym typeface="Symbol" panose="05050102010706020507" pitchFamily="18" charset="2"/>
              </a:rPr>
              <a:t> are the </a:t>
            </a:r>
            <a:r>
              <a:rPr lang="en-US" altLang="en-US" sz="2000" i="1">
                <a:sym typeface="Symbol" panose="05050102010706020507" pitchFamily="18" charset="2"/>
              </a:rPr>
              <a:t>final</a:t>
            </a:r>
            <a:r>
              <a:rPr lang="en-US" altLang="en-US" sz="2000">
                <a:sym typeface="Symbol" panose="05050102010706020507" pitchFamily="18" charset="2"/>
              </a:rPr>
              <a:t> values of the voltage and current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the first term in each case is the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steady-state response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the second term represents the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transient response</a:t>
            </a:r>
          </a:p>
          <a:p>
            <a:pPr lvl="1" eaLnBrk="1" hangingPunct="1"/>
            <a:r>
              <a:rPr lang="en-US" altLang="en-US" sz="2000">
                <a:sym typeface="Symbol" panose="05050102010706020507" pitchFamily="18" charset="2"/>
              </a:rPr>
              <a:t>the combination gives the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total response</a:t>
            </a:r>
            <a:r>
              <a:rPr lang="en-US" altLang="en-US" sz="2000">
                <a:sym typeface="Symbol" panose="05050102010706020507" pitchFamily="18" charset="2"/>
              </a:rPr>
              <a:t> of the arrangement</a:t>
            </a: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1524001" y="2868455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pSp>
        <p:nvGrpSpPr>
          <p:cNvPr id="33799" name="Group 16"/>
          <p:cNvGrpSpPr>
            <a:grpSpLocks/>
          </p:cNvGrpSpPr>
          <p:nvPr/>
        </p:nvGrpSpPr>
        <p:grpSpPr bwMode="auto">
          <a:xfrm>
            <a:off x="4691063" y="3176589"/>
            <a:ext cx="2195512" cy="541337"/>
            <a:chOff x="1746" y="2341"/>
            <a:chExt cx="1383" cy="341"/>
          </a:xfrm>
        </p:grpSpPr>
        <p:sp>
          <p:nvSpPr>
            <p:cNvPr id="33803" name="Rectangle 11"/>
            <p:cNvSpPr>
              <a:spLocks noChangeArrowheads="1"/>
            </p:cNvSpPr>
            <p:nvPr/>
          </p:nvSpPr>
          <p:spPr bwMode="auto">
            <a:xfrm>
              <a:off x="1746" y="2341"/>
              <a:ext cx="1383" cy="34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33804" name="Object 12"/>
            <p:cNvGraphicFramePr>
              <a:graphicFrameLocks noChangeAspect="1"/>
            </p:cNvGraphicFramePr>
            <p:nvPr/>
          </p:nvGraphicFramePr>
          <p:xfrm>
            <a:off x="1888" y="2391"/>
            <a:ext cx="1131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27" name="Equation" r:id="rId4" imgW="2857500" imgH="444500" progId="Equation.3">
                    <p:embed/>
                  </p:oleObj>
                </mc:Choice>
                <mc:Fallback>
                  <p:oleObj name="Equation" r:id="rId4" imgW="2857500" imgH="4445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8" y="2391"/>
                          <a:ext cx="1131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EC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800" name="Group 17"/>
          <p:cNvGrpSpPr>
            <a:grpSpLocks/>
          </p:cNvGrpSpPr>
          <p:nvPr/>
        </p:nvGrpSpPr>
        <p:grpSpPr bwMode="auto">
          <a:xfrm>
            <a:off x="4691064" y="3824288"/>
            <a:ext cx="2160587" cy="539750"/>
            <a:chOff x="1746" y="2818"/>
            <a:chExt cx="1361" cy="340"/>
          </a:xfrm>
        </p:grpSpPr>
        <p:sp>
          <p:nvSpPr>
            <p:cNvPr id="33801" name="Rectangle 14"/>
            <p:cNvSpPr>
              <a:spLocks noChangeArrowheads="1"/>
            </p:cNvSpPr>
            <p:nvPr/>
          </p:nvSpPr>
          <p:spPr bwMode="auto">
            <a:xfrm>
              <a:off x="1746" y="2818"/>
              <a:ext cx="1361" cy="34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graphicFrame>
          <p:nvGraphicFramePr>
            <p:cNvPr id="33802" name="Object 15"/>
            <p:cNvGraphicFramePr>
              <a:graphicFrameLocks noChangeAspect="1"/>
            </p:cNvGraphicFramePr>
            <p:nvPr/>
          </p:nvGraphicFramePr>
          <p:xfrm>
            <a:off x="1882" y="2886"/>
            <a:ext cx="1095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28" name="Equation" r:id="rId6" imgW="2552700" imgH="444500" progId="Equation.3">
                    <p:embed/>
                  </p:oleObj>
                </mc:Choice>
                <mc:Fallback>
                  <p:oleObj name="Equation" r:id="rId6" imgW="2552700" imgH="44450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2" y="2886"/>
                          <a:ext cx="1095" cy="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EC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Exam </a:t>
            </a:r>
            <a:r>
              <a:rPr lang="en-CA" altLang="en-US" smtClean="0"/>
              <a:t>on 9 </a:t>
            </a:r>
            <a:r>
              <a:rPr lang="en-CA" altLang="en-US" dirty="0" smtClean="0"/>
              <a:t>December 09:00-13:00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595439" y="1628775"/>
            <a:ext cx="9001125" cy="4319588"/>
          </a:xfrm>
        </p:spPr>
        <p:txBody>
          <a:bodyPr/>
          <a:lstStyle/>
          <a:p>
            <a:r>
              <a:rPr lang="en-CA" altLang="en-US" dirty="0" smtClean="0"/>
              <a:t>Digital home exam (see: </a:t>
            </a:r>
            <a:br>
              <a:rPr lang="en-CA" altLang="en-US" dirty="0" smtClean="0"/>
            </a:br>
            <a:r>
              <a:rPr lang="en-CA" altLang="en-US" dirty="0" smtClean="0"/>
              <a:t>   </a:t>
            </a:r>
            <a:r>
              <a:rPr lang="en-CA" altLang="en-US" dirty="0" smtClean="0">
                <a:hlinkClick r:id="rId3"/>
              </a:rPr>
              <a:t>https://innsida.ntnu.no/wiki/-/wiki/English/Digital+exam</a:t>
            </a:r>
            <a:r>
              <a:rPr lang="en-CA" altLang="en-US" dirty="0" smtClean="0"/>
              <a:t>)</a:t>
            </a:r>
          </a:p>
          <a:p>
            <a:endParaRPr lang="en-CA" altLang="en-US" sz="2000" dirty="0"/>
          </a:p>
          <a:p>
            <a:r>
              <a:rPr lang="en-CA" altLang="en-US" dirty="0" smtClean="0"/>
              <a:t>Likely format:</a:t>
            </a:r>
          </a:p>
          <a:p>
            <a:pPr lvl="1"/>
            <a:r>
              <a:rPr lang="en-CA" altLang="en-US" dirty="0" smtClean="0"/>
              <a:t>25 multiple-choice homework style questions (4 pts each)</a:t>
            </a:r>
          </a:p>
          <a:p>
            <a:pPr lvl="2"/>
            <a:r>
              <a:rPr lang="en-CA" altLang="en-US" dirty="0" smtClean="0"/>
              <a:t>No penalties </a:t>
            </a:r>
            <a:r>
              <a:rPr lang="en-CA" altLang="en-US" dirty="0" smtClean="0">
                <a:sym typeface="Symbol" panose="05050102010706020507" pitchFamily="18" charset="2"/>
              </a:rPr>
              <a:t> correct = 4, incorrect = 0</a:t>
            </a:r>
          </a:p>
          <a:p>
            <a:pPr lvl="2"/>
            <a:endParaRPr lang="en-CA" altLang="en-US" dirty="0" smtClean="0"/>
          </a:p>
          <a:p>
            <a:r>
              <a:rPr lang="en-CA" altLang="en-US" dirty="0" smtClean="0"/>
              <a:t>You can have with you:</a:t>
            </a:r>
          </a:p>
          <a:p>
            <a:pPr lvl="1"/>
            <a:r>
              <a:rPr lang="en-CA" altLang="en-US" dirty="0" smtClean="0"/>
              <a:t>Open book, open notes, anything you like!</a:t>
            </a:r>
          </a:p>
          <a:p>
            <a:pPr lvl="1"/>
            <a:endParaRPr lang="en-CA" altLang="en-US" dirty="0" smtClean="0"/>
          </a:p>
          <a:p>
            <a:r>
              <a:rPr lang="en-CA" altLang="en-US" dirty="0" smtClean="0"/>
              <a:t>Need 41% or better for pass (New NTNU regulations)</a:t>
            </a:r>
          </a:p>
          <a:p>
            <a:endParaRPr lang="en-CA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761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Key </a:t>
            </a:r>
            <a:r>
              <a:rPr lang="en-US" altLang="en-US" dirty="0" smtClean="0"/>
              <a:t>points from last time ADC(DAC</a:t>
            </a:r>
            <a:endParaRPr lang="en-US" altLang="en-US" dirty="0" smtClean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0406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Convert output to binary count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995947"/>
            <a:ext cx="9144000" cy="286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8066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" descr="C18NF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3519488"/>
            <a:ext cx="3973512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4" descr="C18NF0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4911726"/>
            <a:ext cx="2582863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Second-Order Systems—define 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9"/>
            <a:ext cx="847566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Circuits containing both capacitance and inductance are normally described by second-order differential equations. These are termed </a:t>
            </a:r>
            <a:r>
              <a:rPr lang="en-US" altLang="en-US" b="1" dirty="0" smtClean="0">
                <a:solidFill>
                  <a:srgbClr val="0000FF"/>
                </a:solidFill>
              </a:rPr>
              <a:t>second-order systems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for example, this circuit is described by the equation</a:t>
            </a:r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/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 smtClean="0"/>
          </a:p>
          <a:p>
            <a:pPr lvl="1" eaLnBrk="1" hangingPunct="1">
              <a:lnSpc>
                <a:spcPct val="110000"/>
              </a:lnSpc>
              <a:defRPr/>
            </a:pPr>
            <a:endParaRPr lang="en-US" altLang="en-US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en-US" dirty="0" smtClean="0"/>
              <a:t>Or general form:          </a:t>
            </a:r>
            <a:endParaRPr lang="en-US" altLang="en-US" dirty="0"/>
          </a:p>
          <a:p>
            <a:pPr marL="457200" lvl="1" indent="0" eaLnBrk="1" hangingPunct="1">
              <a:lnSpc>
                <a:spcPct val="110000"/>
              </a:lnSpc>
              <a:buNone/>
              <a:defRPr/>
            </a:pPr>
            <a:r>
              <a:rPr lang="en-US" altLang="en-US" dirty="0" smtClean="0"/>
              <a:t>				</a:t>
            </a:r>
            <a:r>
              <a:rPr lang="en-US" altLang="en-US" dirty="0" smtClean="0">
                <a:sym typeface="Symbol"/>
              </a:rPr>
              <a:t> = damping</a:t>
            </a:r>
            <a:br>
              <a:rPr lang="en-US" altLang="en-US" dirty="0" smtClean="0">
                <a:sym typeface="Symbol"/>
              </a:rPr>
            </a:br>
            <a:r>
              <a:rPr lang="en-US" altLang="en-US" dirty="0" smtClean="0">
                <a:sym typeface="Symbol"/>
              </a:rPr>
              <a:t>				      factor</a:t>
            </a:r>
            <a:endParaRPr lang="en-US" altLang="en-US" dirty="0" smtClean="0"/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1524001" y="2973230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1524001" y="2868455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1524001" y="-246221"/>
            <a:ext cx="1847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graphicFrame>
        <p:nvGraphicFramePr>
          <p:cNvPr id="35850" name="Object 11"/>
          <p:cNvGraphicFramePr>
            <a:graphicFrameLocks noChangeAspect="1"/>
          </p:cNvGraphicFramePr>
          <p:nvPr/>
        </p:nvGraphicFramePr>
        <p:xfrm>
          <a:off x="2459038" y="4241800"/>
          <a:ext cx="29829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9" name="Equation" r:id="rId6" imgW="3695700" imgH="838200" progId="Equation.3">
                  <p:embed/>
                </p:oleObj>
              </mc:Choice>
              <mc:Fallback>
                <p:oleObj name="Equation" r:id="rId6" imgW="3695700" imgH="838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038" y="4241800"/>
                        <a:ext cx="29829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51" name="Group 12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35855" name="Picture 8" descr="Proposed cover design icon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6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9.5</a:t>
              </a:r>
            </a:p>
          </p:txBody>
        </p:sp>
      </p:grpSp>
      <p:sp>
        <p:nvSpPr>
          <p:cNvPr id="35852" name="TextBox 1"/>
          <p:cNvSpPr txBox="1">
            <a:spLocks noChangeArrowheads="1"/>
          </p:cNvSpPr>
          <p:nvPr/>
        </p:nvSpPr>
        <p:spPr bwMode="auto">
          <a:xfrm>
            <a:off x="2351088" y="3536950"/>
            <a:ext cx="450056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+v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+v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C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 = V and 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=L(di/dt), and 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R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=iR but i = C(dv</a:t>
            </a:r>
            <a:r>
              <a:rPr lang="en-CA" altLang="en-US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C</a:t>
            </a:r>
            <a:r>
              <a:rPr lang="en-CA" altLang="en-US" sz="2000">
                <a:solidFill>
                  <a:srgbClr val="FF0000"/>
                </a:solidFill>
                <a:latin typeface="Times" panose="02020603050405020304" pitchFamily="18" charset="0"/>
              </a:rPr>
              <a:t>/dt).  So</a:t>
            </a:r>
          </a:p>
        </p:txBody>
      </p:sp>
      <p:graphicFrame>
        <p:nvGraphicFramePr>
          <p:cNvPr id="35853" name="Object 1"/>
          <p:cNvGraphicFramePr>
            <a:graphicFrameLocks noChangeAspect="1"/>
          </p:cNvGraphicFramePr>
          <p:nvPr/>
        </p:nvGraphicFramePr>
        <p:xfrm>
          <a:off x="2424114" y="5553075"/>
          <a:ext cx="2852737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0" name="Equation" r:id="rId9" imgW="3225800" imgH="927100" progId="Equation.3">
                  <p:embed/>
                </p:oleObj>
              </mc:Choice>
              <mc:Fallback>
                <p:oleObj name="Equation" r:id="rId9" imgW="3225800" imgH="927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4" y="5553075"/>
                        <a:ext cx="2852737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4" name="Rectangle 2"/>
          <p:cNvSpPr>
            <a:spLocks noChangeArrowheads="1"/>
          </p:cNvSpPr>
          <p:nvPr/>
        </p:nvSpPr>
        <p:spPr bwMode="auto">
          <a:xfrm>
            <a:off x="8582026" y="5133976"/>
            <a:ext cx="2085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GB" altLang="en-US" sz="1200">
                <a:solidFill>
                  <a:srgbClr val="FF0000"/>
                </a:solidFill>
                <a:latin typeface="Times" panose="02020603050405020304" pitchFamily="18" charset="0"/>
                <a:sym typeface="Symbol" panose="05050102010706020507" pitchFamily="18" charset="2"/>
              </a:rPr>
              <a:t> =1 critically damped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905000" y="747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14-  Amplification</a:t>
            </a:r>
          </a:p>
        </p:txBody>
      </p:sp>
      <p:sp>
        <p:nvSpPr>
          <p:cNvPr id="378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905000" y="1912939"/>
            <a:ext cx="8382000" cy="4319587"/>
          </a:xfrm>
        </p:spPr>
        <p:txBody>
          <a:bodyPr/>
          <a:lstStyle/>
          <a:p>
            <a:pPr marL="384175" indent="-384175" eaLnBrk="1" hangingPunct="1"/>
            <a:r>
              <a:rPr lang="en-US" altLang="en-US" smtClean="0"/>
              <a:t>Amplification forms part of most electronic systems</a:t>
            </a:r>
          </a:p>
          <a:p>
            <a:pPr marL="384175" indent="-384175" eaLnBrk="1" hangingPunct="1"/>
            <a:r>
              <a:rPr lang="en-US" altLang="en-US" smtClean="0"/>
              <a:t>Amplifiers may be </a:t>
            </a:r>
            <a:r>
              <a:rPr lang="en-US" altLang="en-US" i="1" smtClean="0"/>
              <a:t>active</a:t>
            </a:r>
            <a:r>
              <a:rPr lang="en-US" altLang="en-US" smtClean="0"/>
              <a:t> or </a:t>
            </a:r>
            <a:r>
              <a:rPr lang="en-US" altLang="en-US" i="1" smtClean="0"/>
              <a:t>passive</a:t>
            </a:r>
            <a:endParaRPr lang="en-US" altLang="en-US" smtClean="0"/>
          </a:p>
          <a:p>
            <a:pPr marL="384175" indent="-384175" eaLnBrk="1" hangingPunct="1"/>
            <a:r>
              <a:rPr lang="en-US" altLang="en-US" smtClean="0">
                <a:solidFill>
                  <a:srgbClr val="FF0000"/>
                </a:solidFill>
              </a:rPr>
              <a:t>Equivalent circuits are useful when investigating the interaction between circuits</a:t>
            </a:r>
          </a:p>
          <a:p>
            <a:pPr marL="384175" indent="-384175" eaLnBrk="1" hangingPunct="1"/>
            <a:r>
              <a:rPr lang="en-US" altLang="en-US" smtClean="0"/>
              <a:t>The </a:t>
            </a:r>
            <a:r>
              <a:rPr lang="en-US" altLang="en-US" smtClean="0">
                <a:solidFill>
                  <a:srgbClr val="FF0000"/>
                </a:solidFill>
              </a:rPr>
              <a:t>gain of all amplifiers falls at high frequencies</a:t>
            </a:r>
          </a:p>
          <a:p>
            <a:pPr marL="384175" indent="-384175" eaLnBrk="1" hangingPunct="1"/>
            <a:r>
              <a:rPr lang="en-US" altLang="en-US" smtClean="0"/>
              <a:t>The </a:t>
            </a:r>
            <a:r>
              <a:rPr lang="en-US" altLang="en-US" smtClean="0">
                <a:solidFill>
                  <a:srgbClr val="FF0000"/>
                </a:solidFill>
              </a:rPr>
              <a:t>gain of some amplifiers falls at low frequencies</a:t>
            </a:r>
          </a:p>
          <a:p>
            <a:pPr marL="384175" indent="-384175" eaLnBrk="1" hangingPunct="1"/>
            <a:r>
              <a:rPr lang="en-US" altLang="en-US" smtClean="0">
                <a:solidFill>
                  <a:srgbClr val="FF0000"/>
                </a:solidFill>
              </a:rPr>
              <a:t>Differential amplifiers </a:t>
            </a:r>
            <a:r>
              <a:rPr lang="en-US" altLang="en-US" smtClean="0"/>
              <a:t>take as their input the difference between two input signals</a:t>
            </a:r>
          </a:p>
          <a:p>
            <a:pPr marL="384175" indent="-384175" eaLnBrk="1" hangingPunct="1"/>
            <a:r>
              <a:rPr lang="en-US" altLang="en-US" smtClean="0"/>
              <a:t>Some amplifiers are very simple in construction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628775"/>
            <a:ext cx="8382000" cy="4319588"/>
          </a:xfrm>
        </p:spPr>
        <p:txBody>
          <a:bodyPr/>
          <a:lstStyle/>
          <a:p>
            <a:pPr marL="384175" indent="-384175" eaLnBrk="1" hangingPunct="1"/>
            <a:r>
              <a:rPr lang="en-GB" altLang="en-US" smtClean="0"/>
              <a:t>Construct an equivalent circuit of the amplifier, the source and the load to calculate loading effects</a:t>
            </a:r>
          </a:p>
          <a:p>
            <a:pPr marL="784225" lvl="1" indent="-384175" eaLnBrk="1" hangingPunct="1"/>
            <a:r>
              <a:rPr lang="en-GB" altLang="en-US" i="1" smtClean="0"/>
              <a:t>V</a:t>
            </a:r>
            <a:r>
              <a:rPr lang="en-GB" altLang="en-US" sz="2000" i="1"/>
              <a:t>i</a:t>
            </a:r>
            <a:r>
              <a:rPr lang="en-GB" altLang="en-US" i="1" smtClean="0"/>
              <a:t> </a:t>
            </a:r>
            <a:r>
              <a:rPr lang="en-GB" altLang="en-US" smtClean="0"/>
              <a:t>divided between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i </a:t>
            </a:r>
            <a:r>
              <a:rPr lang="en-GB" altLang="en-US" smtClean="0"/>
              <a:t>and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s</a:t>
            </a:r>
            <a:r>
              <a:rPr lang="en-GB" altLang="en-US" smtClean="0"/>
              <a:t>, </a:t>
            </a:r>
            <a:r>
              <a:rPr lang="en-GB" altLang="en-US" i="1" smtClean="0"/>
              <a:t>V</a:t>
            </a:r>
            <a:r>
              <a:rPr lang="en-GB" altLang="en-US" i="1" baseline="-25000" smtClean="0"/>
              <a:t>o</a:t>
            </a:r>
            <a:r>
              <a:rPr lang="en-GB" altLang="en-US" smtClean="0"/>
              <a:t> between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o</a:t>
            </a:r>
            <a:r>
              <a:rPr lang="en-GB" altLang="en-US" smtClean="0"/>
              <a:t> and </a:t>
            </a:r>
            <a:r>
              <a:rPr lang="en-GB" altLang="en-US" i="1" smtClean="0"/>
              <a:t>R</a:t>
            </a:r>
            <a:r>
              <a:rPr lang="en-GB" altLang="en-US" i="1" baseline="-25000" smtClean="0"/>
              <a:t>L</a:t>
            </a:r>
            <a:endParaRPr lang="en-GB" altLang="en-US" i="1" smtClean="0"/>
          </a:p>
          <a:p>
            <a:pPr marL="784225" lvl="1" indent="-384175" eaLnBrk="1" hangingPunct="1"/>
            <a:r>
              <a:rPr lang="en-GB" altLang="en-US" smtClean="0"/>
              <a:t>Amplifier gain is </a:t>
            </a:r>
            <a:r>
              <a:rPr lang="en-GB" altLang="en-US" i="1" smtClean="0"/>
              <a:t>A</a:t>
            </a:r>
            <a:r>
              <a:rPr lang="en-GB" altLang="en-US" i="1" baseline="-25000" smtClean="0"/>
              <a:t>v</a:t>
            </a:r>
            <a:r>
              <a:rPr lang="en-GB" altLang="en-US" smtClean="0"/>
              <a:t>, but Actual gain of circuit is </a:t>
            </a:r>
            <a:r>
              <a:rPr lang="en-GB" altLang="en-US" i="1" smtClean="0"/>
              <a:t>V</a:t>
            </a:r>
            <a:r>
              <a:rPr lang="en-GB" altLang="en-US" i="1" baseline="-25000" smtClean="0"/>
              <a:t>o </a:t>
            </a:r>
            <a:r>
              <a:rPr lang="en-GB" altLang="en-US" i="1" smtClean="0"/>
              <a:t>/ V</a:t>
            </a:r>
            <a:r>
              <a:rPr lang="en-GB" altLang="en-US" i="1" baseline="-25000" smtClean="0"/>
              <a:t>i</a:t>
            </a:r>
          </a:p>
        </p:txBody>
      </p:sp>
      <p:pic>
        <p:nvPicPr>
          <p:cNvPr id="39939" name="Picture 3" descr="C06Exa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3536950"/>
            <a:ext cx="7777163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674813" y="404814"/>
            <a:ext cx="8850312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84175" indent="-384175" eaLnBrk="1" hangingPunct="1">
              <a:lnSpc>
                <a:spcPct val="110000"/>
              </a:lnSpc>
              <a:defRPr/>
            </a:pPr>
            <a:r>
              <a:rPr lang="en-US" altLang="en-US" sz="2400" kern="0" dirty="0"/>
              <a:t>An ideal voltage amplifier and would have: </a:t>
            </a:r>
            <a:br>
              <a:rPr lang="en-US" altLang="en-US" sz="2400" kern="0" dirty="0"/>
            </a:br>
            <a:r>
              <a:rPr lang="en-US" altLang="en-US" sz="2400" i="1" kern="0" dirty="0"/>
              <a:t>A</a:t>
            </a:r>
            <a:r>
              <a:rPr lang="en-US" altLang="en-US" sz="2400" i="1" kern="0" baseline="-25000" dirty="0"/>
              <a:t>v</a:t>
            </a:r>
            <a:r>
              <a:rPr lang="en-US" altLang="en-US" sz="2400" kern="0" dirty="0"/>
              <a:t> = </a:t>
            </a:r>
            <a:r>
              <a:rPr lang="en-US" altLang="en-US" sz="2400" kern="0" dirty="0">
                <a:sym typeface="Symbol" panose="05050102010706020507" pitchFamily="18" charset="2"/>
              </a:rPr>
              <a:t>, </a:t>
            </a:r>
            <a:r>
              <a:rPr lang="en-US" altLang="en-US" sz="2400" i="1" kern="0" dirty="0" err="1">
                <a:sym typeface="Symbol" panose="05050102010706020507" pitchFamily="18" charset="2"/>
              </a:rPr>
              <a:t>R</a:t>
            </a:r>
            <a:r>
              <a:rPr lang="en-US" altLang="en-US" sz="2400" i="1" kern="0" baseline="-25000" dirty="0" err="1">
                <a:sym typeface="Symbol" panose="05050102010706020507" pitchFamily="18" charset="2"/>
              </a:rPr>
              <a:t>i</a:t>
            </a:r>
            <a:r>
              <a:rPr lang="en-US" altLang="en-US" sz="2400" i="1" kern="0" dirty="0">
                <a:sym typeface="Symbol" panose="05050102010706020507" pitchFamily="18" charset="2"/>
              </a:rPr>
              <a:t> </a:t>
            </a:r>
            <a:r>
              <a:rPr lang="en-US" altLang="en-US" sz="2400" kern="0" dirty="0"/>
              <a:t>= </a:t>
            </a:r>
            <a:r>
              <a:rPr lang="en-US" altLang="en-US" sz="2400" kern="0" dirty="0">
                <a:sym typeface="Symbol" panose="05050102010706020507" pitchFamily="18" charset="2"/>
              </a:rPr>
              <a:t> and </a:t>
            </a:r>
            <a:r>
              <a:rPr lang="en-US" altLang="en-US" sz="2400" i="1" kern="0" dirty="0">
                <a:sym typeface="Symbol" panose="05050102010706020507" pitchFamily="18" charset="2"/>
              </a:rPr>
              <a:t>R</a:t>
            </a:r>
            <a:r>
              <a:rPr lang="en-US" altLang="en-US" sz="2400" i="1" kern="0" baseline="-25000" dirty="0">
                <a:sym typeface="Symbol" panose="05050102010706020507" pitchFamily="18" charset="2"/>
              </a:rPr>
              <a:t>o</a:t>
            </a:r>
            <a:r>
              <a:rPr lang="en-US" altLang="en-US" sz="2400" kern="0" dirty="0">
                <a:sym typeface="Symbol" panose="05050102010706020507" pitchFamily="18" charset="2"/>
              </a:rPr>
              <a:t> = 0, But real ones have realistic values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15- Control and feedback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0238" y="1916114"/>
            <a:ext cx="8401050" cy="42703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Feedback is used in almost all automatic control systems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Feedback can be either negative or positive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If the </a:t>
            </a:r>
            <a:r>
              <a:rPr lang="en-US" altLang="en-US" sz="2400">
                <a:solidFill>
                  <a:srgbClr val="FF0000"/>
                </a:solidFill>
              </a:rPr>
              <a:t>gain</a:t>
            </a:r>
            <a:r>
              <a:rPr lang="en-US" altLang="en-US" sz="2400"/>
              <a:t> of the forward path is </a:t>
            </a:r>
            <a:r>
              <a:rPr lang="en-US" altLang="en-US" sz="2400" i="1"/>
              <a:t>A</a:t>
            </a:r>
            <a:r>
              <a:rPr lang="en-US" altLang="en-US" sz="2400"/>
              <a:t>, the gain of the feedback path is</a:t>
            </a:r>
            <a:r>
              <a:rPr lang="en-US" altLang="en-US" sz="2400" i="1"/>
              <a:t> B</a:t>
            </a:r>
            <a:r>
              <a:rPr lang="en-US" altLang="en-US" sz="2400"/>
              <a:t> and the feedback is subtracted from the input then</a:t>
            </a:r>
          </a:p>
          <a:p>
            <a:pPr marL="395288" indent="-395288" eaLnBrk="1" hangingPunct="1">
              <a:lnSpc>
                <a:spcPct val="90000"/>
              </a:lnSpc>
            </a:pPr>
            <a:endParaRPr lang="en-US" altLang="en-US" sz="2400"/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/>
              <a:t>If </a:t>
            </a:r>
            <a:r>
              <a:rPr lang="en-US" altLang="en-US" sz="2400" i="1"/>
              <a:t>AB</a:t>
            </a:r>
            <a:r>
              <a:rPr lang="en-US" altLang="en-US" sz="2400"/>
              <a:t> is positive and much greater than 1, then </a:t>
            </a:r>
            <a:r>
              <a:rPr lang="en-US" altLang="en-US" sz="2400" i="1">
                <a:solidFill>
                  <a:srgbClr val="FF0000"/>
                </a:solidFill>
              </a:rPr>
              <a:t>G</a:t>
            </a:r>
            <a:r>
              <a:rPr lang="en-US" altLang="en-US" sz="2400">
                <a:solidFill>
                  <a:srgbClr val="FF0000"/>
                </a:solidFill>
              </a:rPr>
              <a:t>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 1/</a:t>
            </a:r>
            <a:r>
              <a:rPr lang="en-US" altLang="en-US" sz="2400" i="1">
                <a:solidFill>
                  <a:srgbClr val="FF0000"/>
                </a:solidFill>
                <a:sym typeface="Symbol" panose="05050102010706020507" pitchFamily="18" charset="2"/>
              </a:rPr>
              <a:t>B</a:t>
            </a:r>
            <a:endParaRPr lang="en-US" altLang="en-US" sz="240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Negative feedback </a:t>
            </a:r>
            <a:r>
              <a:rPr lang="en-US" altLang="en-US" sz="2400">
                <a:sym typeface="Symbol" panose="05050102010706020507" pitchFamily="18" charset="2"/>
              </a:rPr>
              <a:t>can be used to overcome problems of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variability within active amplifiers</a:t>
            </a:r>
          </a:p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Negative feedback </a:t>
            </a:r>
            <a:r>
              <a:rPr lang="en-US" altLang="en-US" sz="2400">
                <a:sym typeface="Symbol" panose="05050102010706020507" pitchFamily="18" charset="2"/>
              </a:rPr>
              <a:t>can be used </a:t>
            </a:r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to increase bandwidth, and to improve other circuit characteristics</a:t>
            </a:r>
            <a:endParaRPr lang="en-US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5159376" y="3465514"/>
          <a:ext cx="1350963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Équation" r:id="rId4" imgW="736280" imgH="393529" progId="Equation.3">
                  <p:embed/>
                </p:oleObj>
              </mc:Choice>
              <mc:Fallback>
                <p:oleObj name="Équation" r:id="rId4" imgW="736280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76" y="3465514"/>
                        <a:ext cx="1350963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18589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therefore the bandwidth </a:t>
            </a:r>
            <a:r>
              <a:rPr lang="en-GB" altLang="en-US" sz="2600" i="1">
                <a:solidFill>
                  <a:srgbClr val="0000FF"/>
                </a:solidFill>
              </a:rPr>
              <a:t>increases</a:t>
            </a:r>
            <a:r>
              <a:rPr lang="en-GB" altLang="en-US" sz="2600"/>
              <a:t> as the gain is </a:t>
            </a:r>
            <a:r>
              <a:rPr lang="en-GB" altLang="en-US" sz="2600" i="1">
                <a:solidFill>
                  <a:srgbClr val="0000FF"/>
                </a:solidFill>
              </a:rPr>
              <a:t>reduced</a:t>
            </a:r>
            <a:r>
              <a:rPr lang="en-GB" altLang="en-US" sz="2600"/>
              <a:t> with feedback </a:t>
            </a:r>
          </a:p>
          <a:p>
            <a:pPr lvl="1" eaLnBrk="1" hangingPunct="1"/>
            <a:r>
              <a:rPr lang="en-GB" altLang="en-US" sz="2600"/>
              <a:t>in some cases the </a:t>
            </a:r>
            <a:r>
              <a:rPr lang="en-GB" altLang="en-US" sz="2600" b="1">
                <a:solidFill>
                  <a:srgbClr val="0000FF"/>
                </a:solidFill>
              </a:rPr>
              <a:t>gain x bandwidth = constant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9" y="3305176"/>
            <a:ext cx="54641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1"/>
          <p:cNvSpPr txBox="1">
            <a:spLocks noChangeArrowheads="1"/>
          </p:cNvSpPr>
          <p:nvPr/>
        </p:nvSpPr>
        <p:spPr bwMode="auto">
          <a:xfrm>
            <a:off x="7067551" y="4448176"/>
            <a:ext cx="7207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</a:rPr>
              <a:t>A</a:t>
            </a:r>
          </a:p>
        </p:txBody>
      </p: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6527801" y="5348288"/>
            <a:ext cx="720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>
                <a:solidFill>
                  <a:srgbClr val="000000"/>
                </a:solidFill>
                <a:latin typeface="Times" panose="02020603050405020304" pitchFamily="18" charset="0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588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16-Operational amplifiers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885950"/>
            <a:ext cx="8748712" cy="4362450"/>
          </a:xfrm>
        </p:spPr>
        <p:txBody>
          <a:bodyPr/>
          <a:lstStyle/>
          <a:p>
            <a:pPr marL="384175" indent="-384175" eaLnBrk="1" hangingPunct="1"/>
            <a:r>
              <a:rPr lang="en-US" altLang="en-US" sz="2200"/>
              <a:t>Operational amplifiers are among the most widely used building blocks in electronic circuits</a:t>
            </a:r>
          </a:p>
          <a:p>
            <a:pPr marL="384175" indent="-384175" eaLnBrk="1" hangingPunct="1"/>
            <a:r>
              <a:rPr lang="en-US" altLang="en-US" sz="2200"/>
              <a:t>An </a:t>
            </a:r>
            <a:r>
              <a:rPr lang="en-US" altLang="en-US" sz="2200" i="1">
                <a:solidFill>
                  <a:srgbClr val="FF0000"/>
                </a:solidFill>
              </a:rPr>
              <a:t>ideal</a:t>
            </a:r>
            <a:r>
              <a:rPr lang="en-US" altLang="en-US" sz="2200"/>
              <a:t> operational amplifier would have infinite voltage gain, infinite input resistance and zero output resistance</a:t>
            </a:r>
          </a:p>
          <a:p>
            <a:pPr marL="384175" indent="-384175" eaLnBrk="1" hangingPunct="1"/>
            <a:r>
              <a:rPr lang="en-US" altLang="en-US" sz="2200"/>
              <a:t>Real op-amps have several non-ideal characteristics However, if we </a:t>
            </a:r>
            <a:r>
              <a:rPr lang="en-US" altLang="en-US" sz="2200">
                <a:solidFill>
                  <a:srgbClr val="FF0000"/>
                </a:solidFill>
              </a:rPr>
              <a:t>choose components appropriately </a:t>
            </a:r>
            <a:r>
              <a:rPr lang="en-US" altLang="en-US" sz="2200"/>
              <a:t>this </a:t>
            </a:r>
            <a:br>
              <a:rPr lang="en-US" altLang="en-US" sz="2200"/>
            </a:br>
            <a:r>
              <a:rPr lang="en-US" altLang="en-US" sz="2200"/>
              <a:t>should not affect the operation of our circuits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Feedback allows us to increase bandwidth</a:t>
            </a:r>
            <a:r>
              <a:rPr lang="en-US" altLang="en-US" sz="2200"/>
              <a:t> by trading gain against bandwidth (</a:t>
            </a:r>
            <a:r>
              <a:rPr lang="en-US" altLang="en-US" sz="2200">
                <a:solidFill>
                  <a:srgbClr val="FF0000"/>
                </a:solidFill>
              </a:rPr>
              <a:t>gain-bandwidth product &amp; unity gain bandwidth</a:t>
            </a:r>
            <a:r>
              <a:rPr lang="en-US" altLang="en-US" sz="2200"/>
              <a:t>)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Feedback also allows us to alter other circuit characteristics for the better</a:t>
            </a:r>
          </a:p>
          <a:p>
            <a:pPr marL="384175" indent="-384175" eaLnBrk="1" hangingPunct="1"/>
            <a:r>
              <a:rPr lang="en-US" altLang="en-US" sz="2200">
                <a:solidFill>
                  <a:srgbClr val="FF0000"/>
                </a:solidFill>
              </a:rPr>
              <a:t>Analysis of op-amp circuits using ideal amplifiers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operational amplifier circuits</a:t>
            </a:r>
            <a:endParaRPr lang="en-GB" altLang="en-US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592263"/>
            <a:ext cx="8547100" cy="4679950"/>
          </a:xfrm>
        </p:spPr>
        <p:txBody>
          <a:bodyPr/>
          <a:lstStyle/>
          <a:p>
            <a:r>
              <a:rPr lang="en-US" altLang="en-US" smtClean="0"/>
              <a:t>Two Basic Rules</a:t>
            </a:r>
          </a:p>
          <a:p>
            <a:pPr lvl="1">
              <a:buFontTx/>
              <a:buNone/>
            </a:pPr>
            <a:r>
              <a:rPr lang="en-US" altLang="en-US" smtClean="0"/>
              <a:t>1)An Op-Amp will do whatever is necessary with its output to adjust the voltage at its inverting input so that it is equal to the voltage at its non-inverting input. I.e. make the voltage difference between its inputs equal to zero. 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pPr lvl="1">
              <a:buFontTx/>
              <a:buNone/>
            </a:pPr>
            <a:r>
              <a:rPr lang="en-US" altLang="en-US" smtClean="0"/>
              <a:t>2)Op-Amp inputs draw virtually no current </a:t>
            </a:r>
            <a:br>
              <a:rPr lang="en-US" altLang="en-US" smtClean="0"/>
            </a:br>
            <a:r>
              <a:rPr lang="en-US" altLang="en-US" smtClean="0"/>
              <a:t>(0.2nA to fA).  (</a:t>
            </a:r>
            <a:r>
              <a:rPr lang="en-US" altLang="en-US" sz="2400" i="1"/>
              <a:t>For an ideal op-amp I</a:t>
            </a:r>
            <a:r>
              <a:rPr lang="en-US" altLang="en-US" sz="2400" i="1" baseline="-25000"/>
              <a:t>in</a:t>
            </a:r>
            <a:r>
              <a:rPr lang="en-US" altLang="en-US" sz="2400" i="1"/>
              <a:t> = 0</a:t>
            </a:r>
            <a:r>
              <a:rPr lang="en-US" altLang="en-US" smtClean="0"/>
              <a:t>)</a:t>
            </a:r>
            <a:endParaRPr lang="en-GB" altLang="en-US" smtClean="0"/>
          </a:p>
        </p:txBody>
      </p:sp>
      <p:sp>
        <p:nvSpPr>
          <p:cNvPr id="48132" name="TextBox 1"/>
          <p:cNvSpPr txBox="1">
            <a:spLocks noChangeArrowheads="1"/>
          </p:cNvSpPr>
          <p:nvPr/>
        </p:nvSpPr>
        <p:spPr bwMode="auto">
          <a:xfrm>
            <a:off x="4440238" y="5913439"/>
            <a:ext cx="61198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>
                <a:solidFill>
                  <a:srgbClr val="000000"/>
                </a:solidFill>
              </a:rPr>
              <a:t>Horowitz, Paul and Hill, Winfred,The Art of Electronics, Cambridge University Press, 1980</a:t>
            </a:r>
            <a:endParaRPr lang="en-CA" altLang="en-US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Op-amp circuits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Be able to apply the aforementioned rules to calculate gain or other circuit properties of op-amp circuits with feedback applied.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17:</a:t>
            </a:r>
            <a:br>
              <a:rPr lang="en-US" altLang="en-US" smtClean="0"/>
            </a:br>
            <a:r>
              <a:rPr lang="en-US" altLang="en-US" smtClean="0"/>
              <a:t>Semiconductors and diodes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8650" y="1968500"/>
            <a:ext cx="8769350" cy="4394200"/>
          </a:xfrm>
        </p:spPr>
        <p:txBody>
          <a:bodyPr/>
          <a:lstStyle/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Diodes allow current to flow in only one direction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Doping</a:t>
            </a:r>
            <a:r>
              <a:rPr lang="en-US" altLang="en-US" sz="2400"/>
              <a:t> of semiconductors leads to the production of </a:t>
            </a:r>
            <a:r>
              <a:rPr lang="en-US" altLang="en-US" sz="2400" i="1"/>
              <a:t>p-</a:t>
            </a:r>
            <a:r>
              <a:rPr lang="en-US" altLang="en-US" sz="2400"/>
              <a:t>type and </a:t>
            </a:r>
            <a:r>
              <a:rPr lang="en-US" altLang="en-US" sz="2400" i="1"/>
              <a:t>n</a:t>
            </a:r>
            <a:r>
              <a:rPr lang="en-US" altLang="en-US" sz="2400"/>
              <a:t>-type materials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How a junction between </a:t>
            </a:r>
            <a:r>
              <a:rPr lang="en-US" altLang="en-US" sz="2400" i="1">
                <a:solidFill>
                  <a:srgbClr val="FF0000"/>
                </a:solidFill>
              </a:rPr>
              <a:t>p-</a:t>
            </a:r>
            <a:r>
              <a:rPr lang="en-US" altLang="en-US" sz="2400">
                <a:solidFill>
                  <a:srgbClr val="FF0000"/>
                </a:solidFill>
              </a:rPr>
              <a:t>type and </a:t>
            </a:r>
            <a:r>
              <a:rPr lang="en-US" altLang="en-US" sz="2400" i="1">
                <a:solidFill>
                  <a:srgbClr val="FF0000"/>
                </a:solidFill>
              </a:rPr>
              <a:t>n</a:t>
            </a:r>
            <a:r>
              <a:rPr lang="en-US" altLang="en-US" sz="2400">
                <a:solidFill>
                  <a:srgbClr val="FF0000"/>
                </a:solidFill>
              </a:rPr>
              <a:t>-type semiconductors creates the properties of a diode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Behaviour of silicon semiconductor diodes </a:t>
            </a:r>
            <a:r>
              <a:rPr lang="en-US" altLang="en-US" sz="2400"/>
              <a:t>approximate the ideal diodes but have a conduction voltage of about 0.7 V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/>
              <a:t>How </a:t>
            </a:r>
            <a:r>
              <a:rPr lang="en-US" altLang="en-US" sz="2400">
                <a:solidFill>
                  <a:srgbClr val="FF0000"/>
                </a:solidFill>
              </a:rPr>
              <a:t>diodes </a:t>
            </a:r>
            <a:r>
              <a:rPr lang="en-US" altLang="en-US" sz="2400"/>
              <a:t>work</a:t>
            </a:r>
            <a:r>
              <a:rPr lang="en-US" altLang="en-US" sz="2400">
                <a:solidFill>
                  <a:srgbClr val="FF0000"/>
                </a:solidFill>
              </a:rPr>
              <a:t> under forward and reverse bias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Vocabulary, terms and operation of p-n junctions and diodes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I-V behaviour of diodes and equivalent circuits</a:t>
            </a:r>
          </a:p>
          <a:p>
            <a:pPr marL="395288" indent="-395288" eaLnBrk="1" hangingPunct="1">
              <a:lnSpc>
                <a:spcPct val="85000"/>
              </a:lnSpc>
            </a:pPr>
            <a:r>
              <a:rPr lang="en-US" altLang="en-US" sz="2400">
                <a:solidFill>
                  <a:srgbClr val="FF0000"/>
                </a:solidFill>
              </a:rPr>
              <a:t>Diode circuits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Simplify and build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669" y="1807360"/>
            <a:ext cx="5943835" cy="450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9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7620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Doping of semiconductors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5" y="1593850"/>
            <a:ext cx="8821738" cy="4319588"/>
          </a:xfrm>
        </p:spPr>
        <p:txBody>
          <a:bodyPr/>
          <a:lstStyle/>
          <a:p>
            <a:pPr marL="395288" indent="-395288" eaLnBrk="1" hangingPunct="1"/>
            <a:r>
              <a:rPr lang="en-US" altLang="en-US" sz="2000" b="1">
                <a:solidFill>
                  <a:srgbClr val="0000FF"/>
                </a:solidFill>
              </a:rPr>
              <a:t>Pure semiconductors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Electrons freed by thermal motions are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negative charge carriers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Holes left behind that accept adjacent electrons are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positive charge carriers</a:t>
            </a:r>
          </a:p>
          <a:p>
            <a:pPr lvl="1" eaLnBrk="1" hangingPunct="1"/>
            <a:r>
              <a:rPr lang="en-US" altLang="en-US" sz="1800">
                <a:sym typeface="Symbol" panose="05050102010706020507" pitchFamily="18" charset="2"/>
              </a:rPr>
              <a:t>Few charge carriers at room temperature  poor conductors under </a:t>
            </a:r>
            <a:r>
              <a:rPr lang="en-US" altLang="en-US" sz="1800" b="1">
                <a:solidFill>
                  <a:srgbClr val="0000FF"/>
                </a:solidFill>
                <a:sym typeface="Symbol" panose="05050102010706020507" pitchFamily="18" charset="2"/>
              </a:rPr>
              <a:t>intrinsic conduction</a:t>
            </a:r>
            <a:endParaRPr lang="en-GB" altLang="en-US" sz="2000" b="1">
              <a:solidFill>
                <a:srgbClr val="0000FF"/>
              </a:solidFill>
            </a:endParaRPr>
          </a:p>
          <a:p>
            <a:pPr marL="395288" indent="-395288" eaLnBrk="1" hangingPunct="1"/>
            <a:r>
              <a:rPr lang="en-GB" altLang="en-US" sz="2000" b="1">
                <a:solidFill>
                  <a:srgbClr val="0000FF"/>
                </a:solidFill>
              </a:rPr>
              <a:t>Doping</a:t>
            </a:r>
          </a:p>
          <a:p>
            <a:pPr lvl="1" eaLnBrk="1" hangingPunct="1"/>
            <a:r>
              <a:rPr lang="en-GB" altLang="en-US" sz="1800"/>
              <a:t>the addition of small amounts of impurities drastically affects its properties</a:t>
            </a:r>
          </a:p>
          <a:p>
            <a:pPr lvl="1" eaLnBrk="1" hangingPunct="1"/>
            <a:r>
              <a:rPr lang="en-GB" altLang="en-US" sz="1800"/>
              <a:t>some materials form an excess of </a:t>
            </a:r>
            <a:r>
              <a:rPr lang="en-GB" altLang="en-US" sz="1800" i="1"/>
              <a:t>electrons</a:t>
            </a:r>
            <a:r>
              <a:rPr lang="en-GB" altLang="en-US" sz="1800"/>
              <a:t> and produce an </a:t>
            </a:r>
            <a:r>
              <a:rPr lang="en-GB" altLang="en-US" sz="1800" b="1" i="1">
                <a:solidFill>
                  <a:srgbClr val="0000FF"/>
                </a:solidFill>
              </a:rPr>
              <a:t>n</a:t>
            </a:r>
            <a:r>
              <a:rPr lang="en-GB" altLang="en-US" sz="1800" b="1">
                <a:solidFill>
                  <a:srgbClr val="0000FF"/>
                </a:solidFill>
              </a:rPr>
              <a:t>-type semiconductor</a:t>
            </a:r>
            <a:r>
              <a:rPr lang="en-GB" altLang="en-US" sz="1800"/>
              <a:t> and the electrons are the </a:t>
            </a:r>
            <a:r>
              <a:rPr lang="en-GB" altLang="en-US" sz="1800" b="1">
                <a:solidFill>
                  <a:srgbClr val="0000FF"/>
                </a:solidFill>
              </a:rPr>
              <a:t>majority carrier</a:t>
            </a:r>
          </a:p>
          <a:p>
            <a:pPr lvl="1" eaLnBrk="1" hangingPunct="1"/>
            <a:r>
              <a:rPr lang="en-GB" altLang="en-US" sz="1800"/>
              <a:t>some materials form an excess of </a:t>
            </a:r>
            <a:r>
              <a:rPr lang="en-GB" altLang="en-US" sz="1800" i="1"/>
              <a:t>holes</a:t>
            </a:r>
            <a:r>
              <a:rPr lang="en-GB" altLang="en-US" sz="1800"/>
              <a:t> and produce a </a:t>
            </a:r>
            <a:r>
              <a:rPr lang="en-GB" altLang="en-US" sz="1800" b="1" i="1">
                <a:solidFill>
                  <a:srgbClr val="0000FF"/>
                </a:solidFill>
              </a:rPr>
              <a:t>p</a:t>
            </a:r>
            <a:r>
              <a:rPr lang="en-GB" altLang="en-US" sz="1800" b="1">
                <a:solidFill>
                  <a:srgbClr val="0000FF"/>
                </a:solidFill>
              </a:rPr>
              <a:t>-type semiconductor</a:t>
            </a:r>
            <a:r>
              <a:rPr lang="en-GB" altLang="en-US" sz="1800"/>
              <a:t> and the holes are the </a:t>
            </a:r>
            <a:r>
              <a:rPr lang="en-GB" altLang="en-US" sz="1800" b="1">
                <a:solidFill>
                  <a:srgbClr val="0000FF"/>
                </a:solidFill>
              </a:rPr>
              <a:t>majority carrier</a:t>
            </a:r>
            <a:endParaRPr lang="en-GB" altLang="en-US" sz="1800"/>
          </a:p>
          <a:p>
            <a:pPr lvl="1" eaLnBrk="1" hangingPunct="1"/>
            <a:r>
              <a:rPr lang="en-GB" altLang="en-US" sz="1800"/>
              <a:t>both </a:t>
            </a:r>
            <a:r>
              <a:rPr lang="en-GB" altLang="en-US" sz="1800" i="1"/>
              <a:t>n</a:t>
            </a:r>
            <a:r>
              <a:rPr lang="en-GB" altLang="en-US" sz="1800"/>
              <a:t>-type and </a:t>
            </a:r>
            <a:r>
              <a:rPr lang="en-GB" altLang="en-US" sz="1800" i="1"/>
              <a:t>p</a:t>
            </a:r>
            <a:r>
              <a:rPr lang="en-GB" altLang="en-US" sz="1800"/>
              <a:t>-type materials are neutral but have much greater conductivity than pure semiconductors </a:t>
            </a:r>
          </a:p>
          <a:p>
            <a:pPr lvl="1" eaLnBrk="1" hangingPunct="1"/>
            <a:r>
              <a:rPr lang="en-GB" altLang="en-US" sz="1800"/>
              <a:t>this is </a:t>
            </a:r>
            <a:r>
              <a:rPr lang="en-GB" altLang="en-US" sz="1800" b="1">
                <a:solidFill>
                  <a:srgbClr val="0000FF"/>
                </a:solidFill>
              </a:rPr>
              <a:t>extrinsic conduction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8926" y="1665289"/>
            <a:ext cx="5292725" cy="4319587"/>
          </a:xfrm>
        </p:spPr>
        <p:txBody>
          <a:bodyPr/>
          <a:lstStyle/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Majority charge carriers diffuse across (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diffusion current</a:t>
            </a:r>
            <a:r>
              <a:rPr lang="en-US" altLang="en-US" sz="2000">
                <a:sym typeface="Symbol" panose="05050102010706020507" pitchFamily="18" charset="2"/>
              </a:rPr>
              <a:t>) and recombine leaving the ionized dopants behind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 dopants have opposite charge, resulting in an Electric Field or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potential barrier</a:t>
            </a:r>
            <a:r>
              <a:rPr lang="en-US" altLang="en-US" sz="2000">
                <a:sym typeface="Symbol" panose="05050102010706020507" pitchFamily="18" charset="2"/>
              </a:rPr>
              <a:t> across the junction. 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This impedes the diffusion of further charge carriers 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 result is a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depletion </a:t>
            </a:r>
            <a:r>
              <a:rPr lang="en-US" altLang="en-US" sz="2000">
                <a:sym typeface="Symbol" panose="05050102010706020507" pitchFamily="18" charset="2"/>
              </a:rPr>
              <a:t>or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 space charge layer </a:t>
            </a:r>
            <a:r>
              <a:rPr lang="en-US" altLang="en-US" sz="2000">
                <a:sym typeface="Symbol" panose="05050102010706020507" pitchFamily="18" charset="2"/>
              </a:rPr>
              <a:t>with intrinsic conduction</a:t>
            </a:r>
          </a:p>
          <a:p>
            <a:pPr marL="395288" lvl="1" indent="-395288" eaLnBrk="1" hangingPunct="1">
              <a:buClr>
                <a:srgbClr val="E30000"/>
              </a:buClr>
              <a:buFont typeface="Wingdings" panose="05000000000000000000" pitchFamily="2" charset="2"/>
              <a:buChar char="§"/>
            </a:pPr>
            <a:r>
              <a:rPr lang="en-US" altLang="en-US" sz="2000">
                <a:sym typeface="Symbol" panose="05050102010706020507" pitchFamily="18" charset="2"/>
              </a:rPr>
              <a:t>Thermally generated charge pairs swept by Ē producing </a:t>
            </a:r>
            <a:r>
              <a:rPr lang="en-US" altLang="en-US" sz="2000" b="1">
                <a:solidFill>
                  <a:srgbClr val="0000FF"/>
                </a:solidFill>
                <a:sym typeface="Symbol" panose="05050102010706020507" pitchFamily="18" charset="2"/>
              </a:rPr>
              <a:t>drift current</a:t>
            </a:r>
            <a:r>
              <a:rPr lang="en-US" altLang="en-US" sz="2000">
                <a:sym typeface="Symbol" panose="05050102010706020507" pitchFamily="18" charset="2"/>
              </a:rPr>
              <a:t> that is balanced by diffusion current so I</a:t>
            </a:r>
            <a:r>
              <a:rPr lang="en-US" altLang="en-US" sz="2000" baseline="-25000">
                <a:sym typeface="Symbol" panose="05050102010706020507" pitchFamily="18" charset="2"/>
              </a:rPr>
              <a:t>net</a:t>
            </a:r>
            <a:r>
              <a:rPr lang="en-US" altLang="en-US" sz="2000">
                <a:sym typeface="Symbol" panose="05050102010706020507" pitchFamily="18" charset="2"/>
              </a:rPr>
              <a:t>=0</a:t>
            </a:r>
          </a:p>
        </p:txBody>
      </p:sp>
      <p:pic>
        <p:nvPicPr>
          <p:cNvPr id="55299" name="Picture 4" descr="C19NF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752600"/>
            <a:ext cx="38481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5300" name="Straight Arrow Connector 2"/>
          <p:cNvCxnSpPr>
            <a:cxnSpLocks noChangeShapeType="1"/>
          </p:cNvCxnSpPr>
          <p:nvPr/>
        </p:nvCxnSpPr>
        <p:spPr bwMode="auto">
          <a:xfrm flipH="1">
            <a:off x="8435976" y="4868863"/>
            <a:ext cx="792163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301" name="TextBox 3"/>
          <p:cNvSpPr txBox="1">
            <a:spLocks noChangeArrowheads="1"/>
          </p:cNvSpPr>
          <p:nvPr/>
        </p:nvSpPr>
        <p:spPr bwMode="auto">
          <a:xfrm>
            <a:off x="8580438" y="4646614"/>
            <a:ext cx="360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</a:t>
            </a:r>
          </a:p>
        </p:txBody>
      </p:sp>
      <p:sp>
        <p:nvSpPr>
          <p:cNvPr id="553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5163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z="3200" i="1"/>
              <a:t>p</a:t>
            </a:r>
            <a:r>
              <a:rPr lang="en-US" altLang="en-US" sz="3200"/>
              <a:t>-type and </a:t>
            </a:r>
            <a:r>
              <a:rPr lang="en-US" altLang="en-US" sz="3200" i="1"/>
              <a:t>n</a:t>
            </a:r>
            <a:r>
              <a:rPr lang="en-US" altLang="en-US" sz="3200"/>
              <a:t>-type materials joined to form </a:t>
            </a:r>
            <a:r>
              <a:rPr lang="en-US" altLang="en-US" sz="3200" i="1"/>
              <a:t>pn</a:t>
            </a:r>
            <a:r>
              <a:rPr lang="en-US" altLang="en-US" sz="3200"/>
              <a:t> junction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19NF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63" y="2155826"/>
            <a:ext cx="4284662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05000" y="1898651"/>
            <a:ext cx="8382000" cy="4589463"/>
          </a:xfrm>
        </p:spPr>
        <p:txBody>
          <a:bodyPr/>
          <a:lstStyle/>
          <a:p>
            <a:pPr marL="395288" indent="-395288" eaLnBrk="1" hangingPunct="1"/>
            <a:r>
              <a:rPr lang="en-GB" altLang="en-US" sz="2400"/>
              <a:t>Thus,</a:t>
            </a:r>
          </a:p>
          <a:p>
            <a:pPr marL="395288" indent="-395288" eaLnBrk="1" hangingPunct="1"/>
            <a:endParaRPr lang="en-GB" altLang="en-US" sz="2400"/>
          </a:p>
          <a:p>
            <a:pPr marL="395288" indent="-395288" eaLnBrk="1" hangingPunct="1"/>
            <a:endParaRPr lang="en-GB" altLang="en-US" sz="2400"/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GB" altLang="en-US" sz="2400"/>
              <a:t>at room temperature </a:t>
            </a:r>
            <a:r>
              <a:rPr lang="en-GB" altLang="en-US" sz="2400" i="1"/>
              <a:t>e/kT</a:t>
            </a:r>
            <a:r>
              <a:rPr lang="en-GB" altLang="en-US" sz="2400"/>
              <a:t> </a:t>
            </a:r>
            <a:r>
              <a:rPr lang="en-US" altLang="en-US" sz="2400">
                <a:cs typeface="Arial" panose="020B0604020202020204" pitchFamily="34" charset="0"/>
              </a:rPr>
              <a:t>~</a:t>
            </a:r>
            <a:r>
              <a:rPr lang="en-GB" altLang="en-US" sz="2400"/>
              <a:t> 40 V</a:t>
            </a:r>
            <a:r>
              <a:rPr lang="en-GB" altLang="en-US" sz="2400" baseline="30000"/>
              <a:t>−1</a:t>
            </a:r>
          </a:p>
          <a:p>
            <a:pPr marL="395288" indent="-395288" eaLnBrk="1" hangingPunct="1">
              <a:lnSpc>
                <a:spcPct val="130000"/>
              </a:lnSpc>
            </a:pPr>
            <a:r>
              <a:rPr lang="en-GB" altLang="en-US" sz="2400"/>
              <a:t>If </a:t>
            </a:r>
            <a:r>
              <a:rPr lang="en-GB" altLang="en-US" sz="2400" i="1"/>
              <a:t>V</a:t>
            </a:r>
            <a:r>
              <a:rPr lang="en-GB" altLang="en-US" sz="2400"/>
              <a:t> &gt; + 0.1 V,</a:t>
            </a:r>
          </a:p>
          <a:p>
            <a:pPr marL="395288" indent="-395288" eaLnBrk="1" hangingPunct="1">
              <a:lnSpc>
                <a:spcPct val="150000"/>
              </a:lnSpc>
            </a:pPr>
            <a:endParaRPr lang="en-GB" altLang="en-US" sz="2400"/>
          </a:p>
          <a:p>
            <a:pPr marL="395288" indent="-395288" eaLnBrk="1" hangingPunct="1">
              <a:lnSpc>
                <a:spcPct val="110000"/>
              </a:lnSpc>
            </a:pPr>
            <a:r>
              <a:rPr lang="en-GB" altLang="en-US" sz="2400"/>
              <a:t>If </a:t>
            </a:r>
            <a:r>
              <a:rPr lang="en-GB" altLang="en-US" sz="2400" i="1"/>
              <a:t>V</a:t>
            </a:r>
            <a:r>
              <a:rPr lang="en-GB" altLang="en-US" sz="2400"/>
              <a:t> &lt; – 0.1 V,</a:t>
            </a:r>
          </a:p>
          <a:p>
            <a:pPr marL="395288" indent="-395288" eaLnBrk="1" hangingPunct="1">
              <a:lnSpc>
                <a:spcPct val="110000"/>
              </a:lnSpc>
            </a:pPr>
            <a:endParaRPr lang="en-GB" altLang="en-US" sz="2400"/>
          </a:p>
          <a:p>
            <a:pPr lvl="1" eaLnBrk="1" hangingPunct="1">
              <a:lnSpc>
                <a:spcPct val="110000"/>
              </a:lnSpc>
            </a:pPr>
            <a:r>
              <a:rPr lang="en-GB" altLang="en-US" sz="2400" i="1"/>
              <a:t>I</a:t>
            </a:r>
            <a:r>
              <a:rPr lang="en-GB" altLang="en-US" sz="2400" i="1" baseline="-25000"/>
              <a:t>S</a:t>
            </a:r>
            <a:r>
              <a:rPr lang="en-GB" altLang="en-US" sz="2400"/>
              <a:t> is the </a:t>
            </a:r>
            <a:r>
              <a:rPr lang="en-GB" altLang="en-US" sz="2400" b="1">
                <a:solidFill>
                  <a:srgbClr val="0000FF"/>
                </a:solidFill>
              </a:rPr>
              <a:t>reverse saturation current</a:t>
            </a:r>
          </a:p>
        </p:txBody>
      </p:sp>
      <p:grpSp>
        <p:nvGrpSpPr>
          <p:cNvPr id="57348" name="Group 5"/>
          <p:cNvGrpSpPr>
            <a:grpSpLocks/>
          </p:cNvGrpSpPr>
          <p:nvPr/>
        </p:nvGrpSpPr>
        <p:grpSpPr bwMode="auto">
          <a:xfrm>
            <a:off x="3143250" y="2389189"/>
            <a:ext cx="2146300" cy="657225"/>
            <a:chOff x="1020" y="1412"/>
            <a:chExt cx="1352" cy="414"/>
          </a:xfrm>
        </p:grpSpPr>
        <p:sp>
          <p:nvSpPr>
            <p:cNvPr id="57359" name="Rectangle 6"/>
            <p:cNvSpPr>
              <a:spLocks noChangeArrowheads="1"/>
            </p:cNvSpPr>
            <p:nvPr/>
          </p:nvSpPr>
          <p:spPr bwMode="auto">
            <a:xfrm>
              <a:off x="1020" y="1412"/>
              <a:ext cx="1352" cy="414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graphicFrame>
          <p:nvGraphicFramePr>
            <p:cNvPr id="57360" name="Object 2"/>
            <p:cNvGraphicFramePr>
              <a:graphicFrameLocks noChangeAspect="1"/>
            </p:cNvGraphicFramePr>
            <p:nvPr/>
          </p:nvGraphicFramePr>
          <p:xfrm>
            <a:off x="1163" y="1412"/>
            <a:ext cx="1097" cy="3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05" name="Equation" r:id="rId5" imgW="2324100" imgH="787400" progId="Equation.3">
                    <p:embed/>
                  </p:oleObj>
                </mc:Choice>
                <mc:Fallback>
                  <p:oleObj name="Equation" r:id="rId5" imgW="2324100" imgH="7874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3" y="1412"/>
                          <a:ext cx="1097" cy="3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7349" name="Rectangle 8"/>
          <p:cNvSpPr>
            <a:spLocks noChangeArrowheads="1"/>
          </p:cNvSpPr>
          <p:nvPr/>
        </p:nvSpPr>
        <p:spPr bwMode="auto">
          <a:xfrm>
            <a:off x="2819401" y="3994150"/>
            <a:ext cx="2987675" cy="6477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57350" name="Object 0"/>
          <p:cNvGraphicFramePr>
            <a:graphicFrameLocks noChangeAspect="1"/>
          </p:cNvGraphicFramePr>
          <p:nvPr/>
        </p:nvGraphicFramePr>
        <p:xfrm>
          <a:off x="2967038" y="3990976"/>
          <a:ext cx="28067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6" name="Equation" r:id="rId7" imgW="1993900" imgH="431800" progId="Equation.DSMT4">
                  <p:embed/>
                </p:oleObj>
              </mc:Choice>
              <mc:Fallback>
                <p:oleObj name="Equation" r:id="rId7" imgW="1993900" imgH="431800" progId="Equation.DSMT4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7038" y="3990976"/>
                        <a:ext cx="28067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1" name="Rectangle 10"/>
          <p:cNvSpPr>
            <a:spLocks noChangeArrowheads="1"/>
          </p:cNvSpPr>
          <p:nvPr/>
        </p:nvSpPr>
        <p:spPr bwMode="auto">
          <a:xfrm>
            <a:off x="2841626" y="5045075"/>
            <a:ext cx="2987675" cy="64770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57352" name="Object 1"/>
          <p:cNvGraphicFramePr>
            <a:graphicFrameLocks noChangeAspect="1"/>
          </p:cNvGraphicFramePr>
          <p:nvPr/>
        </p:nvGraphicFramePr>
        <p:xfrm>
          <a:off x="3324225" y="5181600"/>
          <a:ext cx="1943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7" name="Equation" r:id="rId9" imgW="1091726" imgH="228501" progId="Equation.3">
                  <p:embed/>
                </p:oleObj>
              </mc:Choice>
              <mc:Fallback>
                <p:oleObj name="Equation" r:id="rId9" imgW="1091726" imgH="22850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5181600"/>
                        <a:ext cx="19431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3" name="TextBox 1"/>
          <p:cNvSpPr txBox="1">
            <a:spLocks noChangeArrowheads="1"/>
          </p:cNvSpPr>
          <p:nvPr/>
        </p:nvSpPr>
        <p:spPr bwMode="auto">
          <a:xfrm>
            <a:off x="3251201" y="6057900"/>
            <a:ext cx="4321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That is, our drift or thermal current, I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pic>
        <p:nvPicPr>
          <p:cNvPr id="57354" name="Picture 7" descr="C19NF0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9232" r="19461" b="70061"/>
          <a:stretch>
            <a:fillRect/>
          </a:stretch>
        </p:blipFill>
        <p:spPr bwMode="auto">
          <a:xfrm>
            <a:off x="7751763" y="1781175"/>
            <a:ext cx="1319212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5" name="Picture 7" descr="C19NF0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7" t="10278" r="58299" b="68597"/>
          <a:stretch>
            <a:fillRect/>
          </a:stretch>
        </p:blipFill>
        <p:spPr bwMode="auto">
          <a:xfrm>
            <a:off x="5816601" y="1822450"/>
            <a:ext cx="1179513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7356" name="Object 1"/>
          <p:cNvGraphicFramePr>
            <a:graphicFrameLocks noChangeAspect="1"/>
          </p:cNvGraphicFramePr>
          <p:nvPr/>
        </p:nvGraphicFramePr>
        <p:xfrm>
          <a:off x="8667750" y="4113214"/>
          <a:ext cx="193833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8" name="Equation" r:id="rId12" imgW="1244600" imgH="431800" progId="Equation.DSMT4">
                  <p:embed/>
                </p:oleObj>
              </mc:Choice>
              <mc:Fallback>
                <p:oleObj name="Equation" r:id="rId12" imgW="12446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0" y="4113214"/>
                        <a:ext cx="1938338" cy="7572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357" name="Straight Connector 3"/>
          <p:cNvCxnSpPr>
            <a:cxnSpLocks noChangeShapeType="1"/>
          </p:cNvCxnSpPr>
          <p:nvPr/>
        </p:nvCxnSpPr>
        <p:spPr bwMode="auto">
          <a:xfrm flipH="1">
            <a:off x="8256588" y="3536951"/>
            <a:ext cx="323850" cy="18319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58" name="TextBox 9"/>
          <p:cNvSpPr txBox="1">
            <a:spLocks noChangeArrowheads="1"/>
          </p:cNvSpPr>
          <p:nvPr/>
        </p:nvSpPr>
        <p:spPr bwMode="auto">
          <a:xfrm>
            <a:off x="7751764" y="5300664"/>
            <a:ext cx="1044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400">
                <a:solidFill>
                  <a:srgbClr val="FF0000"/>
                </a:solidFill>
              </a:rPr>
              <a:t>V</a:t>
            </a:r>
            <a:r>
              <a:rPr lang="en-CA" altLang="en-US" sz="1400" baseline="-25000">
                <a:solidFill>
                  <a:srgbClr val="FF0000"/>
                </a:solidFill>
              </a:rPr>
              <a:t>ON</a:t>
            </a:r>
            <a:r>
              <a:rPr lang="en-CA" altLang="en-US" sz="1400">
                <a:solidFill>
                  <a:srgbClr val="FF0000"/>
                </a:solidFill>
              </a:rPr>
              <a:t>=0.7V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Diodes—should be able to: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Effect on E-fields, internal potentials of forward and reverse bias</a:t>
            </a:r>
          </a:p>
          <a:p>
            <a:r>
              <a:rPr lang="en-CA" altLang="en-US" smtClean="0"/>
              <a:t>Explanation of current vs voltage curves including breakdown</a:t>
            </a:r>
          </a:p>
          <a:p>
            <a:r>
              <a:rPr lang="en-CA" altLang="en-US" smtClean="0"/>
              <a:t>Equivalent circuits of diodes </a:t>
            </a:r>
          </a:p>
          <a:p>
            <a:r>
              <a:rPr lang="en-CA" altLang="en-US" smtClean="0"/>
              <a:t>Zener diodes-what they are and how to calculate current, voltage and power requirements</a:t>
            </a:r>
          </a:p>
          <a:p>
            <a:r>
              <a:rPr lang="en-CA" altLang="en-US" smtClean="0"/>
              <a:t>Describe and Explain output of diode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7700" y="719138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18</a:t>
            </a:r>
            <a:br>
              <a:rPr lang="en-US" altLang="en-US" smtClean="0"/>
            </a:br>
            <a:r>
              <a:rPr lang="en-US" altLang="en-US" smtClean="0"/>
              <a:t>Field-effect transistors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900238"/>
            <a:ext cx="8583613" cy="4056062"/>
          </a:xfrm>
        </p:spPr>
        <p:txBody>
          <a:bodyPr/>
          <a:lstStyle/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FETs</a:t>
            </a:r>
            <a:r>
              <a:rPr lang="en-US" altLang="en-US" sz="2200"/>
              <a:t> are widely used in both analogue and digital circuits</a:t>
            </a:r>
          </a:p>
          <a:p>
            <a:pPr marL="376238" indent="-376238" eaLnBrk="1" hangingPunct="1"/>
            <a:r>
              <a:rPr lang="en-US" altLang="en-US" sz="2200"/>
              <a:t>They have </a:t>
            </a:r>
            <a:r>
              <a:rPr lang="en-US" altLang="en-US" sz="2200">
                <a:solidFill>
                  <a:srgbClr val="FF0000"/>
                </a:solidFill>
              </a:rPr>
              <a:t>high input resistance </a:t>
            </a:r>
            <a:r>
              <a:rPr lang="en-US" altLang="en-US" sz="2200"/>
              <a:t>and small physical size</a:t>
            </a:r>
          </a:p>
          <a:p>
            <a:pPr marL="376238" indent="-376238" eaLnBrk="1" hangingPunct="1"/>
            <a:r>
              <a:rPr lang="en-US" altLang="en-US" sz="2200"/>
              <a:t>There are two basic forms of FET: </a:t>
            </a:r>
            <a:r>
              <a:rPr lang="en-US" altLang="en-US" sz="2200">
                <a:solidFill>
                  <a:srgbClr val="FF0000"/>
                </a:solidFill>
              </a:rPr>
              <a:t>MOSFETs and JFETs</a:t>
            </a:r>
          </a:p>
          <a:p>
            <a:pPr marL="376238" indent="-376238" eaLnBrk="1" hangingPunct="1"/>
            <a:r>
              <a:rPr lang="en-US" altLang="en-US" sz="2200"/>
              <a:t>MOSFETs may be divided into DE and Enhancement types</a:t>
            </a:r>
          </a:p>
          <a:p>
            <a:pPr marL="376238" indent="-376238" eaLnBrk="1" hangingPunct="1"/>
            <a:r>
              <a:rPr lang="en-US" altLang="en-US" sz="2200"/>
              <a:t>In each case the </a:t>
            </a:r>
            <a:r>
              <a:rPr lang="en-US" altLang="en-US" sz="2200">
                <a:solidFill>
                  <a:srgbClr val="FF0000"/>
                </a:solidFill>
              </a:rPr>
              <a:t>gate voltage controls the current from the drain to the source</a:t>
            </a:r>
          </a:p>
          <a:p>
            <a:pPr marL="376238" indent="-376238" eaLnBrk="1" hangingPunct="1"/>
            <a:r>
              <a:rPr lang="en-US" altLang="en-US" sz="2200"/>
              <a:t>The characteristics of the various forms of FET are similar except that they require </a:t>
            </a:r>
            <a:r>
              <a:rPr lang="en-US" altLang="en-US" sz="2200">
                <a:solidFill>
                  <a:srgbClr val="FF0000"/>
                </a:solidFill>
              </a:rPr>
              <a:t>different bias voltages</a:t>
            </a:r>
          </a:p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DC analysis of bias</a:t>
            </a:r>
          </a:p>
          <a:p>
            <a:pPr marL="376238" indent="-376238" eaLnBrk="1" hangingPunct="1"/>
            <a:r>
              <a:rPr lang="en-US" altLang="en-US" sz="2200">
                <a:solidFill>
                  <a:srgbClr val="FF0000"/>
                </a:solidFill>
              </a:rPr>
              <a:t>AC analysis requires equivalent circuit</a:t>
            </a:r>
          </a:p>
          <a:p>
            <a:pPr marL="776288" lvl="1" indent="-376238" eaLnBrk="1" hangingPunct="1"/>
            <a:r>
              <a:rPr lang="en-US" altLang="en-US" sz="2000">
                <a:solidFill>
                  <a:srgbClr val="FF0000"/>
                </a:solidFill>
              </a:rPr>
              <a:t>V</a:t>
            </a:r>
            <a:r>
              <a:rPr lang="en-US" altLang="en-US" sz="2000" baseline="-25000">
                <a:solidFill>
                  <a:srgbClr val="FF0000"/>
                </a:solidFill>
              </a:rPr>
              <a:t>DS</a:t>
            </a:r>
            <a:r>
              <a:rPr lang="en-US" altLang="en-US" sz="2000">
                <a:solidFill>
                  <a:srgbClr val="FF0000"/>
                </a:solidFill>
              </a:rPr>
              <a:t> coupled to ground by capacitance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FET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1811338" y="1773239"/>
            <a:ext cx="8748712" cy="4319587"/>
          </a:xfrm>
        </p:spPr>
        <p:txBody>
          <a:bodyPr/>
          <a:lstStyle/>
          <a:p>
            <a:r>
              <a:rPr lang="en-CA" altLang="en-US" smtClean="0"/>
              <a:t>Basic operation, input and output characteristics</a:t>
            </a:r>
          </a:p>
          <a:p>
            <a:endParaRPr lang="en-CA" altLang="en-US" sz="2000"/>
          </a:p>
          <a:p>
            <a:r>
              <a:rPr lang="en-CA" altLang="en-US" smtClean="0"/>
              <a:t>Identify types of FET (JFET, DE-Mosfet, E-Mosfet)</a:t>
            </a:r>
          </a:p>
          <a:p>
            <a:endParaRPr lang="en-CA" altLang="en-US" sz="2000"/>
          </a:p>
          <a:p>
            <a:r>
              <a:rPr lang="en-CA" altLang="en-US" smtClean="0"/>
              <a:t>Areas of I</a:t>
            </a:r>
            <a:r>
              <a:rPr lang="en-CA" altLang="en-US" baseline="-25000" smtClean="0"/>
              <a:t>d</a:t>
            </a:r>
            <a:r>
              <a:rPr lang="en-CA" altLang="en-US" smtClean="0"/>
              <a:t> vs V</a:t>
            </a:r>
            <a:r>
              <a:rPr lang="en-CA" altLang="en-US" baseline="-25000" smtClean="0"/>
              <a:t>ds</a:t>
            </a:r>
            <a:r>
              <a:rPr lang="en-CA" altLang="en-US" smtClean="0"/>
              <a:t> where FET can be safely operated</a:t>
            </a:r>
          </a:p>
          <a:p>
            <a:endParaRPr lang="en-CA" altLang="en-US" sz="2000"/>
          </a:p>
          <a:p>
            <a:r>
              <a:rPr lang="en-CA" altLang="en-US" smtClean="0"/>
              <a:t>DC and Small signal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74839"/>
            <a:ext cx="8382000" cy="4319587"/>
          </a:xfrm>
        </p:spPr>
        <p:txBody>
          <a:bodyPr/>
          <a:lstStyle/>
          <a:p>
            <a:pPr marL="376238" indent="-376238" eaLnBrk="1" hangingPunct="1"/>
            <a:r>
              <a:rPr lang="en-GB" altLang="en-US" b="1" smtClean="0">
                <a:solidFill>
                  <a:srgbClr val="0000FF"/>
                </a:solidFill>
              </a:rPr>
              <a:t>FET output characteristics</a:t>
            </a:r>
          </a:p>
        </p:txBody>
      </p:sp>
      <p:pic>
        <p:nvPicPr>
          <p:cNvPr id="63491" name="Picture 3" descr="C20NF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9" y="2713039"/>
            <a:ext cx="8389937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Box 1"/>
          <p:cNvSpPr txBox="1">
            <a:spLocks noChangeArrowheads="1"/>
          </p:cNvSpPr>
          <p:nvPr/>
        </p:nvSpPr>
        <p:spPr bwMode="auto">
          <a:xfrm>
            <a:off x="3122613" y="5589588"/>
            <a:ext cx="34782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Above here the channel thickness </a:t>
            </a:r>
            <a:br>
              <a:rPr lang="en-CA" altLang="en-US" sz="1600">
                <a:solidFill>
                  <a:srgbClr val="FF0000"/>
                </a:solidFill>
              </a:rPr>
            </a:br>
            <a:r>
              <a:rPr lang="en-CA" altLang="en-US" sz="1600">
                <a:solidFill>
                  <a:srgbClr val="FF0000"/>
                </a:solidFill>
              </a:rPr>
              <a:t>is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 0 at drain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More V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DS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gives no more current</a:t>
            </a:r>
            <a:endParaRPr lang="en-CA" altLang="en-US" sz="1600">
              <a:solidFill>
                <a:srgbClr val="FF0000"/>
              </a:solidFill>
            </a:endParaRPr>
          </a:p>
        </p:txBody>
      </p:sp>
      <p:cxnSp>
        <p:nvCxnSpPr>
          <p:cNvPr id="63493" name="Straight Arrow Connector 3"/>
          <p:cNvCxnSpPr>
            <a:cxnSpLocks noChangeShapeType="1"/>
          </p:cNvCxnSpPr>
          <p:nvPr/>
        </p:nvCxnSpPr>
        <p:spPr bwMode="auto">
          <a:xfrm flipV="1">
            <a:off x="3108325" y="5265739"/>
            <a:ext cx="0" cy="3905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494" name="TextBox 6"/>
          <p:cNvSpPr txBox="1">
            <a:spLocks noChangeArrowheads="1"/>
          </p:cNvSpPr>
          <p:nvPr/>
        </p:nvSpPr>
        <p:spPr bwMode="auto">
          <a:xfrm>
            <a:off x="1524000" y="5568950"/>
            <a:ext cx="1512888" cy="8318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Here channel has resistance set by V</a:t>
            </a:r>
            <a:r>
              <a:rPr lang="en-CA" altLang="en-US" sz="1600" baseline="-25000">
                <a:solidFill>
                  <a:srgbClr val="FF0000"/>
                </a:solidFill>
              </a:rPr>
              <a:t>GS</a:t>
            </a:r>
          </a:p>
        </p:txBody>
      </p:sp>
      <p:cxnSp>
        <p:nvCxnSpPr>
          <p:cNvPr id="63495" name="Straight Arrow Connector 5"/>
          <p:cNvCxnSpPr>
            <a:cxnSpLocks noChangeShapeType="1"/>
          </p:cNvCxnSpPr>
          <p:nvPr/>
        </p:nvCxnSpPr>
        <p:spPr bwMode="auto">
          <a:xfrm flipH="1">
            <a:off x="2279650" y="5373688"/>
            <a:ext cx="7572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349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6" y="188913"/>
            <a:ext cx="21240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Box 10"/>
          <p:cNvSpPr txBox="1">
            <a:spLocks noChangeArrowheads="1"/>
          </p:cNvSpPr>
          <p:nvPr/>
        </p:nvSpPr>
        <p:spPr bwMode="auto">
          <a:xfrm>
            <a:off x="6927850" y="5568951"/>
            <a:ext cx="3740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Here I</a:t>
            </a:r>
            <a:r>
              <a:rPr lang="en-CA" altLang="en-US" sz="1800" baseline="-25000">
                <a:solidFill>
                  <a:srgbClr val="FF0000"/>
                </a:solidFill>
              </a:rPr>
              <a:t>D</a:t>
            </a:r>
            <a:r>
              <a:rPr lang="en-CA" altLang="en-US" sz="1800">
                <a:solidFill>
                  <a:srgbClr val="FF0000"/>
                </a:solidFill>
              </a:rPr>
              <a:t> ~independent of the applied voltage &amp; controlled by V</a:t>
            </a:r>
            <a:r>
              <a:rPr lang="en-CA" altLang="en-US" sz="1800" baseline="-25000">
                <a:solidFill>
                  <a:srgbClr val="FF0000"/>
                </a:solidFill>
              </a:rPr>
              <a:t>GS</a:t>
            </a:r>
          </a:p>
        </p:txBody>
      </p:sp>
      <p:cxnSp>
        <p:nvCxnSpPr>
          <p:cNvPr id="63498" name="Straight Arrow Connector 8"/>
          <p:cNvCxnSpPr>
            <a:cxnSpLocks noChangeShapeType="1"/>
          </p:cNvCxnSpPr>
          <p:nvPr/>
        </p:nvCxnSpPr>
        <p:spPr bwMode="auto">
          <a:xfrm>
            <a:off x="7248525" y="5461000"/>
            <a:ext cx="21605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7175500" y="3573463"/>
            <a:ext cx="19304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12238" y="3368676"/>
            <a:ext cx="1454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>
                <a:solidFill>
                  <a:srgbClr val="FF0000"/>
                </a:solidFill>
              </a:rPr>
              <a:t>Small slope = R</a:t>
            </a:r>
            <a:r>
              <a:rPr lang="en-CA" altLang="en-US" sz="1200" baseline="-25000">
                <a:solidFill>
                  <a:srgbClr val="FF0000"/>
                </a:solidFill>
              </a:rPr>
              <a:t>out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8904288" y="3213100"/>
            <a:ext cx="0" cy="29368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 flipV="1">
            <a:off x="8904288" y="357346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20838" y="115889"/>
            <a:ext cx="6481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Need to set a DC (quiescent) operating point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for the small signal (AC) variations of v</a:t>
            </a:r>
            <a:r>
              <a:rPr lang="en-CA" altLang="en-US" sz="2000" baseline="-25000">
                <a:solidFill>
                  <a:srgbClr val="FF0000"/>
                </a:solidFill>
              </a:rPr>
              <a:t>gs</a:t>
            </a:r>
            <a:endParaRPr lang="en-CA" altLang="en-US" sz="20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Know why this  point should avoid the Ohmic, </a:t>
            </a:r>
            <a:br>
              <a:rPr lang="en-CA" altLang="en-US" sz="2000">
                <a:solidFill>
                  <a:srgbClr val="FF0000"/>
                </a:solidFill>
              </a:rPr>
            </a:br>
            <a:r>
              <a:rPr lang="en-CA" altLang="en-US" sz="2000">
                <a:solidFill>
                  <a:srgbClr val="FF0000"/>
                </a:solidFill>
              </a:rPr>
              <a:t>High I</a:t>
            </a:r>
            <a:r>
              <a:rPr lang="en-CA" altLang="en-US" sz="2000" baseline="-25000">
                <a:solidFill>
                  <a:srgbClr val="FF0000"/>
                </a:solidFill>
              </a:rPr>
              <a:t>D</a:t>
            </a:r>
            <a:r>
              <a:rPr lang="en-CA" altLang="en-US" sz="2000">
                <a:solidFill>
                  <a:srgbClr val="FF0000"/>
                </a:solidFill>
              </a:rPr>
              <a:t> and High V</a:t>
            </a:r>
            <a:r>
              <a:rPr lang="en-CA" altLang="en-US" sz="2000" baseline="-25000">
                <a:solidFill>
                  <a:srgbClr val="FF0000"/>
                </a:solidFill>
              </a:rPr>
              <a:t>DS</a:t>
            </a:r>
            <a:r>
              <a:rPr lang="en-CA" altLang="en-US" sz="2000">
                <a:solidFill>
                  <a:srgbClr val="FF0000"/>
                </a:solidFill>
              </a:rPr>
              <a:t> regions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>
            <a:off x="6743700" y="404813"/>
            <a:ext cx="1296988" cy="39243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5-Point Star 7"/>
          <p:cNvSpPr/>
          <p:nvPr/>
        </p:nvSpPr>
        <p:spPr bwMode="auto">
          <a:xfrm>
            <a:off x="7951789" y="4257675"/>
            <a:ext cx="173037" cy="179388"/>
          </a:xfrm>
          <a:prstGeom prst="star5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CA" sz="240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19-</a:t>
            </a:r>
            <a:br>
              <a:rPr lang="en-US" altLang="en-US" smtClean="0"/>
            </a:br>
            <a:r>
              <a:rPr lang="en-US" altLang="en-US" smtClean="0"/>
              <a:t>Bipolar junction transistors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912938"/>
            <a:ext cx="8583613" cy="4475162"/>
          </a:xfrm>
        </p:spPr>
        <p:txBody>
          <a:bodyPr/>
          <a:lstStyle/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Bipolar transistors are widely used in both analogue and digital circuits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How </a:t>
            </a:r>
            <a:r>
              <a:rPr lang="en-US" altLang="en-US" sz="2400">
                <a:solidFill>
                  <a:srgbClr val="FF0000"/>
                </a:solidFill>
              </a:rPr>
              <a:t>the p-n junctions work</a:t>
            </a:r>
            <a:r>
              <a:rPr lang="en-US" altLang="en-US" sz="2400"/>
              <a:t> in a BJT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They can be </a:t>
            </a:r>
            <a:r>
              <a:rPr lang="en-US" altLang="en-US" sz="2400">
                <a:solidFill>
                  <a:srgbClr val="FF0000"/>
                </a:solidFill>
              </a:rPr>
              <a:t>considered as either voltage-controlled or current-controlled devices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Their characteristics may be described by their </a:t>
            </a:r>
            <a:r>
              <a:rPr lang="en-US" altLang="en-US" sz="2400">
                <a:solidFill>
                  <a:srgbClr val="FF0000"/>
                </a:solidFill>
              </a:rPr>
              <a:t>gain or by their transconductance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Feedback can be used to overcome problems of device variability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/>
              <a:t>Again, </a:t>
            </a:r>
            <a:r>
              <a:rPr lang="en-US" altLang="en-US" sz="2400">
                <a:solidFill>
                  <a:srgbClr val="FF0000"/>
                </a:solidFill>
              </a:rPr>
              <a:t>must set DC (quiescent) bias, and use equivalent circuit to calculate small-signal (AC-signal) gain</a:t>
            </a:r>
          </a:p>
          <a:p>
            <a:pPr marL="384175" indent="-384175" eaLnBrk="1" hangingPunct="1">
              <a:lnSpc>
                <a:spcPct val="8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Input and output characteristics, where on I</a:t>
            </a:r>
            <a:r>
              <a:rPr lang="en-US" altLang="en-US" sz="2400" baseline="-25000">
                <a:solidFill>
                  <a:srgbClr val="FF0000"/>
                </a:solidFill>
              </a:rPr>
              <a:t>c</a:t>
            </a:r>
            <a:r>
              <a:rPr lang="en-US" altLang="en-US" sz="2400">
                <a:solidFill>
                  <a:srgbClr val="FF0000"/>
                </a:solidFill>
              </a:rPr>
              <a:t> vs V</a:t>
            </a:r>
            <a:r>
              <a:rPr lang="en-US" altLang="en-US" sz="2400" baseline="-25000">
                <a:solidFill>
                  <a:srgbClr val="FF0000"/>
                </a:solidFill>
              </a:rPr>
              <a:t>ce</a:t>
            </a:r>
            <a:r>
              <a:rPr lang="en-US" altLang="en-US" sz="2400">
                <a:solidFill>
                  <a:srgbClr val="FF0000"/>
                </a:solidFill>
              </a:rPr>
              <a:t> curve it can be safely operated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19288" y="1665289"/>
            <a:ext cx="8382000" cy="4319587"/>
          </a:xfrm>
        </p:spPr>
        <p:txBody>
          <a:bodyPr/>
          <a:lstStyle/>
          <a:p>
            <a:pPr marL="384175" indent="-384175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Output characteristics</a:t>
            </a:r>
          </a:p>
          <a:p>
            <a:pPr marL="860425" lvl="1" eaLnBrk="1" hangingPunct="1">
              <a:defRPr/>
            </a:pPr>
            <a:r>
              <a:rPr lang="en-GB" sz="2400" dirty="0"/>
              <a:t>region near to the</a:t>
            </a:r>
            <a:br>
              <a:rPr lang="en-GB" sz="2400" dirty="0"/>
            </a:br>
            <a:r>
              <a:rPr lang="en-GB" sz="2400" dirty="0"/>
              <a:t>origin is the </a:t>
            </a:r>
            <a:br>
              <a:rPr lang="en-GB" sz="2400" dirty="0"/>
            </a:br>
            <a:r>
              <a:rPr lang="en-GB" sz="2400" b="1" dirty="0">
                <a:solidFill>
                  <a:srgbClr val="0000FF"/>
                </a:solidFill>
              </a:rPr>
              <a:t>saturation region</a:t>
            </a:r>
          </a:p>
          <a:p>
            <a:pPr marL="860425" lvl="1" eaLnBrk="1" hangingPunct="1">
              <a:defRPr/>
            </a:pPr>
            <a:r>
              <a:rPr lang="en-GB" sz="2400" dirty="0"/>
              <a:t>this is normally</a:t>
            </a:r>
            <a:br>
              <a:rPr lang="en-GB" sz="2400" dirty="0"/>
            </a:br>
            <a:r>
              <a:rPr lang="en-GB" sz="2400" dirty="0"/>
              <a:t>avoided in linear</a:t>
            </a:r>
            <a:br>
              <a:rPr lang="en-GB" sz="2400" dirty="0"/>
            </a:br>
            <a:r>
              <a:rPr lang="en-GB" sz="2400" dirty="0"/>
              <a:t>circuits by selecting</a:t>
            </a:r>
            <a:br>
              <a:rPr lang="en-GB" sz="2400" dirty="0"/>
            </a:br>
            <a:r>
              <a:rPr lang="en-GB" sz="2400" dirty="0"/>
              <a:t>DC-operating point</a:t>
            </a:r>
          </a:p>
          <a:p>
            <a:pPr marL="860425" lvl="1" eaLnBrk="1" hangingPunct="1">
              <a:defRPr/>
            </a:pPr>
            <a:endParaRPr lang="en-GB" sz="2400" dirty="0"/>
          </a:p>
          <a:p>
            <a:pPr marL="860425" lvl="1" eaLnBrk="1" hangingPunct="1">
              <a:defRPr/>
            </a:pPr>
            <a:r>
              <a:rPr lang="en-GB" sz="2400" dirty="0"/>
              <a:t>slope of lines</a:t>
            </a:r>
            <a:br>
              <a:rPr lang="en-GB" sz="2400" dirty="0"/>
            </a:br>
            <a:r>
              <a:rPr lang="en-GB" sz="2400" dirty="0"/>
              <a:t>represents the</a:t>
            </a:r>
            <a:br>
              <a:rPr lang="en-GB" sz="2400" dirty="0"/>
            </a:br>
            <a:r>
              <a:rPr lang="en-GB" sz="2400" b="1" dirty="0">
                <a:solidFill>
                  <a:srgbClr val="0000FF"/>
                </a:solidFill>
              </a:rPr>
              <a:t>output resistance</a:t>
            </a:r>
          </a:p>
          <a:p>
            <a:pPr marL="574675" lvl="1" indent="0" eaLnBrk="1" hangingPunct="1">
              <a:buNone/>
              <a:defRPr/>
            </a:pPr>
            <a:r>
              <a:rPr lang="en-GB" sz="2400" b="1" dirty="0">
                <a:solidFill>
                  <a:srgbClr val="0000FF"/>
                </a:solidFill>
              </a:rPr>
              <a:t/>
            </a:r>
            <a:br>
              <a:rPr lang="en-GB" sz="2400" b="1" dirty="0">
                <a:solidFill>
                  <a:srgbClr val="0000FF"/>
                </a:solidFill>
              </a:rPr>
            </a:br>
            <a:endParaRPr lang="en-GB" sz="2400" dirty="0">
              <a:solidFill>
                <a:srgbClr val="0000FF"/>
              </a:solidFill>
            </a:endParaRPr>
          </a:p>
        </p:txBody>
      </p:sp>
      <p:pic>
        <p:nvPicPr>
          <p:cNvPr id="67587" name="Picture 3" descr="C21NF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0" y="2312988"/>
            <a:ext cx="48593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Box 1"/>
          <p:cNvSpPr txBox="1">
            <a:spLocks noChangeArrowheads="1"/>
          </p:cNvSpPr>
          <p:nvPr/>
        </p:nvSpPr>
        <p:spPr bwMode="auto">
          <a:xfrm>
            <a:off x="7212014" y="4833939"/>
            <a:ext cx="1404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>
                <a:solidFill>
                  <a:srgbClr val="FF0000"/>
                </a:solidFill>
              </a:rPr>
              <a:t>magnified</a:t>
            </a:r>
          </a:p>
        </p:txBody>
      </p:sp>
      <p:sp>
        <p:nvSpPr>
          <p:cNvPr id="67589" name="TextBox 2"/>
          <p:cNvSpPr txBox="1">
            <a:spLocks noChangeArrowheads="1"/>
          </p:cNvSpPr>
          <p:nvPr/>
        </p:nvSpPr>
        <p:spPr bwMode="auto">
          <a:xfrm>
            <a:off x="7986713" y="2492376"/>
            <a:ext cx="1854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I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  linear with I</a:t>
            </a:r>
            <a:r>
              <a:rPr lang="en-CA" altLang="en-US" sz="1600" baseline="-25000">
                <a:solidFill>
                  <a:srgbClr val="FF0000"/>
                </a:solidFill>
                <a:sym typeface="Symbol" panose="05050102010706020507" pitchFamily="18" charset="2"/>
              </a:rPr>
              <a:t>B</a:t>
            </a:r>
            <a:endParaRPr lang="en-CA" altLang="en-US" sz="1600" baseline="-25000">
              <a:solidFill>
                <a:srgbClr val="FF0000"/>
              </a:solidFill>
            </a:endParaRPr>
          </a:p>
        </p:txBody>
      </p:sp>
      <p:sp>
        <p:nvSpPr>
          <p:cNvPr id="2" name="5-Point Star 1"/>
          <p:cNvSpPr/>
          <p:nvPr/>
        </p:nvSpPr>
        <p:spPr bwMode="auto">
          <a:xfrm>
            <a:off x="7572376" y="4257675"/>
            <a:ext cx="341313" cy="215900"/>
          </a:xfrm>
          <a:prstGeom prst="star5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CA" sz="24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7591" name="TextBox 2"/>
          <p:cNvSpPr txBox="1">
            <a:spLocks noChangeArrowheads="1"/>
          </p:cNvSpPr>
          <p:nvPr/>
        </p:nvSpPr>
        <p:spPr bwMode="auto">
          <a:xfrm>
            <a:off x="2674938" y="4724401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Typical operating point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Why in this region?</a:t>
            </a:r>
          </a:p>
        </p:txBody>
      </p:sp>
      <p:cxnSp>
        <p:nvCxnSpPr>
          <p:cNvPr id="67592" name="Straight Arrow Connector 4"/>
          <p:cNvCxnSpPr>
            <a:cxnSpLocks noChangeShapeType="1"/>
            <a:endCxn id="2" idx="2"/>
          </p:cNvCxnSpPr>
          <p:nvPr/>
        </p:nvCxnSpPr>
        <p:spPr bwMode="auto">
          <a:xfrm flipV="1">
            <a:off x="5267325" y="4473575"/>
            <a:ext cx="2370138" cy="4318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Comparison of FET and Bipolar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71925" y="1736725"/>
          <a:ext cx="3492500" cy="4319584"/>
        </p:xfrm>
        <a:graphic>
          <a:graphicData uri="http://schemas.openxmlformats.org/drawingml/2006/table">
            <a:tbl>
              <a:tblPr/>
              <a:tblGrid>
                <a:gridCol w="311830"/>
                <a:gridCol w="1621518"/>
                <a:gridCol w="1559152"/>
              </a:tblGrid>
              <a:tr h="321671">
                <a:tc>
                  <a:txBody>
                    <a:bodyPr/>
                    <a:lstStyle/>
                    <a:p>
                      <a:r>
                        <a:rPr lang="en-CA" sz="900" dirty="0">
                          <a:effectLst/>
                        </a:rPr>
                        <a:t> 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>
                          <a:effectLst/>
                        </a:rPr>
                        <a:t>Field Effect </a:t>
                      </a:r>
                      <a:r>
                        <a:rPr lang="en-CA" sz="900" dirty="0">
                          <a:effectLst/>
                        </a:rPr>
                        <a:t>Transistor </a:t>
                      </a:r>
                      <a:r>
                        <a:rPr lang="en-CA" sz="900">
                          <a:effectLst/>
                        </a:rPr>
                        <a:t>(</a:t>
                      </a:r>
                      <a:r>
                        <a:rPr lang="en-CA" sz="900" smtClean="0">
                          <a:effectLst/>
                        </a:rPr>
                        <a:t>FET</a:t>
                      </a:r>
                      <a:r>
                        <a:rPr lang="en-CA" sz="900" dirty="0">
                          <a:effectLst/>
                        </a:rPr>
                        <a:t>)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>
                          <a:effectLst/>
                        </a:rPr>
                        <a:t>Bipolar Junction Transistor (BJT)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voltage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High </a:t>
                      </a:r>
                      <a:r>
                        <a:rPr lang="en-CA" sz="900" smtClean="0"/>
                        <a:t>voltage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812">
                <a:tc>
                  <a:txBody>
                    <a:bodyPr/>
                    <a:lstStyle/>
                    <a:p>
                      <a:r>
                        <a:rPr lang="en-CA" sz="900"/>
                        <a:t>2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High </a:t>
                      </a:r>
                      <a:r>
                        <a:rPr lang="en-CA" sz="900" smtClean="0"/>
                        <a:t>current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current </a:t>
                      </a:r>
                      <a:r>
                        <a:rPr lang="en-CA" sz="900" dirty="0"/>
                        <a:t>gain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3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Very </a:t>
                      </a:r>
                      <a:r>
                        <a:rPr lang="en-CA" sz="900" dirty="0" smtClean="0"/>
                        <a:t>high </a:t>
                      </a:r>
                      <a:r>
                        <a:rPr lang="en-CA" sz="900" smtClean="0"/>
                        <a:t>input 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Low </a:t>
                      </a:r>
                      <a:r>
                        <a:rPr lang="en-CA" sz="900"/>
                        <a:t>input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4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High </a:t>
                      </a:r>
                      <a:r>
                        <a:rPr lang="en-CA" sz="900"/>
                        <a:t>output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Low </a:t>
                      </a:r>
                      <a:r>
                        <a:rPr lang="en-CA" sz="900"/>
                        <a:t>output </a:t>
                      </a:r>
                      <a:r>
                        <a:rPr lang="en-CA" sz="900" smtClean="0"/>
                        <a:t>impedance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5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Low </a:t>
                      </a:r>
                      <a:r>
                        <a:rPr lang="en-CA" sz="900" smtClean="0"/>
                        <a:t>noise generation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Medium noise generation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6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dirty="0"/>
                        <a:t>Fast </a:t>
                      </a:r>
                      <a:r>
                        <a:rPr lang="en-CA" sz="900"/>
                        <a:t>switching </a:t>
                      </a:r>
                      <a:r>
                        <a:rPr lang="en-CA" sz="900" smtClean="0"/>
                        <a:t>time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Medium </a:t>
                      </a:r>
                      <a:r>
                        <a:rPr lang="en-CA" sz="900"/>
                        <a:t>switching </a:t>
                      </a:r>
                      <a:r>
                        <a:rPr lang="en-CA" sz="900" smtClean="0"/>
                        <a:t>time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7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Easily damaged </a:t>
                      </a:r>
                      <a:r>
                        <a:rPr lang="en-CA" sz="900" dirty="0"/>
                        <a:t>by static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Robust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9531">
                <a:tc>
                  <a:txBody>
                    <a:bodyPr/>
                    <a:lstStyle/>
                    <a:p>
                      <a:r>
                        <a:rPr lang="en-CA" sz="900"/>
                        <a:t>8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Some require </a:t>
                      </a:r>
                      <a:r>
                        <a:rPr lang="en-US" sz="900" dirty="0"/>
                        <a:t>an input to turn it “OFF”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Requires zero </a:t>
                      </a:r>
                      <a:r>
                        <a:rPr lang="en-US" sz="900" dirty="0"/>
                        <a:t>input to turn it “OFF”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9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Voltage controlled device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Current controlled device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9531">
                <a:tc>
                  <a:txBody>
                    <a:bodyPr/>
                    <a:lstStyle/>
                    <a:p>
                      <a:r>
                        <a:rPr lang="en-CA" sz="900"/>
                        <a:t>10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smtClean="0"/>
                        <a:t>Exhibits the properties </a:t>
                      </a:r>
                      <a:r>
                        <a:rPr lang="en-US" sz="900" dirty="0"/>
                        <a:t>of </a:t>
                      </a:r>
                      <a:r>
                        <a:rPr lang="en-US" sz="900"/>
                        <a:t>a </a:t>
                      </a:r>
                      <a:r>
                        <a:rPr lang="en-US" sz="900" smtClean="0"/>
                        <a:t>Resistor</a:t>
                      </a:r>
                      <a:endParaRPr lang="en-US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 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11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More expensive </a:t>
                      </a:r>
                      <a:r>
                        <a:rPr lang="en-CA" sz="900" dirty="0"/>
                        <a:t>than bipolar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Cheap</a:t>
                      </a:r>
                      <a:endParaRPr lang="en-CA" sz="900" dirty="0"/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671">
                <a:tc>
                  <a:txBody>
                    <a:bodyPr/>
                    <a:lstStyle/>
                    <a:p>
                      <a:r>
                        <a:rPr lang="en-CA" sz="900"/>
                        <a:t>12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/>
                        <a:t>Difficult to bias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sz="900" smtClean="0"/>
                        <a:t>Easy </a:t>
                      </a:r>
                      <a:r>
                        <a:rPr lang="en-CA" sz="900" dirty="0"/>
                        <a:t>to bias</a:t>
                      </a:r>
                    </a:p>
                  </a:txBody>
                  <a:tcPr marL="45954" marR="45954" marT="22977" marB="229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Lock output for readout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880829"/>
            <a:ext cx="8136396" cy="424020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 bwMode="auto">
          <a:xfrm>
            <a:off x="2639616" y="1688960"/>
            <a:ext cx="7812868" cy="101996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6276021" y="255983"/>
            <a:ext cx="418994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Command to convert and transfer comes from computer</a:t>
            </a:r>
          </a:p>
          <a:p>
            <a:r>
              <a:rPr lang="en-CA" dirty="0" err="1">
                <a:solidFill>
                  <a:srgbClr val="FF0000"/>
                </a:solidFill>
              </a:rPr>
              <a:t>Vedran’s</a:t>
            </a:r>
            <a:r>
              <a:rPr lang="en-CA" dirty="0">
                <a:solidFill>
                  <a:srgbClr val="FF0000"/>
                </a:solidFill>
              </a:rPr>
              <a:t> lecture 18 Nov!</a:t>
            </a:r>
          </a:p>
        </p:txBody>
      </p:sp>
    </p:spTree>
    <p:extLst>
      <p:ext uri="{BB962C8B-B14F-4D97-AF65-F5344CB8AC3E}">
        <p14:creationId xmlns:p14="http://schemas.microsoft.com/office/powerpoint/2010/main" val="193842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 Chapter 22-Noise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916113"/>
            <a:ext cx="8382000" cy="4303712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Noise</a:t>
            </a:r>
            <a:r>
              <a:rPr lang="en-US" altLang="en-US" sz="2600"/>
              <a:t> in electronic circuits can be of </a:t>
            </a:r>
            <a:r>
              <a:rPr lang="en-US" altLang="en-US" sz="2600">
                <a:solidFill>
                  <a:srgbClr val="FF0000"/>
                </a:solidFill>
              </a:rPr>
              <a:t>various forms</a:t>
            </a:r>
            <a:r>
              <a:rPr lang="en-US" altLang="en-US" sz="2600"/>
              <a:t>, including thermal noise, shot noise, 1/f noise and interference—know their properties</a:t>
            </a:r>
          </a:p>
          <a:p>
            <a:pPr marL="395288" indent="-395288" eaLnBrk="1" hangingPunct="1"/>
            <a:r>
              <a:rPr lang="en-US" altLang="en-US" sz="2600"/>
              <a:t>Both bipolar </a:t>
            </a:r>
            <a:r>
              <a:rPr lang="en-US" altLang="en-US" sz="2600">
                <a:solidFill>
                  <a:srgbClr val="FF0000"/>
                </a:solidFill>
              </a:rPr>
              <a:t>transistors </a:t>
            </a:r>
            <a:r>
              <a:rPr lang="en-US" altLang="en-US" sz="2600"/>
              <a:t>and FETs </a:t>
            </a:r>
            <a:r>
              <a:rPr lang="en-US" altLang="en-US" sz="2600">
                <a:solidFill>
                  <a:srgbClr val="FF0000"/>
                </a:solidFill>
              </a:rPr>
              <a:t>suffer from noise</a:t>
            </a:r>
          </a:p>
          <a:p>
            <a:pPr marL="395288" indent="-395288" eaLnBrk="1" hangingPunct="1"/>
            <a:r>
              <a:rPr lang="en-US" altLang="en-US" sz="2600"/>
              <a:t>Noise can be picked from </a:t>
            </a:r>
            <a:r>
              <a:rPr lang="en-US" altLang="en-US" sz="2600">
                <a:solidFill>
                  <a:srgbClr val="FF0000"/>
                </a:solidFill>
              </a:rPr>
              <a:t>radiated noise </a:t>
            </a:r>
            <a:r>
              <a:rPr lang="en-US" altLang="en-US" sz="2600"/>
              <a:t>(high frequency) or </a:t>
            </a:r>
            <a:r>
              <a:rPr lang="en-US" altLang="en-US" sz="2600">
                <a:solidFill>
                  <a:srgbClr val="FF0000"/>
                </a:solidFill>
              </a:rPr>
              <a:t>poor grounding schemes </a:t>
            </a:r>
            <a:r>
              <a:rPr lang="en-US" altLang="en-US" sz="2600"/>
              <a:t>(loops or serial grounding)</a:t>
            </a:r>
          </a:p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Circuit layout </a:t>
            </a:r>
            <a:r>
              <a:rPr lang="en-US" altLang="en-US" sz="2600"/>
              <a:t>plays a major role in determining </a:t>
            </a:r>
            <a:r>
              <a:rPr lang="en-US" altLang="en-US" sz="2600">
                <a:solidFill>
                  <a:srgbClr val="FF0000"/>
                </a:solidFill>
              </a:rPr>
              <a:t>EMC performance</a:t>
            </a:r>
          </a:p>
          <a:p>
            <a:pPr marL="395288" indent="-395288" eaLnBrk="1" hangingPunct="1"/>
            <a:r>
              <a:rPr lang="en-US" altLang="en-US" sz="2600">
                <a:solidFill>
                  <a:srgbClr val="FF0000"/>
                </a:solidFill>
              </a:rPr>
              <a:t>Signal to noise, and noise figure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Last time: Device noise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763000" cy="4319587"/>
          </a:xfrm>
        </p:spPr>
        <p:txBody>
          <a:bodyPr/>
          <a:lstStyle/>
          <a:p>
            <a:r>
              <a:rPr lang="en-CA" altLang="en-US" sz="2000"/>
              <a:t>Thermal or Johnson noise</a:t>
            </a:r>
          </a:p>
          <a:p>
            <a:pPr lvl="1"/>
            <a:r>
              <a:rPr lang="en-CA" altLang="en-US" sz="1600"/>
              <a:t>Random thermal motion of charge carriers in resistive materials (both BJT and FET’s)</a:t>
            </a:r>
          </a:p>
          <a:p>
            <a:pPr lvl="1"/>
            <a:r>
              <a:rPr lang="en-CA" altLang="en-US" sz="1600"/>
              <a:t>Gaussian and white</a:t>
            </a:r>
          </a:p>
          <a:p>
            <a:endParaRPr lang="en-CA" altLang="en-US" sz="1100"/>
          </a:p>
          <a:p>
            <a:r>
              <a:rPr lang="en-CA" altLang="en-US" sz="2000"/>
              <a:t>Shot noise (current noise) </a:t>
            </a:r>
          </a:p>
          <a:p>
            <a:pPr lvl="1"/>
            <a:r>
              <a:rPr lang="en-CA" altLang="en-US" sz="1600"/>
              <a:t>Statistical fluctuations in the number of charge carriers flowing</a:t>
            </a:r>
          </a:p>
          <a:p>
            <a:pPr lvl="1"/>
            <a:r>
              <a:rPr lang="en-CA" altLang="en-US" sz="1600"/>
              <a:t>Most apparent at low current levels</a:t>
            </a:r>
          </a:p>
          <a:p>
            <a:pPr lvl="1"/>
            <a:r>
              <a:rPr lang="en-CA" altLang="en-US" sz="1600"/>
              <a:t>Source of noise in BJT transistors from low </a:t>
            </a:r>
            <a:r>
              <a:rPr lang="en-CA" altLang="en-US" sz="1600" i="1"/>
              <a:t>I</a:t>
            </a:r>
            <a:r>
              <a:rPr lang="en-CA" altLang="en-US" sz="1600" i="1" baseline="-25000"/>
              <a:t>B</a:t>
            </a:r>
            <a:r>
              <a:rPr lang="en-CA" altLang="en-US" sz="1600"/>
              <a:t> flow across p-n potential barriers.</a:t>
            </a:r>
          </a:p>
          <a:p>
            <a:pPr lvl="1"/>
            <a:r>
              <a:rPr lang="en-CA" altLang="en-US" sz="1600"/>
              <a:t>~Gaussian and white</a:t>
            </a:r>
          </a:p>
          <a:p>
            <a:endParaRPr lang="en-CA" altLang="en-US" sz="1100"/>
          </a:p>
          <a:p>
            <a:r>
              <a:rPr lang="en-CA" altLang="en-US" sz="2000"/>
              <a:t>1/</a:t>
            </a:r>
            <a:r>
              <a:rPr lang="en-CA" altLang="en-US" sz="2000" i="1"/>
              <a:t>f</a:t>
            </a:r>
            <a:r>
              <a:rPr lang="en-CA" altLang="en-US" sz="2000"/>
              <a:t> noise</a:t>
            </a:r>
          </a:p>
          <a:p>
            <a:pPr lvl="1"/>
            <a:r>
              <a:rPr lang="en-CA" altLang="en-US" sz="1600"/>
              <a:t>Variety of sources. </a:t>
            </a:r>
          </a:p>
          <a:p>
            <a:pPr lvl="1"/>
            <a:r>
              <a:rPr lang="en-CA" altLang="en-US" sz="1600"/>
              <a:t>Most common is </a:t>
            </a:r>
            <a:r>
              <a:rPr lang="en-CA" altLang="en-US" sz="1600" b="1" i="1"/>
              <a:t>flicker noise</a:t>
            </a:r>
            <a:r>
              <a:rPr lang="en-CA" altLang="en-US" sz="1600"/>
              <a:t>, the variation of diffusion of charge carriers in devices</a:t>
            </a:r>
          </a:p>
          <a:p>
            <a:pPr lvl="1"/>
            <a:r>
              <a:rPr lang="en-CA" altLang="en-US" sz="1600"/>
              <a:t>Common source of noise in FET devices</a:t>
            </a:r>
          </a:p>
          <a:p>
            <a:pPr lvl="1"/>
            <a:r>
              <a:rPr lang="en-CA" altLang="en-US" sz="1600"/>
              <a:t>Power increases at low frequencies </a:t>
            </a:r>
            <a:r>
              <a:rPr lang="en-CA" altLang="en-US" sz="1600">
                <a:sym typeface="Symbol" panose="05050102010706020507" pitchFamily="18" charset="2"/>
              </a:rPr>
              <a:t></a:t>
            </a:r>
            <a:r>
              <a:rPr lang="en-CA" altLang="en-US" sz="1600"/>
              <a:t> “red” (6dB/octave) or “pink” (3dB/octave) noise</a:t>
            </a:r>
          </a:p>
          <a:p>
            <a:endParaRPr lang="en-CA" altLang="en-US" sz="2000"/>
          </a:p>
          <a:p>
            <a:endParaRPr lang="en-CA" altLang="en-US" sz="2000"/>
          </a:p>
        </p:txBody>
      </p:sp>
      <p:graphicFrame>
        <p:nvGraphicFramePr>
          <p:cNvPr id="72708" name="Object 3"/>
          <p:cNvGraphicFramePr>
            <a:graphicFrameLocks noChangeAspect="1"/>
          </p:cNvGraphicFramePr>
          <p:nvPr/>
        </p:nvGraphicFramePr>
        <p:xfrm>
          <a:off x="5451476" y="1700214"/>
          <a:ext cx="29495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2" name="Equation" r:id="rId3" imgW="1638300" imgH="279400" progId="Equation.DSMT4">
                  <p:embed/>
                </p:oleObj>
              </mc:Choice>
              <mc:Fallback>
                <p:oleObj name="Equation" r:id="rId3" imgW="1638300" imgH="279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476" y="1700214"/>
                        <a:ext cx="29495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4"/>
          <p:cNvGraphicFramePr>
            <a:graphicFrameLocks noChangeAspect="1"/>
          </p:cNvGraphicFramePr>
          <p:nvPr/>
        </p:nvGraphicFramePr>
        <p:xfrm>
          <a:off x="5556251" y="2889251"/>
          <a:ext cx="250666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3" name="Equation" r:id="rId5" imgW="1459866" imgH="279279" progId="Equation.DSMT4">
                  <p:embed/>
                </p:oleObj>
              </mc:Choice>
              <mc:Fallback>
                <p:oleObj name="Equation" r:id="rId5" imgW="1459866" imgH="27927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1" y="2889251"/>
                        <a:ext cx="2506663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Figures of merit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905000" y="1773239"/>
            <a:ext cx="8763000" cy="4319587"/>
          </a:xfrm>
        </p:spPr>
        <p:txBody>
          <a:bodyPr/>
          <a:lstStyle/>
          <a:p>
            <a:r>
              <a:rPr lang="en-CA" altLang="en-US" smtClean="0"/>
              <a:t>Signal quality: Signal to noise ratio</a:t>
            </a:r>
          </a:p>
          <a:p>
            <a:pPr lvl="1"/>
            <a:r>
              <a:rPr lang="en-CA" altLang="en-US" sz="2400"/>
              <a:t>Average voltage level divided by RMS noise:</a:t>
            </a:r>
          </a:p>
          <a:p>
            <a:pPr lvl="1"/>
            <a:r>
              <a:rPr lang="en-CA" altLang="en-US" sz="2400"/>
              <a:t>Expressed in dB as:</a:t>
            </a:r>
          </a:p>
          <a:p>
            <a:pPr lvl="1"/>
            <a:r>
              <a:rPr lang="en-CA" altLang="en-US" sz="2400"/>
              <a:t>Can get V</a:t>
            </a:r>
            <a:r>
              <a:rPr lang="en-CA" altLang="en-US" sz="2400" baseline="-25000"/>
              <a:t>s</a:t>
            </a:r>
            <a:r>
              <a:rPr lang="en-CA" altLang="en-US" sz="2400"/>
              <a:t> by averaging input samples</a:t>
            </a:r>
            <a:r>
              <a:rPr lang="en-CA" altLang="en-US" smtClean="0"/>
              <a:t> </a:t>
            </a:r>
          </a:p>
          <a:p>
            <a:endParaRPr lang="en-CA" altLang="en-US" sz="1800"/>
          </a:p>
          <a:p>
            <a:r>
              <a:rPr lang="en-CA" altLang="en-US" smtClean="0"/>
              <a:t>Circuit quality: Noise figure</a:t>
            </a:r>
          </a:p>
          <a:p>
            <a:pPr lvl="1"/>
            <a:r>
              <a:rPr lang="en-CA" altLang="en-US" sz="2400"/>
              <a:t>Measured output RMS noise divided by </a:t>
            </a:r>
            <a:br>
              <a:rPr lang="en-CA" altLang="en-US" sz="2400"/>
            </a:br>
            <a:r>
              <a:rPr lang="en-CA" altLang="en-US" sz="2400"/>
              <a:t>Measured input RMS noise times the gain of the circuit:</a:t>
            </a:r>
          </a:p>
          <a:p>
            <a:pPr lvl="1"/>
            <a:endParaRPr lang="en-CA" altLang="en-US" sz="2400"/>
          </a:p>
        </p:txBody>
      </p:sp>
      <p:graphicFrame>
        <p:nvGraphicFramePr>
          <p:cNvPr id="73732" name="Object 3"/>
          <p:cNvGraphicFramePr>
            <a:graphicFrameLocks noChangeAspect="1"/>
          </p:cNvGraphicFramePr>
          <p:nvPr/>
        </p:nvGraphicFramePr>
        <p:xfrm>
          <a:off x="5545139" y="2732089"/>
          <a:ext cx="285432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8" name="Equation" r:id="rId3" imgW="2260600" imgH="482600" progId="Equation.DSMT4">
                  <p:embed/>
                </p:oleObj>
              </mc:Choice>
              <mc:Fallback>
                <p:oleObj name="Equation" r:id="rId3" imgW="2260600" imgH="482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5139" y="2732089"/>
                        <a:ext cx="2854325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4"/>
          <p:cNvGraphicFramePr>
            <a:graphicFrameLocks noChangeAspect="1"/>
          </p:cNvGraphicFramePr>
          <p:nvPr/>
        </p:nvGraphicFramePr>
        <p:xfrm>
          <a:off x="8823326" y="2276476"/>
          <a:ext cx="14128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9" name="Equation" r:id="rId5" imgW="1104900" imgH="482600" progId="Equation.DSMT4">
                  <p:embed/>
                </p:oleObj>
              </mc:Choice>
              <mc:Fallback>
                <p:oleObj name="Equation" r:id="rId5" imgW="11049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23326" y="2276476"/>
                        <a:ext cx="141287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"/>
          <p:cNvGraphicFramePr>
            <a:graphicFrameLocks noChangeAspect="1"/>
          </p:cNvGraphicFramePr>
          <p:nvPr/>
        </p:nvGraphicFramePr>
        <p:xfrm>
          <a:off x="2927350" y="5624513"/>
          <a:ext cx="62992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0" name="Equation" r:id="rId7" imgW="4584700" imgH="419100" progId="Equation.DSMT4">
                  <p:embed/>
                </p:oleObj>
              </mc:Choice>
              <mc:Fallback>
                <p:oleObj name="Equation" r:id="rId7" imgW="45847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350" y="5624513"/>
                        <a:ext cx="6299200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0563" y="1665288"/>
            <a:ext cx="8691562" cy="4564062"/>
          </a:xfrm>
        </p:spPr>
        <p:txBody>
          <a:bodyPr/>
          <a:lstStyle/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000">
                <a:solidFill>
                  <a:srgbClr val="FF0000"/>
                </a:solidFill>
              </a:rPr>
              <a:t>Positive feedback</a:t>
            </a:r>
            <a:r>
              <a:rPr lang="en-US" altLang="en-US" sz="2000"/>
              <a:t> is used in the </a:t>
            </a:r>
            <a:r>
              <a:rPr lang="en-US" altLang="en-US" sz="2000">
                <a:solidFill>
                  <a:srgbClr val="FF0000"/>
                </a:solidFill>
              </a:rPr>
              <a:t>production of oscillators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000"/>
              <a:t>The </a:t>
            </a:r>
            <a:r>
              <a:rPr lang="en-US" altLang="en-US" sz="2000">
                <a:solidFill>
                  <a:srgbClr val="FF0000"/>
                </a:solidFill>
              </a:rPr>
              <a:t>requirement for oscillation </a:t>
            </a:r>
            <a:r>
              <a:rPr lang="en-US" altLang="en-US" sz="2000"/>
              <a:t>is that the loop gain </a:t>
            </a:r>
            <a:r>
              <a:rPr lang="en-US" altLang="en-US" sz="2000" i="1"/>
              <a:t>AB</a:t>
            </a:r>
            <a:r>
              <a:rPr lang="en-US" altLang="en-US" sz="2000"/>
              <a:t> must have a magnitude of 1, and a phase shift of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(or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plus some integer multiple of </a:t>
            </a:r>
            <a:r>
              <a:rPr lang="en-GB" altLang="en-US" sz="2000"/>
              <a:t>360</a:t>
            </a:r>
            <a:r>
              <a:rPr lang="en-GB" altLang="en-US" sz="2000">
                <a:sym typeface="Symbol" panose="05050102010706020507" pitchFamily="18" charset="2"/>
              </a:rPr>
              <a:t>)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This can be achieved using a circuit that produces a phase shift of </a:t>
            </a:r>
            <a:r>
              <a:rPr lang="en-GB" altLang="en-US" sz="2000"/>
              <a:t>180</a:t>
            </a:r>
            <a:r>
              <a:rPr lang="en-GB" altLang="en-US" sz="2000">
                <a:sym typeface="Symbol" panose="05050102010706020507" pitchFamily="18" charset="2"/>
              </a:rPr>
              <a:t>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subtracted from a non-inverting amplifier’s feedback (or added to an inverting amplifier’s feedback)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Alternatively, it can be achieved using a circuit that produces a phase shift of </a:t>
            </a:r>
            <a:r>
              <a:rPr lang="en-GB" altLang="en-US" sz="2000"/>
              <a:t>0</a:t>
            </a:r>
            <a:r>
              <a:rPr lang="en-GB" altLang="en-US" sz="2000">
                <a:sym typeface="Symbol" panose="05050102010706020507" pitchFamily="18" charset="2"/>
              </a:rPr>
              <a:t>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subtracted from an inverting amplifier’s feedback (or added to a non-inverting amplifier’s feedback)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For good frequency stability we often use crystals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ym typeface="Symbol" panose="05050102010706020507" pitchFamily="18" charset="2"/>
              </a:rPr>
              <a:t>Care must be taken to ensure the </a:t>
            </a: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stability of all feedback systems. What are gain and phase margins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GB" altLang="en-US" sz="2000">
                <a:solidFill>
                  <a:srgbClr val="FF0000"/>
                </a:solidFill>
                <a:sym typeface="Symbol" panose="05050102010706020507" pitchFamily="18" charset="2"/>
              </a:rPr>
              <a:t>Types of oscillators and how they work</a:t>
            </a:r>
            <a:endParaRPr lang="en-US" altLang="en-US" sz="2000">
              <a:solidFill>
                <a:srgbClr val="FF0000"/>
              </a:solidFill>
              <a:sym typeface="Symbol" panose="05050102010706020507" pitchFamily="18" charset="2"/>
            </a:endParaRP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</a:t>
            </a:r>
            <a:r>
              <a:rPr lang="en-US" altLang="en-US" sz="3200"/>
              <a:t>Chapter 23-</a:t>
            </a:r>
            <a:br>
              <a:rPr lang="en-US" altLang="en-US" sz="3200"/>
            </a:br>
            <a:r>
              <a:rPr lang="en-US" altLang="en-US" sz="3200"/>
              <a:t>Positive feedback, oscillators and stability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7700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24-Digital systems-</a:t>
            </a:r>
            <a:br>
              <a:rPr lang="en-US" altLang="en-US" smtClean="0"/>
            </a:br>
            <a:r>
              <a:rPr lang="en-US" altLang="en-US" smtClean="0"/>
              <a:t>combinational logic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6739"/>
            <a:ext cx="8475663" cy="4643437"/>
          </a:xfrm>
        </p:spPr>
        <p:txBody>
          <a:bodyPr/>
          <a:lstStyle/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Logic circuits are usually implemented using logic gates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Circuits in which the output is determined solely by the current inputs are termed combinational logic circuits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Logic functions </a:t>
            </a:r>
            <a:r>
              <a:rPr lang="en-US" altLang="en-US" sz="2400"/>
              <a:t>can be described by </a:t>
            </a:r>
            <a:r>
              <a:rPr lang="en-US" altLang="en-US" sz="2400">
                <a:solidFill>
                  <a:srgbClr val="FF0000"/>
                </a:solidFill>
              </a:rPr>
              <a:t>truth tables </a:t>
            </a:r>
            <a:r>
              <a:rPr lang="en-US" altLang="en-US" sz="2400"/>
              <a:t>or using </a:t>
            </a:r>
            <a:r>
              <a:rPr lang="en-US" altLang="en-US" sz="2400">
                <a:solidFill>
                  <a:srgbClr val="FF0000"/>
                </a:solidFill>
              </a:rPr>
              <a:t>Boolean algebraic notation </a:t>
            </a:r>
            <a:r>
              <a:rPr lang="en-US" altLang="en-US" sz="2400"/>
              <a:t>to create </a:t>
            </a:r>
            <a:r>
              <a:rPr lang="en-US" altLang="en-US" sz="2400">
                <a:solidFill>
                  <a:srgbClr val="FF0000"/>
                </a:solidFill>
              </a:rPr>
              <a:t>logic circuits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Boolean expressions can often be </a:t>
            </a:r>
            <a:r>
              <a:rPr lang="en-US" altLang="en-US" sz="2400">
                <a:solidFill>
                  <a:srgbClr val="FF0000"/>
                </a:solidFill>
              </a:rPr>
              <a:t>simplified by algebraic manipulation</a:t>
            </a:r>
            <a:r>
              <a:rPr lang="en-US" altLang="en-US" sz="2400"/>
              <a:t>, or using techniques such as </a:t>
            </a:r>
            <a:r>
              <a:rPr lang="en-US" altLang="en-US" sz="2400">
                <a:solidFill>
                  <a:srgbClr val="FF0000"/>
                </a:solidFill>
              </a:rPr>
              <a:t>Karnaugh maps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/>
              <a:t>Binary digits may be combined to form digital words that can be processed using </a:t>
            </a:r>
            <a:r>
              <a:rPr lang="en-US" altLang="en-US" sz="2400">
                <a:solidFill>
                  <a:srgbClr val="FF0000"/>
                </a:solidFill>
              </a:rPr>
              <a:t>binary arithmetic</a:t>
            </a:r>
          </a:p>
          <a:p>
            <a:pPr marL="376238" indent="-376238"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Know how to go between truth table, Boolean expression, Karnaugh map and logic circuit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809750"/>
            <a:ext cx="5219700" cy="4319588"/>
          </a:xfrm>
        </p:spPr>
        <p:txBody>
          <a:bodyPr/>
          <a:lstStyle/>
          <a:p>
            <a:pPr marL="376238" indent="-376238" eaLnBrk="1" hangingPunct="1">
              <a:defRPr/>
            </a:pPr>
            <a:r>
              <a:rPr lang="en-GB" sz="2400" dirty="0"/>
              <a:t>Know the logic gates, their truth tables and their Boolean expressions</a:t>
            </a:r>
          </a:p>
          <a:p>
            <a:pPr marL="376238" indent="-376238" eaLnBrk="1" hangingPunct="1">
              <a:defRPr/>
            </a:pPr>
            <a:r>
              <a:rPr lang="en-GB" sz="2400" dirty="0"/>
              <a:t>Construct a logical function from a truth table</a:t>
            </a:r>
          </a:p>
          <a:p>
            <a:pPr marL="376238" indent="-376238" eaLnBrk="1" hangingPunct="1">
              <a:defRPr/>
            </a:pPr>
            <a:r>
              <a:rPr lang="en-GB" sz="2400" dirty="0"/>
              <a:t>Implement function with gates</a:t>
            </a:r>
            <a:br>
              <a:rPr lang="en-GB" sz="2400" dirty="0"/>
            </a:br>
            <a:r>
              <a:rPr lang="en-GB" sz="2400" dirty="0"/>
              <a:t>(e.g. gates that do:                   )</a:t>
            </a:r>
          </a:p>
          <a:p>
            <a:pPr marL="376238" indent="-376238" eaLnBrk="1" hangingPunct="1">
              <a:defRPr/>
            </a:pPr>
            <a:r>
              <a:rPr lang="en-GB" sz="2400" dirty="0"/>
              <a:t>Reverse </a:t>
            </a:r>
            <a:r>
              <a:rPr lang="en-GB" sz="2400" dirty="0">
                <a:sym typeface="Symbol"/>
              </a:rPr>
              <a:t> t</a:t>
            </a:r>
            <a:r>
              <a:rPr lang="en-GB" sz="2400" dirty="0"/>
              <a:t>ranslate a gate system to a logical function</a:t>
            </a:r>
          </a:p>
          <a:p>
            <a:pPr marL="376238" indent="-376238" eaLnBrk="1" hangingPunct="1">
              <a:defRPr/>
            </a:pPr>
            <a:r>
              <a:rPr lang="en-GB" sz="2400" dirty="0"/>
              <a:t>Simplify expressions algebraically or using a </a:t>
            </a:r>
            <a:r>
              <a:rPr lang="en-GB" sz="2400" dirty="0" err="1"/>
              <a:t>Karnaugh</a:t>
            </a:r>
            <a:r>
              <a:rPr lang="en-GB" sz="2400" dirty="0"/>
              <a:t> map</a:t>
            </a:r>
          </a:p>
          <a:p>
            <a:pPr marL="0" indent="0" eaLnBrk="1" hangingPunct="1">
              <a:buNone/>
              <a:defRPr/>
            </a:pPr>
            <a:endParaRPr lang="en-GB" sz="2600" dirty="0"/>
          </a:p>
          <a:p>
            <a:pPr marL="376238" indent="-376238" eaLnBrk="1" hangingPunct="1">
              <a:defRPr/>
            </a:pPr>
            <a:endParaRPr lang="en-GB" sz="2600" dirty="0"/>
          </a:p>
        </p:txBody>
      </p:sp>
      <p:pic>
        <p:nvPicPr>
          <p:cNvPr id="78851" name="Picture 3" descr="C12NT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1" y="1628776"/>
            <a:ext cx="3179763" cy="476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>
          <a:xfrm>
            <a:off x="1854200" y="6207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Combinational logic building blocks</a:t>
            </a:r>
          </a:p>
        </p:txBody>
      </p:sp>
      <p:sp>
        <p:nvSpPr>
          <p:cNvPr id="78853" name="Rectangle 1"/>
          <p:cNvSpPr>
            <a:spLocks noChangeArrowheads="1"/>
          </p:cNvSpPr>
          <p:nvPr/>
        </p:nvSpPr>
        <p:spPr bwMode="auto">
          <a:xfrm>
            <a:off x="8183564" y="1700214"/>
            <a:ext cx="720725" cy="45735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78854" name="Object 2"/>
          <p:cNvGraphicFramePr>
            <a:graphicFrameLocks noChangeAspect="1"/>
          </p:cNvGraphicFramePr>
          <p:nvPr/>
        </p:nvGraphicFramePr>
        <p:xfrm>
          <a:off x="4583113" y="4257676"/>
          <a:ext cx="14414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6" name="Equation" r:id="rId5" imgW="1586811" imgH="355446" progId="Equation.3">
                  <p:embed/>
                </p:oleObj>
              </mc:Choice>
              <mc:Fallback>
                <p:oleObj name="Equation" r:id="rId5" imgW="1586811" imgH="355446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4257676"/>
                        <a:ext cx="1441450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3413" y="7239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23-Sequential logic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3413" y="1898651"/>
            <a:ext cx="8693150" cy="4424363"/>
          </a:xfrm>
        </p:spPr>
        <p:txBody>
          <a:bodyPr/>
          <a:lstStyle/>
          <a:p>
            <a:pPr marL="403225" indent="-403225" eaLnBrk="1" hangingPunct="1">
              <a:lnSpc>
                <a:spcPct val="90000"/>
              </a:lnSpc>
              <a:defRPr/>
            </a:pPr>
            <a:r>
              <a:rPr lang="en-US" sz="2400" dirty="0"/>
              <a:t>Sequential logic circuits have the characteristic of </a:t>
            </a:r>
            <a:r>
              <a:rPr lang="en-US" sz="2400" u="sng" dirty="0">
                <a:solidFill>
                  <a:srgbClr val="FF0000"/>
                </a:solidFill>
              </a:rPr>
              <a:t>memor</a:t>
            </a:r>
            <a:r>
              <a:rPr lang="en-US" sz="2400" dirty="0">
                <a:solidFill>
                  <a:srgbClr val="FF0000"/>
                </a:solidFill>
              </a:rPr>
              <a:t>y</a:t>
            </a:r>
          </a:p>
          <a:p>
            <a:pPr marL="403225" indent="-403225" eaLnBrk="1" hangingPunct="1">
              <a:lnSpc>
                <a:spcPct val="90000"/>
              </a:lnSpc>
              <a:defRPr/>
            </a:pPr>
            <a:r>
              <a:rPr lang="en-US" sz="2400" dirty="0"/>
              <a:t>Among the most important groups of sequential components are the various forms of </a:t>
            </a:r>
            <a:r>
              <a:rPr lang="en-US" sz="2400" u="sng" dirty="0" err="1">
                <a:solidFill>
                  <a:srgbClr val="FF0000"/>
                </a:solidFill>
              </a:rPr>
              <a:t>multivibrator</a:t>
            </a:r>
            <a:endParaRPr lang="en-US" sz="2400" u="sng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Bistables</a:t>
            </a:r>
            <a:r>
              <a:rPr lang="en-US" sz="2200" dirty="0"/>
              <a:t>-flip flops and latches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Monostables</a:t>
            </a:r>
            <a:r>
              <a:rPr lang="en-US" sz="2200" dirty="0"/>
              <a:t>-one shots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200" dirty="0" err="1">
                <a:solidFill>
                  <a:srgbClr val="FF0000"/>
                </a:solidFill>
              </a:rPr>
              <a:t>Astables</a:t>
            </a:r>
            <a:r>
              <a:rPr lang="en-US" sz="2200" dirty="0">
                <a:solidFill>
                  <a:srgbClr val="FF0000"/>
                </a:solidFill>
              </a:rPr>
              <a:t>-digital</a:t>
            </a:r>
            <a:r>
              <a:rPr lang="en-US" sz="2200" dirty="0"/>
              <a:t> oscillators and timers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these are and how they work (input vs. output)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Recognize them in a circuit or logical diagram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Be able to draw output waveforms for a given input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shift registers do and how to do serial</a:t>
            </a:r>
            <a:r>
              <a:rPr lang="en-US" sz="2400" dirty="0">
                <a:solidFill>
                  <a:srgbClr val="FF0000"/>
                </a:solidFill>
                <a:sym typeface="Symbol"/>
              </a:rPr>
              <a:t></a:t>
            </a:r>
            <a:r>
              <a:rPr lang="en-US" sz="2400" dirty="0">
                <a:solidFill>
                  <a:srgbClr val="FF0000"/>
                </a:solidFill>
              </a:rPr>
              <a:t>parallel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rgbClr val="FF0000"/>
                </a:solidFill>
              </a:rPr>
              <a:t>Know what ripple and modulo counters do and how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46264"/>
            <a:ext cx="8382000" cy="4319587"/>
          </a:xfrm>
        </p:spPr>
        <p:txBody>
          <a:bodyPr/>
          <a:lstStyle/>
          <a:p>
            <a:pPr marL="403225" indent="-403225" eaLnBrk="1" hangingPunct="1"/>
            <a:r>
              <a:rPr lang="en-GB" altLang="en-US" sz="2600" b="1">
                <a:solidFill>
                  <a:srgbClr val="0000FF"/>
                </a:solidFill>
              </a:rPr>
              <a:t>Example 2-The J-K flip-flop</a:t>
            </a:r>
          </a:p>
          <a:p>
            <a:pPr lvl="1" eaLnBrk="1" hangingPunct="1"/>
            <a:r>
              <a:rPr lang="en-GB" altLang="en-US" sz="2400"/>
              <a:t>Similar to S-R flip-flop but </a:t>
            </a:r>
            <a:r>
              <a:rPr lang="en-GB" altLang="en-US" sz="2400" i="1"/>
              <a:t>toggles</a:t>
            </a:r>
            <a:r>
              <a:rPr lang="en-GB" altLang="en-US" sz="2400"/>
              <a:t> when J = K = 1</a:t>
            </a:r>
            <a:endParaRPr lang="en-GB" altLang="en-US" sz="2400" i="1"/>
          </a:p>
        </p:txBody>
      </p:sp>
      <p:pic>
        <p:nvPicPr>
          <p:cNvPr id="82947" name="Picture 4" descr="C10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786063"/>
            <a:ext cx="6335712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24-Digital devices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3738" y="1922464"/>
            <a:ext cx="8475662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/>
              <a:t>Physical gates are not ideal components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ability of a </a:t>
            </a:r>
            <a:r>
              <a:rPr lang="en-US" altLang="en-US" sz="2400">
                <a:solidFill>
                  <a:srgbClr val="FF0000"/>
                </a:solidFill>
              </a:rPr>
              <a:t>gate</a:t>
            </a:r>
            <a:r>
              <a:rPr lang="en-US" altLang="en-US" sz="2400"/>
              <a:t> to ignore noise is its </a:t>
            </a:r>
            <a:r>
              <a:rPr lang="en-US" altLang="en-US" sz="2400">
                <a:solidFill>
                  <a:srgbClr val="FF0000"/>
                </a:solidFill>
              </a:rPr>
              <a:t>‘noise immunity</a:t>
            </a:r>
            <a:r>
              <a:rPr lang="en-US" altLang="en-US" sz="2400"/>
              <a:t>’ </a:t>
            </a:r>
            <a:r>
              <a:rPr lang="en-US" altLang="en-US" sz="2400">
                <a:solidFill>
                  <a:srgbClr val="FF0000"/>
                </a:solidFill>
              </a:rPr>
              <a:t>Know what that is and how to calculate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All logic gates exhibit a </a:t>
            </a:r>
            <a:r>
              <a:rPr lang="en-US" altLang="en-US" sz="2400">
                <a:solidFill>
                  <a:srgbClr val="FF0000"/>
                </a:solidFill>
              </a:rPr>
              <a:t>propagation delay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FF0000"/>
                </a:solidFill>
              </a:rPr>
              <a:t>Know what causes this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The most widely used logic families are </a:t>
            </a:r>
            <a:r>
              <a:rPr lang="en-US" altLang="en-US" sz="2400">
                <a:solidFill>
                  <a:srgbClr val="FF0000"/>
                </a:solidFill>
              </a:rPr>
              <a:t>TTL and CMOS</a:t>
            </a:r>
            <a:r>
              <a:rPr lang="en-US" altLang="en-US" sz="2400"/>
              <a:t>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/>
              <a:t>Know </a:t>
            </a:r>
            <a:r>
              <a:rPr lang="en-US" altLang="en-US" sz="2200">
                <a:solidFill>
                  <a:srgbClr val="FF0000"/>
                </a:solidFill>
              </a:rPr>
              <a:t>general properties of each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>
                <a:solidFill>
                  <a:srgbClr val="FF0000"/>
                </a:solidFill>
              </a:rPr>
              <a:t>Interface circuitry </a:t>
            </a:r>
            <a:r>
              <a:rPr lang="en-US" altLang="en-US" sz="2400"/>
              <a:t>may be needed to link devices of different families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/>
              <a:t>Noise and EMC issues must be considered during design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FF0000"/>
                </a:solidFill>
              </a:rPr>
              <a:t>Know what to do with unused inputs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338" y="5842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A comparison of logic families</a:t>
            </a:r>
            <a:br>
              <a:rPr lang="en-US" altLang="en-US" smtClean="0"/>
            </a:br>
            <a:r>
              <a:rPr lang="en-GB" altLang="en-US" sz="2000"/>
              <a:t>Transistor-Transistor (TTL) Logic (bipolar)</a:t>
            </a:r>
            <a:br>
              <a:rPr lang="en-GB" altLang="en-US" sz="2000"/>
            </a:br>
            <a:r>
              <a:rPr lang="en-GB" altLang="en-US" sz="2000"/>
              <a:t>Metal oxide semiconductor (MOS) logic (FET)</a:t>
            </a:r>
            <a:br>
              <a:rPr lang="en-GB" altLang="en-US" sz="2000"/>
            </a:br>
            <a:endParaRPr lang="en-US" altLang="en-US" sz="200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7701" y="1773239"/>
            <a:ext cx="850741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z="2200" b="1">
              <a:solidFill>
                <a:srgbClr val="0000FF"/>
              </a:solidFill>
            </a:endParaRPr>
          </a:p>
        </p:txBody>
      </p:sp>
      <p:grpSp>
        <p:nvGrpSpPr>
          <p:cNvPr id="87044" name="Group 39"/>
          <p:cNvGrpSpPr>
            <a:grpSpLocks/>
          </p:cNvGrpSpPr>
          <p:nvPr/>
        </p:nvGrpSpPr>
        <p:grpSpPr bwMode="auto">
          <a:xfrm>
            <a:off x="1874838" y="1881188"/>
            <a:ext cx="8331200" cy="4227512"/>
            <a:chOff x="272" y="1185"/>
            <a:chExt cx="5248" cy="2663"/>
          </a:xfrm>
        </p:grpSpPr>
        <p:sp>
          <p:nvSpPr>
            <p:cNvPr id="87046" name="Rectangle 8"/>
            <p:cNvSpPr>
              <a:spLocks noChangeArrowheads="1"/>
            </p:cNvSpPr>
            <p:nvPr/>
          </p:nvSpPr>
          <p:spPr bwMode="auto">
            <a:xfrm>
              <a:off x="3991" y="3485"/>
              <a:ext cx="1529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200</a:t>
              </a:r>
            </a:p>
          </p:txBody>
        </p:sp>
        <p:sp>
          <p:nvSpPr>
            <p:cNvPr id="87047" name="Rectangle 10"/>
            <p:cNvSpPr>
              <a:spLocks noChangeArrowheads="1"/>
            </p:cNvSpPr>
            <p:nvPr/>
          </p:nvSpPr>
          <p:spPr bwMode="auto">
            <a:xfrm>
              <a:off x="1824" y="3485"/>
              <a:ext cx="1192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33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48" name="Rectangle 11"/>
            <p:cNvSpPr>
              <a:spLocks noChangeArrowheads="1"/>
            </p:cNvSpPr>
            <p:nvPr/>
          </p:nvSpPr>
          <p:spPr bwMode="auto">
            <a:xfrm>
              <a:off x="272" y="3485"/>
              <a:ext cx="1915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i="1">
                  <a:solidFill>
                    <a:srgbClr val="000000"/>
                  </a:solidFill>
                </a:rPr>
                <a:t>T</a:t>
              </a:r>
              <a:r>
                <a:rPr lang="en-GB" altLang="en-US" sz="2400" i="1" baseline="-30000">
                  <a:solidFill>
                    <a:srgbClr val="000000"/>
                  </a:solidFill>
                </a:rPr>
                <a:t>PD </a:t>
              </a:r>
              <a:r>
                <a:rPr lang="en-GB" altLang="en-US" sz="2400">
                  <a:solidFill>
                    <a:srgbClr val="000000"/>
                  </a:solidFill>
                </a:rPr>
                <a:t>(ns)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49" name="Rectangle 12"/>
            <p:cNvSpPr>
              <a:spLocks noChangeArrowheads="1"/>
            </p:cNvSpPr>
            <p:nvPr/>
          </p:nvSpPr>
          <p:spPr bwMode="auto">
            <a:xfrm>
              <a:off x="3991" y="3024"/>
              <a:ext cx="1529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Excellent</a:t>
              </a:r>
            </a:p>
          </p:txBody>
        </p:sp>
        <p:sp>
          <p:nvSpPr>
            <p:cNvPr id="87050" name="Rectangle 14"/>
            <p:cNvSpPr>
              <a:spLocks noChangeArrowheads="1"/>
            </p:cNvSpPr>
            <p:nvPr/>
          </p:nvSpPr>
          <p:spPr bwMode="auto">
            <a:xfrm>
              <a:off x="1824" y="3024"/>
              <a:ext cx="1192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Very good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1" name="Rectangle 15"/>
            <p:cNvSpPr>
              <a:spLocks noChangeArrowheads="1"/>
            </p:cNvSpPr>
            <p:nvPr/>
          </p:nvSpPr>
          <p:spPr bwMode="auto">
            <a:xfrm>
              <a:off x="272" y="3024"/>
              <a:ext cx="1666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Noise immunity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2" name="Rectangle 16"/>
            <p:cNvSpPr>
              <a:spLocks noChangeArrowheads="1"/>
            </p:cNvSpPr>
            <p:nvPr/>
          </p:nvSpPr>
          <p:spPr bwMode="auto">
            <a:xfrm>
              <a:off x="3991" y="2487"/>
              <a:ext cx="1529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1@1 MHz</a:t>
              </a:r>
            </a:p>
          </p:txBody>
        </p:sp>
        <p:sp>
          <p:nvSpPr>
            <p:cNvPr id="87053" name="Rectangle 18"/>
            <p:cNvSpPr>
              <a:spLocks noChangeArrowheads="1"/>
            </p:cNvSpPr>
            <p:nvPr/>
          </p:nvSpPr>
          <p:spPr bwMode="auto">
            <a:xfrm>
              <a:off x="1824" y="2487"/>
              <a:ext cx="1192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 – 22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4" name="Rectangle 19"/>
            <p:cNvSpPr>
              <a:spLocks noChangeArrowheads="1"/>
            </p:cNvSpPr>
            <p:nvPr/>
          </p:nvSpPr>
          <p:spPr bwMode="auto">
            <a:xfrm>
              <a:off x="272" y="2487"/>
              <a:ext cx="1915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Power per gate (mW)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5" name="Rectangle 20"/>
            <p:cNvSpPr>
              <a:spLocks noChangeArrowheads="1"/>
            </p:cNvSpPr>
            <p:nvPr/>
          </p:nvSpPr>
          <p:spPr bwMode="auto">
            <a:xfrm>
              <a:off x="3991" y="2034"/>
              <a:ext cx="1529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&gt;50</a:t>
              </a:r>
            </a:p>
          </p:txBody>
        </p:sp>
        <p:sp>
          <p:nvSpPr>
            <p:cNvPr id="87056" name="Rectangle 22"/>
            <p:cNvSpPr>
              <a:spLocks noChangeArrowheads="1"/>
            </p:cNvSpPr>
            <p:nvPr/>
          </p:nvSpPr>
          <p:spPr bwMode="auto">
            <a:xfrm>
              <a:off x="1824" y="2034"/>
              <a:ext cx="1192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10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7" name="Rectangle 23"/>
            <p:cNvSpPr>
              <a:spLocks noChangeArrowheads="1"/>
            </p:cNvSpPr>
            <p:nvPr/>
          </p:nvSpPr>
          <p:spPr bwMode="auto">
            <a:xfrm>
              <a:off x="272" y="2034"/>
              <a:ext cx="1915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Fan-out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58" name="Rectangle 24"/>
            <p:cNvSpPr>
              <a:spLocks noChangeArrowheads="1"/>
            </p:cNvSpPr>
            <p:nvPr/>
          </p:nvSpPr>
          <p:spPr bwMode="auto">
            <a:xfrm>
              <a:off x="3991" y="1517"/>
              <a:ext cx="1527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NAND-NOR</a:t>
              </a:r>
            </a:p>
          </p:txBody>
        </p:sp>
        <p:sp>
          <p:nvSpPr>
            <p:cNvPr id="87059" name="Rectangle 26"/>
            <p:cNvSpPr>
              <a:spLocks noChangeArrowheads="1"/>
            </p:cNvSpPr>
            <p:nvPr/>
          </p:nvSpPr>
          <p:spPr bwMode="auto">
            <a:xfrm>
              <a:off x="1824" y="1517"/>
              <a:ext cx="1192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0" name="Rectangle 27"/>
            <p:cNvSpPr>
              <a:spLocks noChangeArrowheads="1"/>
            </p:cNvSpPr>
            <p:nvPr/>
          </p:nvSpPr>
          <p:spPr bwMode="auto">
            <a:xfrm>
              <a:off x="272" y="1517"/>
              <a:ext cx="1758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Basic gate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1" name="Rectangle 28"/>
            <p:cNvSpPr>
              <a:spLocks noChangeArrowheads="1"/>
            </p:cNvSpPr>
            <p:nvPr/>
          </p:nvSpPr>
          <p:spPr bwMode="auto">
            <a:xfrm>
              <a:off x="3991" y="1185"/>
              <a:ext cx="1529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CMOS</a:t>
              </a:r>
            </a:p>
          </p:txBody>
        </p:sp>
        <p:sp>
          <p:nvSpPr>
            <p:cNvPr id="87062" name="Rectangle 30"/>
            <p:cNvSpPr>
              <a:spLocks noChangeArrowheads="1"/>
            </p:cNvSpPr>
            <p:nvPr/>
          </p:nvSpPr>
          <p:spPr bwMode="auto">
            <a:xfrm>
              <a:off x="1824" y="1185"/>
              <a:ext cx="1192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TTL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3" name="Rectangle 31"/>
            <p:cNvSpPr>
              <a:spLocks noChangeArrowheads="1"/>
            </p:cNvSpPr>
            <p:nvPr/>
          </p:nvSpPr>
          <p:spPr bwMode="auto">
            <a:xfrm>
              <a:off x="272" y="1185"/>
              <a:ext cx="1915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Parameter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87064" name="Line 32"/>
            <p:cNvSpPr>
              <a:spLocks noChangeShapeType="1"/>
            </p:cNvSpPr>
            <p:nvPr/>
          </p:nvSpPr>
          <p:spPr bwMode="auto">
            <a:xfrm>
              <a:off x="272" y="1185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5" name="Line 33"/>
            <p:cNvSpPr>
              <a:spLocks noChangeShapeType="1"/>
            </p:cNvSpPr>
            <p:nvPr/>
          </p:nvSpPr>
          <p:spPr bwMode="auto">
            <a:xfrm>
              <a:off x="272" y="3848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6" name="Line 34"/>
            <p:cNvSpPr>
              <a:spLocks noChangeShapeType="1"/>
            </p:cNvSpPr>
            <p:nvPr/>
          </p:nvSpPr>
          <p:spPr bwMode="auto">
            <a:xfrm>
              <a:off x="272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7" name="Line 35"/>
            <p:cNvSpPr>
              <a:spLocks noChangeShapeType="1"/>
            </p:cNvSpPr>
            <p:nvPr/>
          </p:nvSpPr>
          <p:spPr bwMode="auto">
            <a:xfrm>
              <a:off x="5465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/>
            </a:p>
          </p:txBody>
        </p:sp>
        <p:sp>
          <p:nvSpPr>
            <p:cNvPr id="87068" name="Line 36"/>
            <p:cNvSpPr>
              <a:spLocks noChangeShapeType="1"/>
            </p:cNvSpPr>
            <p:nvPr/>
          </p:nvSpPr>
          <p:spPr bwMode="auto">
            <a:xfrm>
              <a:off x="272" y="1517"/>
              <a:ext cx="519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87045" name="TextBox 1"/>
          <p:cNvSpPr txBox="1">
            <a:spLocks noChangeArrowheads="1"/>
          </p:cNvSpPr>
          <p:nvPr/>
        </p:nvSpPr>
        <p:spPr bwMode="auto">
          <a:xfrm>
            <a:off x="8004175" y="676276"/>
            <a:ext cx="25923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Know what these terms mean!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 dirty="0" smtClean="0">
                <a:solidFill>
                  <a:srgbClr val="FF0000"/>
                </a:solidFill>
              </a:rPr>
              <a:t>Found that we have designed a flash ADC!!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000" dirty="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237871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69215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25-</a:t>
            </a:r>
            <a:br>
              <a:rPr lang="en-US" altLang="en-US" smtClean="0"/>
            </a:br>
            <a:r>
              <a:rPr lang="en-US" altLang="en-US" smtClean="0"/>
              <a:t>Implementing digital systems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10575" cy="4643437"/>
          </a:xfrm>
        </p:spPr>
        <p:txBody>
          <a:bodyPr/>
          <a:lstStyle/>
          <a:p>
            <a:pPr marL="381000" indent="-381000" eaLnBrk="1" hangingPunct="1"/>
            <a:r>
              <a:rPr lang="en-US" altLang="en-US" sz="2400"/>
              <a:t>Array logic integrates large numbers of gates within a single package that is then configured for a particular application</a:t>
            </a:r>
          </a:p>
          <a:p>
            <a:pPr marL="381000" indent="-381000" eaLnBrk="1" hangingPunct="1"/>
            <a:r>
              <a:rPr lang="en-US" altLang="en-US" sz="2400"/>
              <a:t>Complex digital systems can also be implemented using a microcomputer</a:t>
            </a:r>
          </a:p>
          <a:p>
            <a:pPr marL="381000" indent="-381000" eaLnBrk="1" hangingPunct="1"/>
            <a:r>
              <a:rPr lang="en-US" altLang="en-US" sz="2400"/>
              <a:t>The implementation method used will depend on the complexity of the required system</a:t>
            </a:r>
          </a:p>
          <a:p>
            <a:pPr marL="381000" indent="-381000" eaLnBrk="1" hangingPunct="1"/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General ideas and implementation: control &amp; data bus, microprocessor, ram, synchronous and asynchronous I/O</a:t>
            </a:r>
          </a:p>
          <a:p>
            <a:pPr marL="381000" indent="-381000" eaLnBrk="1" hangingPunct="1"/>
            <a:r>
              <a:rPr lang="en-US" altLang="en-US" sz="2400">
                <a:solidFill>
                  <a:srgbClr val="FF0000"/>
                </a:solidFill>
                <a:sym typeface="Symbol" panose="05050102010706020507" pitchFamily="18" charset="2"/>
              </a:rPr>
              <a:t>Define synchronous ad –asynchronous serial communication and how they differ.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6572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Key points Chapter 28-</a:t>
            </a:r>
            <a:br>
              <a:rPr lang="en-US" altLang="en-US" smtClean="0"/>
            </a:br>
            <a:r>
              <a:rPr lang="en-US" altLang="en-US" smtClean="0"/>
              <a:t>Data acquisition and conversion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</a:t>
            </a:r>
            <a:r>
              <a:rPr lang="en-US" altLang="en-US" sz="2200">
                <a:solidFill>
                  <a:srgbClr val="FF0000"/>
                </a:solidFill>
              </a:rPr>
              <a:t>sampling the waveform</a:t>
            </a:r>
            <a:r>
              <a:rPr lang="en-US" altLang="en-US" sz="2200"/>
              <a:t> and then performing </a:t>
            </a:r>
            <a:r>
              <a:rPr lang="en-US" altLang="en-US" sz="2200">
                <a:solidFill>
                  <a:srgbClr val="FF0000"/>
                </a:solidFill>
              </a:rPr>
              <a:t>analogue</a:t>
            </a:r>
            <a:br>
              <a:rPr lang="en-US" altLang="en-US" sz="2200">
                <a:solidFill>
                  <a:srgbClr val="FF0000"/>
                </a:solidFill>
              </a:rPr>
            </a:br>
            <a:r>
              <a:rPr lang="en-US" altLang="en-US" sz="2200">
                <a:solidFill>
                  <a:srgbClr val="FF0000"/>
                </a:solidFill>
              </a:rPr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</a:t>
            </a:r>
            <a:r>
              <a:rPr lang="en-US" altLang="en-US" sz="2200">
                <a:solidFill>
                  <a:srgbClr val="FF0000"/>
                </a:solidFill>
              </a:rPr>
              <a:t>Nyquist rate </a:t>
            </a:r>
            <a:r>
              <a:rPr lang="en-US" altLang="en-US" sz="2200"/>
              <a:t>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</a:t>
            </a:r>
            <a:r>
              <a:rPr lang="en-US" altLang="en-US" sz="2200">
                <a:solidFill>
                  <a:srgbClr val="FF0000"/>
                </a:solidFill>
              </a:rPr>
              <a:t>anti-aliasing filters</a:t>
            </a:r>
            <a:r>
              <a:rPr lang="en-US" altLang="en-US" sz="2200"/>
              <a:t>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</a:t>
            </a:r>
            <a:r>
              <a:rPr lang="en-US" altLang="en-US" sz="2200">
                <a:solidFill>
                  <a:srgbClr val="FF0000"/>
                </a:solidFill>
              </a:rPr>
              <a:t>reconstruction filters </a:t>
            </a:r>
            <a:r>
              <a:rPr lang="en-US" altLang="en-US" sz="2200"/>
              <a:t>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>
                <a:solidFill>
                  <a:srgbClr val="FF0000"/>
                </a:solidFill>
              </a:rPr>
              <a:t>Sample and hold gates </a:t>
            </a:r>
            <a:r>
              <a:rPr lang="en-US" altLang="en-US" sz="2200"/>
              <a:t>may be useful at the input or output</a:t>
            </a:r>
          </a:p>
          <a:p>
            <a:pPr marL="382588" indent="-382588" eaLnBrk="1" hangingPunct="1"/>
            <a:r>
              <a:rPr lang="en-US" altLang="en-US" sz="2200">
                <a:solidFill>
                  <a:srgbClr val="FF0000"/>
                </a:solidFill>
              </a:rPr>
              <a:t>Multiplexers</a:t>
            </a:r>
            <a:r>
              <a:rPr lang="en-US" altLang="en-US" sz="2200"/>
              <a:t>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Should be able to describe: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882775" y="34290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Resolution of ADC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898650" y="1665288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The sampling system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908175" y="224155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Nyquist sampling rate and aliasing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882775" y="27813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CA" kern="0" dirty="0">
                <a:solidFill>
                  <a:srgbClr val="FF0000"/>
                </a:solidFill>
              </a:rPr>
              <a:t>Anti aliasing and reconstruction filters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876425" y="4062413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kern="0" dirty="0">
                <a:solidFill>
                  <a:srgbClr val="FF0000"/>
                </a:solidFill>
              </a:rPr>
              <a:t>Sample and hold gates (good &amp; bad features)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08175" y="4797425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kern="0" dirty="0">
                <a:solidFill>
                  <a:srgbClr val="FF0000"/>
                </a:solidFill>
              </a:rPr>
              <a:t>Typical speeds for ADC and DAC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And Finally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Best of Luck</a:t>
            </a:r>
            <a:endParaRPr lang="en-GB" altLang="en-US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And thanks for a great class!</a:t>
            </a:r>
            <a:endParaRPr lang="en-GB" altLang="en-US" smtClean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76000" y="1684440"/>
              <a:ext cx="11212200" cy="4237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3400" y="1672560"/>
                <a:ext cx="11228040" cy="42627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6900"/>
            <a:ext cx="8382000" cy="4319588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Transistor-transistor logic (TTL)</a:t>
            </a:r>
          </a:p>
          <a:p>
            <a:pPr lvl="1" eaLnBrk="1" hangingPunct="1"/>
            <a:r>
              <a:rPr lang="en-GB" altLang="en-US" sz="2400"/>
              <a:t>a simple TTL NAND gate using BJT transistors</a:t>
            </a:r>
          </a:p>
        </p:txBody>
      </p:sp>
      <p:pic>
        <p:nvPicPr>
          <p:cNvPr id="93187" name="Picture 3" descr="C14NF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2770189"/>
            <a:ext cx="69850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Box 1"/>
          <p:cNvSpPr txBox="1">
            <a:spLocks noChangeArrowheads="1"/>
          </p:cNvSpPr>
          <p:nvPr/>
        </p:nvSpPr>
        <p:spPr bwMode="auto">
          <a:xfrm>
            <a:off x="515380" y="6539"/>
            <a:ext cx="115572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</a:rPr>
              <a:t>A or B low, drains current from base &amp; turns transistor off, X goes to </a:t>
            </a:r>
            <a:r>
              <a:rPr lang="en-CA" altLang="en-US" sz="2400" dirty="0" err="1" smtClean="0">
                <a:solidFill>
                  <a:srgbClr val="FF0000"/>
                </a:solidFill>
              </a:rPr>
              <a:t>Vcc</a:t>
            </a:r>
            <a:endParaRPr lang="en-CA" altLang="en-US" sz="2400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</a:rPr>
              <a:t>A and B high, base goes high and turns transistor on, X goes to ground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 smtClean="0">
                <a:solidFill>
                  <a:srgbClr val="FF0000"/>
                </a:solidFill>
              </a:rPr>
              <a:t>Inputs </a:t>
            </a:r>
            <a:r>
              <a:rPr lang="en-CA" altLang="en-US" sz="2400" dirty="0">
                <a:solidFill>
                  <a:srgbClr val="FF0000"/>
                </a:solidFill>
              </a:rPr>
              <a:t>can source </a:t>
            </a:r>
            <a:r>
              <a:rPr lang="en-CA" altLang="en-US" sz="2400" dirty="0" smtClean="0">
                <a:solidFill>
                  <a:srgbClr val="FF0000"/>
                </a:solidFill>
              </a:rPr>
              <a:t>current (to drain base to ground)</a:t>
            </a:r>
            <a:endParaRPr lang="en-CA" altLang="en-US" sz="24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 dirty="0">
                <a:solidFill>
                  <a:srgbClr val="FF0000"/>
                </a:solidFill>
              </a:rPr>
              <a:t>Outputs can sink </a:t>
            </a:r>
            <a:r>
              <a:rPr lang="en-CA" altLang="en-US" sz="2400" dirty="0" smtClean="0">
                <a:solidFill>
                  <a:srgbClr val="FF0000"/>
                </a:solidFill>
              </a:rPr>
              <a:t>current (when X low next gate’s input drains current to ground)</a:t>
            </a:r>
            <a:endParaRPr lang="en-CA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4071</Words>
  <Application>Microsoft Office PowerPoint</Application>
  <PresentationFormat>Widescreen</PresentationFormat>
  <Paragraphs>664</Paragraphs>
  <Slides>84</Slides>
  <Notes>63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96" baseType="lpstr">
      <vt:lpstr>Arial</vt:lpstr>
      <vt:lpstr>Symbol</vt:lpstr>
      <vt:lpstr>Times</vt:lpstr>
      <vt:lpstr>Wingdings</vt:lpstr>
      <vt:lpstr>Blank</vt:lpstr>
      <vt:lpstr>1_Blank</vt:lpstr>
      <vt:lpstr>2_Blank</vt:lpstr>
      <vt:lpstr>3_Blank</vt:lpstr>
      <vt:lpstr>6_Blank</vt:lpstr>
      <vt:lpstr>4_Blank</vt:lpstr>
      <vt:lpstr>Équation</vt:lpstr>
      <vt:lpstr>Equation</vt:lpstr>
      <vt:lpstr>Last Time: A/D converter design</vt:lpstr>
      <vt:lpstr>Comparator</vt:lpstr>
      <vt:lpstr>Comparator section of ADC</vt:lpstr>
      <vt:lpstr>Reference voltage:</vt:lpstr>
      <vt:lpstr>Convert output to binary count</vt:lpstr>
      <vt:lpstr>Simplify and build</vt:lpstr>
      <vt:lpstr>Lock output for readout</vt:lpstr>
      <vt:lpstr>PowerPoint Presentation</vt:lpstr>
      <vt:lpstr>PowerPoint Presentation</vt:lpstr>
      <vt:lpstr>PowerPoint Presentation</vt:lpstr>
      <vt:lpstr>Today: Data acquisition and conversion</vt:lpstr>
      <vt:lpstr>How fast can we digitize or reconstruct a signal?</vt:lpstr>
      <vt:lpstr>PowerPoint Presentation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  <vt:lpstr>Questions?</vt:lpstr>
      <vt:lpstr>Exam on 9 December 09:00-13:00</vt:lpstr>
      <vt:lpstr>Key Points Chapter 3: Resistance &amp; DC Circuits Be able to explain and do examples </vt:lpstr>
      <vt:lpstr>Chapter 3</vt:lpstr>
      <vt:lpstr>Key Points chapter 6- Alternating Voltages and Currents</vt:lpstr>
      <vt:lpstr>PowerPoint Presentation</vt:lpstr>
      <vt:lpstr>Complex Notation</vt:lpstr>
      <vt:lpstr>Key Points Chapter 7- Power in AC Circuits</vt:lpstr>
      <vt:lpstr>PowerPoint Presentation</vt:lpstr>
      <vt:lpstr>Key Points Chapter 8- Frequency Characteristics of AC Circuits</vt:lpstr>
      <vt:lpstr>AC circuits—should be able to:</vt:lpstr>
      <vt:lpstr>Gain—should be able to define:</vt:lpstr>
      <vt:lpstr>PowerPoint Presentation</vt:lpstr>
      <vt:lpstr>Key Points Chapter 9-Transient Behaviour</vt:lpstr>
      <vt:lpstr>PowerPoint Presentation</vt:lpstr>
      <vt:lpstr>Be able to describe the response of First-Order Systems</vt:lpstr>
      <vt:lpstr>Exam on 9 December 09:00-13:00</vt:lpstr>
      <vt:lpstr>Key points from last time ADC(DAC</vt:lpstr>
      <vt:lpstr>Questions?</vt:lpstr>
      <vt:lpstr>Second-Order Systems—define </vt:lpstr>
      <vt:lpstr>Key points Chapter 14-  Amplification</vt:lpstr>
      <vt:lpstr>PowerPoint Presentation</vt:lpstr>
      <vt:lpstr>Key points Chapter 15- Control and feedback</vt:lpstr>
      <vt:lpstr>PowerPoint Presentation</vt:lpstr>
      <vt:lpstr>Key points Chapter 16-Operational amplifiers</vt:lpstr>
      <vt:lpstr>Basic operational amplifier circuits</vt:lpstr>
      <vt:lpstr>Op-amp circuits</vt:lpstr>
      <vt:lpstr>Key points Chapter 17: Semiconductors and diodes</vt:lpstr>
      <vt:lpstr>Doping of semiconductors</vt:lpstr>
      <vt:lpstr>p-type and n-type materials joined to form pn junction</vt:lpstr>
      <vt:lpstr>PowerPoint Presentation</vt:lpstr>
      <vt:lpstr>Diodes—should be able to:</vt:lpstr>
      <vt:lpstr>Key points Chapter 18 Field-effect transistors</vt:lpstr>
      <vt:lpstr>FET</vt:lpstr>
      <vt:lpstr>PowerPoint Presentation</vt:lpstr>
      <vt:lpstr>Key points Chapter 19- Bipolar junction transistors</vt:lpstr>
      <vt:lpstr>PowerPoint Presentation</vt:lpstr>
      <vt:lpstr>Comparison of FET and Bipolar</vt:lpstr>
      <vt:lpstr>Key points Chapter 22-Noise</vt:lpstr>
      <vt:lpstr>Last time: Device noise</vt:lpstr>
      <vt:lpstr>Figures of merit</vt:lpstr>
      <vt:lpstr>Key points Chapter 23- Positive feedback, oscillators and stability</vt:lpstr>
      <vt:lpstr>Key points Chapter 24-Digital systems- combinational logic</vt:lpstr>
      <vt:lpstr>Combinational logic building blocks</vt:lpstr>
      <vt:lpstr>Key points Chapter 23-Sequential logic</vt:lpstr>
      <vt:lpstr>PowerPoint Presentation</vt:lpstr>
      <vt:lpstr>Key points Chapter 24-Digital devices</vt:lpstr>
      <vt:lpstr>A comparison of logic families Transistor-Transistor (TTL) Logic (bipolar) Metal oxide semiconductor (MOS) logic (FET) </vt:lpstr>
      <vt:lpstr>Key points Chapter 25- Implementing digital systems</vt:lpstr>
      <vt:lpstr>Key points Chapter 28- Data acquisition and conversion</vt:lpstr>
      <vt:lpstr>Should be able to describe:</vt:lpstr>
      <vt:lpstr>And Finally</vt:lpstr>
      <vt:lpstr>Best of Luck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206</cp:revision>
  <cp:lastPrinted>2019-11-13T21:45:53Z</cp:lastPrinted>
  <dcterms:created xsi:type="dcterms:W3CDTF">2002-01-09T07:28:14Z</dcterms:created>
  <dcterms:modified xsi:type="dcterms:W3CDTF">2020-11-11T15:10:49Z</dcterms:modified>
</cp:coreProperties>
</file>